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18" autoAdjust="0"/>
    <p:restoredTop sz="94660"/>
  </p:normalViewPr>
  <p:slideViewPr>
    <p:cSldViewPr snapToGrid="0">
      <p:cViewPr>
        <p:scale>
          <a:sx n="80" d="100"/>
          <a:sy n="80" d="100"/>
        </p:scale>
        <p:origin x="4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dirty="0"/>
              <a:pPr/>
              <a:t>09-Dec-16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09-Dec-16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09-Dec-16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09-Dec-16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09-Dec-16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09-Dec-16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09-Dec-16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09-Dec-16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09-Dec-16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09-Dec-16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09-Dec-16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dirty="0"/>
              <a:pPr/>
              <a:t>09-Dec-16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MASUkan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kesimpulan</a:t>
            </a:r>
            <a:r>
              <a:rPr lang="en-US" dirty="0" smtClean="0"/>
              <a:t> </a:t>
            </a:r>
            <a:r>
              <a:rPr lang="en-US" dirty="0" err="1" smtClean="0"/>
              <a:t>bidang</a:t>
            </a:r>
            <a:r>
              <a:rPr lang="en-US" dirty="0" smtClean="0"/>
              <a:t> </a:t>
            </a:r>
            <a:r>
              <a:rPr lang="en-US" dirty="0" err="1" smtClean="0"/>
              <a:t>lembaga</a:t>
            </a:r>
            <a:r>
              <a:rPr lang="en-US" dirty="0" smtClean="0"/>
              <a:t> </a:t>
            </a:r>
            <a:r>
              <a:rPr lang="en-US" dirty="0" err="1" smtClean="0"/>
              <a:t>akreditasi</a:t>
            </a:r>
            <a:r>
              <a:rPr lang="en-US" dirty="0" smtClean="0"/>
              <a:t> </a:t>
            </a:r>
            <a:r>
              <a:rPr lang="en-US" dirty="0" err="1" smtClean="0"/>
              <a:t>mandiri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  </a:t>
            </a:r>
            <a:r>
              <a:rPr lang="en-US" sz="5400" dirty="0" err="1" smtClean="0"/>
              <a:t>Komisi</a:t>
            </a:r>
            <a:r>
              <a:rPr lang="en-US" sz="5400" dirty="0" smtClean="0"/>
              <a:t> III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978193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Pengakuan</a:t>
            </a:r>
            <a:r>
              <a:rPr lang="en-US" dirty="0" smtClean="0"/>
              <a:t> 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Kewajiban</a:t>
            </a:r>
            <a:r>
              <a:rPr lang="en-US" dirty="0" smtClean="0"/>
              <a:t> LAM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akreditasi</a:t>
            </a:r>
            <a:r>
              <a:rPr lang="en-US" dirty="0" smtClean="0"/>
              <a:t> PS </a:t>
            </a:r>
            <a:r>
              <a:rPr lang="en-US" dirty="0" err="1" smtClean="0"/>
              <a:t>diperlukan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meningkatkan</a:t>
            </a:r>
            <a:r>
              <a:rPr lang="en-US" dirty="0" smtClean="0"/>
              <a:t> </a:t>
            </a:r>
            <a:r>
              <a:rPr lang="en-US" dirty="0" err="1" smtClean="0"/>
              <a:t>kualitas</a:t>
            </a:r>
            <a:r>
              <a:rPr lang="en-US" dirty="0" smtClean="0"/>
              <a:t> program </a:t>
            </a:r>
            <a:r>
              <a:rPr lang="en-US" dirty="0" err="1" smtClean="0"/>
              <a:t>studi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LAM </a:t>
            </a:r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menjalankan</a:t>
            </a:r>
            <a:r>
              <a:rPr lang="en-US" dirty="0" smtClean="0"/>
              <a:t> </a:t>
            </a:r>
            <a:r>
              <a:rPr lang="en-US" dirty="0" err="1" smtClean="0"/>
              <a:t>tugas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profesional</a:t>
            </a:r>
            <a:r>
              <a:rPr lang="en-US" dirty="0" smtClean="0"/>
              <a:t> </a:t>
            </a:r>
            <a:r>
              <a:rPr lang="en-US" dirty="0" err="1" smtClean="0"/>
              <a:t>diharapkan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diterima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PS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 Luas (</a:t>
            </a:r>
            <a:r>
              <a:rPr lang="en-US" dirty="0" err="1" smtClean="0"/>
              <a:t>Contoh</a:t>
            </a:r>
            <a:r>
              <a:rPr lang="en-US" dirty="0" smtClean="0"/>
              <a:t>: </a:t>
            </a:r>
            <a:r>
              <a:rPr lang="en-US" dirty="0" err="1" smtClean="0"/>
              <a:t>peningkatan</a:t>
            </a:r>
            <a:r>
              <a:rPr lang="en-US" dirty="0" smtClean="0"/>
              <a:t> </a:t>
            </a:r>
            <a:r>
              <a:rPr lang="en-US" dirty="0" err="1" smtClean="0"/>
              <a:t>pengakuan</a:t>
            </a:r>
            <a:r>
              <a:rPr lang="en-US" dirty="0" smtClean="0"/>
              <a:t> </a:t>
            </a:r>
            <a:r>
              <a:rPr lang="en-US" dirty="0" err="1" smtClean="0"/>
              <a:t>LAMPTKes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 yang </a:t>
            </a:r>
            <a:r>
              <a:rPr lang="en-US" dirty="0" err="1" smtClean="0"/>
              <a:t>semakin</a:t>
            </a:r>
            <a:r>
              <a:rPr lang="en-US" dirty="0" smtClean="0"/>
              <a:t> </a:t>
            </a:r>
            <a:r>
              <a:rPr lang="en-US" dirty="0" err="1" smtClean="0"/>
              <a:t>baik</a:t>
            </a:r>
            <a:r>
              <a:rPr lang="en-US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LAM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meningkatkan</a:t>
            </a:r>
            <a:r>
              <a:rPr lang="en-US" dirty="0" smtClean="0"/>
              <a:t> </a:t>
            </a:r>
            <a:r>
              <a:rPr lang="en-US" dirty="0" err="1" smtClean="0"/>
              <a:t>kompetensinya</a:t>
            </a:r>
            <a:r>
              <a:rPr lang="en-US" dirty="0" smtClean="0"/>
              <a:t> </a:t>
            </a:r>
            <a:r>
              <a:rPr lang="en-US" dirty="0" err="1" smtClean="0"/>
              <a:t>sehingga</a:t>
            </a:r>
            <a:r>
              <a:rPr lang="en-US" dirty="0" smtClean="0"/>
              <a:t> proses </a:t>
            </a:r>
            <a:r>
              <a:rPr lang="en-US" dirty="0" err="1" smtClean="0"/>
              <a:t>akreditasi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mudah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hasilnya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dimanfaatkan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PS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pemangku</a:t>
            </a:r>
            <a:r>
              <a:rPr lang="en-US" dirty="0" smtClean="0"/>
              <a:t> </a:t>
            </a:r>
            <a:r>
              <a:rPr lang="en-US" dirty="0" err="1" smtClean="0"/>
              <a:t>kepentingan</a:t>
            </a:r>
            <a:r>
              <a:rPr lang="en-US" dirty="0" smtClean="0"/>
              <a:t> </a:t>
            </a:r>
            <a:r>
              <a:rPr lang="en-US" dirty="0" err="1" smtClean="0"/>
              <a:t>lainnya</a:t>
            </a:r>
            <a:r>
              <a:rPr lang="en-US" dirty="0" smtClean="0"/>
              <a:t> (</a:t>
            </a:r>
            <a:r>
              <a:rPr lang="en-US" dirty="0" err="1" smtClean="0"/>
              <a:t>Contoh</a:t>
            </a:r>
            <a:r>
              <a:rPr lang="en-US" dirty="0" smtClean="0"/>
              <a:t>: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kasus</a:t>
            </a:r>
            <a:r>
              <a:rPr lang="en-US" dirty="0" smtClean="0"/>
              <a:t> PTS </a:t>
            </a:r>
            <a:r>
              <a:rPr lang="en-US" dirty="0" err="1" smtClean="0"/>
              <a:t>mendapat</a:t>
            </a:r>
            <a:r>
              <a:rPr lang="en-US" dirty="0" smtClean="0"/>
              <a:t> </a:t>
            </a:r>
            <a:r>
              <a:rPr lang="en-US" dirty="0" err="1" smtClean="0"/>
              <a:t>perhatian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Yayasan</a:t>
            </a:r>
            <a:r>
              <a:rPr lang="en-US" dirty="0" smtClean="0"/>
              <a:t> yang </a:t>
            </a:r>
            <a:r>
              <a:rPr lang="en-US" dirty="0" err="1" smtClean="0"/>
              <a:t>menaungi</a:t>
            </a:r>
            <a:r>
              <a:rPr lang="en-US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Unsur</a:t>
            </a:r>
            <a:r>
              <a:rPr lang="en-US" dirty="0" smtClean="0"/>
              <a:t> sustainability </a:t>
            </a:r>
            <a:r>
              <a:rPr lang="en-US" dirty="0" err="1" smtClean="0"/>
              <a:t>penting</a:t>
            </a:r>
            <a:r>
              <a:rPr lang="en-US" dirty="0" smtClean="0"/>
              <a:t> </a:t>
            </a:r>
            <a:r>
              <a:rPr lang="en-US" dirty="0" err="1" smtClean="0"/>
              <a:t>diukur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akreditasi</a:t>
            </a:r>
            <a:r>
              <a:rPr lang="en-US" dirty="0" smtClean="0"/>
              <a:t> LAM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Keterlibatan</a:t>
            </a:r>
            <a:r>
              <a:rPr lang="en-US" dirty="0" smtClean="0"/>
              <a:t> </a:t>
            </a:r>
            <a:r>
              <a:rPr lang="en-US" dirty="0" err="1" smtClean="0"/>
              <a:t>konsorsium</a:t>
            </a:r>
            <a:r>
              <a:rPr lang="en-US" dirty="0" smtClean="0"/>
              <a:t> (</a:t>
            </a:r>
            <a:r>
              <a:rPr lang="en-US" dirty="0" err="1" smtClean="0"/>
              <a:t>Asosiasi</a:t>
            </a:r>
            <a:r>
              <a:rPr lang="en-US" dirty="0" smtClean="0"/>
              <a:t> </a:t>
            </a:r>
            <a:r>
              <a:rPr lang="en-US" dirty="0" err="1" smtClean="0"/>
              <a:t>Penyelenggara</a:t>
            </a:r>
            <a:r>
              <a:rPr lang="en-US" dirty="0" smtClean="0"/>
              <a:t> PS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Organisasi</a:t>
            </a:r>
            <a:r>
              <a:rPr lang="en-US" dirty="0" smtClean="0"/>
              <a:t> </a:t>
            </a:r>
            <a:r>
              <a:rPr lang="en-US" dirty="0" err="1" smtClean="0"/>
              <a:t>Profesi</a:t>
            </a:r>
            <a:r>
              <a:rPr lang="en-US" dirty="0" smtClean="0"/>
              <a:t>) </a:t>
            </a:r>
            <a:r>
              <a:rPr lang="en-US" dirty="0" err="1" smtClean="0"/>
              <a:t>bidang</a:t>
            </a:r>
            <a:r>
              <a:rPr lang="en-US" dirty="0" smtClean="0"/>
              <a:t> </a:t>
            </a:r>
            <a:r>
              <a:rPr lang="en-US" dirty="0" err="1" smtClean="0"/>
              <a:t>ilmu</a:t>
            </a:r>
            <a:r>
              <a:rPr lang="en-US" dirty="0" smtClean="0"/>
              <a:t> yang </a:t>
            </a:r>
            <a:r>
              <a:rPr lang="en-US" dirty="0" err="1" smtClean="0"/>
              <a:t>bersangkutan</a:t>
            </a:r>
            <a:r>
              <a:rPr lang="en-US" dirty="0" smtClean="0"/>
              <a:t> </a:t>
            </a:r>
            <a:r>
              <a:rPr lang="en-US" dirty="0" err="1" smtClean="0"/>
              <a:t>seharusnya</a:t>
            </a:r>
            <a:r>
              <a:rPr lang="en-US" dirty="0" smtClean="0"/>
              <a:t> </a:t>
            </a:r>
            <a:r>
              <a:rPr lang="en-US" dirty="0" err="1" smtClean="0"/>
              <a:t>terlibat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LAM yang </a:t>
            </a:r>
            <a:r>
              <a:rPr lang="en-US" dirty="0" err="1" smtClean="0"/>
              <a:t>bersangkutan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783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Tata </a:t>
            </a:r>
            <a:r>
              <a:rPr lang="en-US" dirty="0" err="1" smtClean="0"/>
              <a:t>kelola</a:t>
            </a:r>
            <a:r>
              <a:rPr lang="en-US" dirty="0" smtClean="0"/>
              <a:t> 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Kualitas</a:t>
            </a:r>
            <a:r>
              <a:rPr lang="en-US" dirty="0" smtClean="0"/>
              <a:t> LAM </a:t>
            </a:r>
            <a:r>
              <a:rPr lang="en-US" dirty="0" err="1" smtClean="0"/>
              <a:t>diharapkan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baik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akreditasi</a:t>
            </a:r>
            <a:r>
              <a:rPr lang="en-US" dirty="0" smtClean="0"/>
              <a:t> yang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sekarang</a:t>
            </a:r>
            <a:r>
              <a:rPr lang="en-US" dirty="0" smtClean="0"/>
              <a:t>, </a:t>
            </a:r>
            <a:r>
              <a:rPr lang="en-US" dirty="0" err="1" smtClean="0"/>
              <a:t>perpegang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profesionalisme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Peran</a:t>
            </a:r>
            <a:r>
              <a:rPr lang="en-US" dirty="0" smtClean="0"/>
              <a:t> </a:t>
            </a:r>
            <a:r>
              <a:rPr lang="en-US" dirty="0" err="1" smtClean="0"/>
              <a:t>Asesor</a:t>
            </a:r>
            <a:r>
              <a:rPr lang="en-US" dirty="0" smtClean="0"/>
              <a:t> </a:t>
            </a:r>
            <a:r>
              <a:rPr lang="en-US" dirty="0" err="1" smtClean="0"/>
              <a:t>sangat</a:t>
            </a:r>
            <a:r>
              <a:rPr lang="en-US" dirty="0" smtClean="0"/>
              <a:t> </a:t>
            </a:r>
            <a:r>
              <a:rPr lang="en-US" dirty="0" err="1" smtClean="0"/>
              <a:t>penting</a:t>
            </a:r>
            <a:r>
              <a:rPr lang="en-US" dirty="0" smtClean="0"/>
              <a:t>, </a:t>
            </a:r>
            <a:r>
              <a:rPr lang="en-US" dirty="0" err="1" smtClean="0"/>
              <a:t>maka</a:t>
            </a:r>
            <a:r>
              <a:rPr lang="en-US" dirty="0" smtClean="0"/>
              <a:t> </a:t>
            </a:r>
            <a:r>
              <a:rPr lang="en-US" dirty="0" err="1" smtClean="0"/>
              <a:t>pengembangan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pengendaliannya</a:t>
            </a:r>
            <a:r>
              <a:rPr lang="en-US" dirty="0" smtClean="0"/>
              <a:t> </a:t>
            </a:r>
            <a:r>
              <a:rPr lang="en-US" dirty="0" err="1" smtClean="0"/>
              <a:t>sangat</a:t>
            </a:r>
            <a:r>
              <a:rPr lang="en-US" dirty="0" smtClean="0"/>
              <a:t> </a:t>
            </a:r>
            <a:r>
              <a:rPr lang="en-US" dirty="0" err="1" smtClean="0"/>
              <a:t>dibutuhkan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Sistem</a:t>
            </a:r>
            <a:r>
              <a:rPr lang="en-US" dirty="0" smtClean="0"/>
              <a:t> </a:t>
            </a:r>
            <a:r>
              <a:rPr lang="en-US" dirty="0" err="1" smtClean="0"/>
              <a:t>informasi</a:t>
            </a:r>
            <a:r>
              <a:rPr lang="en-US" dirty="0" smtClean="0"/>
              <a:t> </a:t>
            </a:r>
            <a:r>
              <a:rPr lang="en-US" dirty="0" err="1" smtClean="0"/>
              <a:t>manajemen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IT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membantu</a:t>
            </a:r>
            <a:r>
              <a:rPr lang="en-US" dirty="0" smtClean="0"/>
              <a:t> proses </a:t>
            </a:r>
            <a:r>
              <a:rPr lang="en-US" dirty="0" err="1" smtClean="0"/>
              <a:t>akreditasi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baik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279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Pendanaan</a:t>
            </a:r>
            <a:r>
              <a:rPr lang="en-US" dirty="0" smtClean="0"/>
              <a:t> 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LAM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berbentuk</a:t>
            </a:r>
            <a:r>
              <a:rPr lang="en-US" dirty="0" smtClean="0"/>
              <a:t> LAM </a:t>
            </a:r>
            <a:r>
              <a:rPr lang="en-US" dirty="0" err="1" smtClean="0"/>
              <a:t>Masyarakat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LAM </a:t>
            </a:r>
            <a:r>
              <a:rPr lang="en-US" dirty="0" err="1" smtClean="0"/>
              <a:t>Pemerintah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Pendirian</a:t>
            </a:r>
            <a:r>
              <a:rPr lang="en-US" dirty="0" smtClean="0"/>
              <a:t> LAM </a:t>
            </a:r>
            <a:r>
              <a:rPr lang="en-US" dirty="0" err="1" smtClean="0"/>
              <a:t>Masyarakat</a:t>
            </a:r>
            <a:r>
              <a:rPr lang="en-US" dirty="0" smtClean="0"/>
              <a:t> </a:t>
            </a:r>
            <a:r>
              <a:rPr lang="en-US" dirty="0" err="1" smtClean="0"/>
              <a:t>diharapkan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disubsidi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Pemerintah</a:t>
            </a:r>
            <a:r>
              <a:rPr lang="en-US" dirty="0" smtClean="0"/>
              <a:t>:</a:t>
            </a:r>
          </a:p>
          <a:p>
            <a:pPr marL="977900" lvl="1" indent="-457200"/>
            <a:r>
              <a:rPr lang="en-US" sz="2000" dirty="0" err="1" smtClean="0"/>
              <a:t>Biaya</a:t>
            </a:r>
            <a:r>
              <a:rPr lang="en-US" sz="2000" dirty="0" smtClean="0"/>
              <a:t> proses </a:t>
            </a:r>
            <a:r>
              <a:rPr lang="en-US" sz="2000" dirty="0" err="1" smtClean="0"/>
              <a:t>mendirikan</a:t>
            </a:r>
            <a:r>
              <a:rPr lang="en-US" sz="2000" dirty="0" smtClean="0"/>
              <a:t>, </a:t>
            </a:r>
            <a:r>
              <a:rPr lang="en-US" sz="2000" dirty="0" err="1" smtClean="0"/>
              <a:t>Investasi</a:t>
            </a:r>
            <a:r>
              <a:rPr lang="en-US" sz="2000" dirty="0" smtClean="0"/>
              <a:t> </a:t>
            </a:r>
            <a:r>
              <a:rPr lang="en-US" sz="2000" dirty="0" err="1" smtClean="0"/>
              <a:t>gedung</a:t>
            </a:r>
            <a:r>
              <a:rPr lang="en-US" sz="2000" dirty="0" smtClean="0"/>
              <a:t>, </a:t>
            </a:r>
            <a:r>
              <a:rPr lang="en-US" sz="2000" dirty="0" err="1" smtClean="0"/>
              <a:t>pengembangan</a:t>
            </a:r>
            <a:r>
              <a:rPr lang="en-US" sz="2000" dirty="0" smtClean="0"/>
              <a:t> instrument, </a:t>
            </a:r>
            <a:r>
              <a:rPr lang="en-US" sz="2000" dirty="0" err="1" smtClean="0"/>
              <a:t>pengembangan</a:t>
            </a:r>
            <a:r>
              <a:rPr lang="en-US" sz="2000" dirty="0" smtClean="0"/>
              <a:t> </a:t>
            </a:r>
            <a:r>
              <a:rPr lang="en-US" sz="2000" dirty="0" err="1" smtClean="0"/>
              <a:t>sumber</a:t>
            </a:r>
            <a:r>
              <a:rPr lang="en-US" sz="2000" dirty="0" smtClean="0"/>
              <a:t> </a:t>
            </a:r>
            <a:r>
              <a:rPr lang="en-US" sz="2000" dirty="0" err="1" smtClean="0"/>
              <a:t>daya</a:t>
            </a:r>
            <a:r>
              <a:rPr lang="en-US" sz="2000" dirty="0" smtClean="0"/>
              <a:t> </a:t>
            </a:r>
            <a:r>
              <a:rPr lang="en-US" sz="2000" dirty="0" err="1" smtClean="0"/>
              <a:t>manusia</a:t>
            </a:r>
            <a:r>
              <a:rPr lang="en-US" sz="2000" dirty="0" smtClean="0"/>
              <a:t> (</a:t>
            </a:r>
            <a:r>
              <a:rPr lang="en-US" sz="2000" dirty="0" err="1" smtClean="0"/>
              <a:t>asesor</a:t>
            </a:r>
            <a:r>
              <a:rPr lang="en-US" sz="2000" dirty="0" smtClean="0"/>
              <a:t>), IT,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juga</a:t>
            </a:r>
            <a:r>
              <a:rPr lang="en-US" sz="2000" dirty="0" smtClean="0"/>
              <a:t> </a:t>
            </a:r>
            <a:r>
              <a:rPr lang="en-US" sz="2000" dirty="0" err="1" smtClean="0"/>
              <a:t>biaya</a:t>
            </a:r>
            <a:r>
              <a:rPr lang="en-US" sz="2000" dirty="0" smtClean="0"/>
              <a:t> </a:t>
            </a:r>
            <a:r>
              <a:rPr lang="en-US" sz="2000" dirty="0" err="1" smtClean="0"/>
              <a:t>asesor</a:t>
            </a:r>
            <a:r>
              <a:rPr lang="en-US" sz="20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Biaya</a:t>
            </a:r>
            <a:r>
              <a:rPr lang="en-US" dirty="0" smtClean="0"/>
              <a:t> LAM yang </a:t>
            </a:r>
            <a:r>
              <a:rPr lang="en-US" dirty="0" err="1" smtClean="0"/>
              <a:t>dibebankan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PS </a:t>
            </a:r>
            <a:r>
              <a:rPr lang="en-US" dirty="0" err="1" smtClean="0"/>
              <a:t>seyogyanya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membebani</a:t>
            </a:r>
            <a:r>
              <a:rPr lang="en-US" dirty="0" smtClean="0"/>
              <a:t> PS yang </a:t>
            </a:r>
            <a:r>
              <a:rPr lang="en-US" dirty="0" err="1" smtClean="0"/>
              <a:t>kecil</a:t>
            </a:r>
            <a:r>
              <a:rPr lang="en-US" dirty="0" smtClean="0"/>
              <a:t>/ </a:t>
            </a:r>
            <a:r>
              <a:rPr lang="en-US" dirty="0" err="1" smtClean="0"/>
              <a:t>kurang</a:t>
            </a:r>
            <a:r>
              <a:rPr lang="en-US" dirty="0" smtClean="0"/>
              <a:t> </a:t>
            </a:r>
            <a:r>
              <a:rPr lang="en-US" dirty="0" err="1" smtClean="0"/>
              <a:t>mampu</a:t>
            </a:r>
            <a:r>
              <a:rPr lang="en-US" dirty="0" smtClean="0"/>
              <a:t>, </a:t>
            </a:r>
            <a:r>
              <a:rPr lang="en-US" dirty="0" err="1" smtClean="0"/>
              <a:t>pehingga</a:t>
            </a:r>
            <a:r>
              <a:rPr lang="en-US" dirty="0" smtClean="0"/>
              <a:t> </a:t>
            </a:r>
            <a:r>
              <a:rPr lang="en-US" dirty="0" err="1" smtClean="0"/>
              <a:t>peran</a:t>
            </a:r>
            <a:r>
              <a:rPr lang="en-US" dirty="0" smtClean="0"/>
              <a:t> </a:t>
            </a:r>
            <a:r>
              <a:rPr lang="en-US" dirty="0" err="1" smtClean="0"/>
              <a:t>Pemerintah</a:t>
            </a:r>
            <a:r>
              <a:rPr lang="en-US" dirty="0" smtClean="0"/>
              <a:t> </a:t>
            </a:r>
            <a:r>
              <a:rPr lang="en-US" dirty="0" err="1" smtClean="0"/>
              <a:t>tetap</a:t>
            </a:r>
            <a:r>
              <a:rPr lang="en-US" dirty="0" smtClean="0"/>
              <a:t> </a:t>
            </a:r>
            <a:r>
              <a:rPr lang="en-US" dirty="0" err="1" smtClean="0"/>
              <a:t>dibutuhkan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Untuk</a:t>
            </a:r>
            <a:r>
              <a:rPr lang="en-US" dirty="0" smtClean="0"/>
              <a:t> PS </a:t>
            </a:r>
            <a:r>
              <a:rPr lang="en-US" dirty="0" err="1" smtClean="0"/>
              <a:t>bidang</a:t>
            </a:r>
            <a:r>
              <a:rPr lang="en-US" dirty="0" smtClean="0"/>
              <a:t> </a:t>
            </a:r>
            <a:r>
              <a:rPr lang="en-US" dirty="0" err="1" smtClean="0"/>
              <a:t>ilmu</a:t>
            </a:r>
            <a:r>
              <a:rPr lang="en-US" dirty="0" smtClean="0"/>
              <a:t> yang </a:t>
            </a:r>
            <a:r>
              <a:rPr lang="en-US" dirty="0" err="1" smtClean="0"/>
              <a:t>jumlahnya</a:t>
            </a:r>
            <a:r>
              <a:rPr lang="en-US" dirty="0" smtClean="0"/>
              <a:t> </a:t>
            </a:r>
            <a:r>
              <a:rPr lang="en-US" dirty="0" err="1" smtClean="0"/>
              <a:t>kecil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bergabung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LAM </a:t>
            </a:r>
            <a:r>
              <a:rPr lang="en-US" dirty="0" err="1" smtClean="0"/>
              <a:t>bidang</a:t>
            </a:r>
            <a:r>
              <a:rPr lang="en-US" dirty="0" smtClean="0"/>
              <a:t> lain yang </a:t>
            </a:r>
            <a:r>
              <a:rPr lang="en-US" dirty="0" err="1" smtClean="0"/>
              <a:t>serumpun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772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Kontribusi</a:t>
            </a:r>
            <a:r>
              <a:rPr lang="en-US" dirty="0" smtClean="0"/>
              <a:t> </a:t>
            </a:r>
            <a:r>
              <a:rPr lang="en-US" dirty="0" err="1" smtClean="0"/>
              <a:t>komisi</a:t>
            </a:r>
            <a:r>
              <a:rPr lang="en-US" dirty="0" smtClean="0"/>
              <a:t> iii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1800" dirty="0" err="1" smtClean="0"/>
              <a:t>Fasilitator</a:t>
            </a:r>
            <a:r>
              <a:rPr lang="en-US" sz="1800" dirty="0" smtClean="0"/>
              <a:t>:</a:t>
            </a:r>
          </a:p>
          <a:p>
            <a:r>
              <a:rPr lang="en-US" sz="1800" dirty="0" smtClean="0"/>
              <a:t>Imam </a:t>
            </a:r>
            <a:r>
              <a:rPr lang="en-US" sz="1800" dirty="0" err="1" smtClean="0"/>
              <a:t>Buchori</a:t>
            </a:r>
            <a:r>
              <a:rPr lang="en-US" sz="1800" dirty="0" smtClean="0"/>
              <a:t> – BAN-PT</a:t>
            </a:r>
          </a:p>
          <a:p>
            <a:r>
              <a:rPr lang="en-US" sz="1800" dirty="0" smtClean="0"/>
              <a:t>S.M. </a:t>
            </a:r>
            <a:r>
              <a:rPr lang="en-US" sz="1800" dirty="0" err="1" smtClean="0"/>
              <a:t>Widyastuti</a:t>
            </a:r>
            <a:r>
              <a:rPr lang="en-US" sz="1800" dirty="0" smtClean="0"/>
              <a:t> – BAN-PT</a:t>
            </a:r>
            <a:endParaRPr lang="en-US" sz="18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600" dirty="0" err="1"/>
              <a:t>E</a:t>
            </a:r>
            <a:r>
              <a:rPr lang="en-US" sz="1600" dirty="0" err="1" smtClean="0"/>
              <a:t>dy</a:t>
            </a:r>
            <a:r>
              <a:rPr lang="en-US" sz="1600" dirty="0" smtClean="0"/>
              <a:t> </a:t>
            </a:r>
            <a:r>
              <a:rPr lang="en-US" sz="1600" dirty="0" err="1" smtClean="0"/>
              <a:t>Mulyono</a:t>
            </a:r>
            <a:r>
              <a:rPr lang="en-US" sz="1600" dirty="0" smtClean="0"/>
              <a:t>- STIKES WIYATA HUSADA </a:t>
            </a:r>
            <a:r>
              <a:rPr lang="en-US" sz="1600" dirty="0" err="1" smtClean="0"/>
              <a:t>Samarinda</a:t>
            </a:r>
            <a:endParaRPr lang="en-US" sz="1600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Imam </a:t>
            </a:r>
            <a:r>
              <a:rPr lang="en-US" sz="1600" dirty="0" err="1" smtClean="0"/>
              <a:t>Kartowisastro</a:t>
            </a:r>
            <a:r>
              <a:rPr lang="en-US" sz="1600" dirty="0" smtClean="0"/>
              <a:t>- BINUS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Sri </a:t>
            </a:r>
            <a:r>
              <a:rPr lang="en-US" sz="1600" dirty="0" err="1" smtClean="0"/>
              <a:t>Rochana</a:t>
            </a:r>
            <a:r>
              <a:rPr lang="en-US" sz="1600" dirty="0" smtClean="0"/>
              <a:t> W- ISI Surakarta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Djoko </a:t>
            </a:r>
            <a:r>
              <a:rPr lang="en-US" sz="1600" dirty="0" err="1" smtClean="0"/>
              <a:t>Adi</a:t>
            </a:r>
            <a:r>
              <a:rPr lang="en-US" sz="1600" dirty="0" smtClean="0"/>
              <a:t> </a:t>
            </a:r>
            <a:r>
              <a:rPr lang="en-US" sz="1600" dirty="0" err="1" smtClean="0"/>
              <a:t>Waluyo</a:t>
            </a:r>
            <a:r>
              <a:rPr lang="en-US" sz="1600" dirty="0" smtClean="0"/>
              <a:t>- UNIV ADIBUANA Surabaya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600" dirty="0" err="1" smtClean="0"/>
              <a:t>Suwitho</a:t>
            </a:r>
            <a:r>
              <a:rPr lang="en-US" sz="1600" dirty="0" smtClean="0"/>
              <a:t> – STEISIA Surabaya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I </a:t>
            </a:r>
            <a:r>
              <a:rPr lang="en-US" sz="1600" dirty="0" err="1" smtClean="0"/>
              <a:t>Ketut</a:t>
            </a:r>
            <a:r>
              <a:rPr lang="en-US" sz="1600" dirty="0" smtClean="0"/>
              <a:t> </a:t>
            </a:r>
            <a:r>
              <a:rPr lang="en-US" sz="1600" dirty="0" err="1" smtClean="0"/>
              <a:t>Widia</a:t>
            </a:r>
            <a:r>
              <a:rPr lang="en-US" sz="1600" dirty="0" smtClean="0"/>
              <a:t> – STIKES BALI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Darwin </a:t>
            </a:r>
            <a:r>
              <a:rPr lang="en-US" sz="1600" dirty="0" err="1" smtClean="0"/>
              <a:t>Kadarisman</a:t>
            </a:r>
            <a:r>
              <a:rPr lang="en-US" sz="1600" dirty="0" smtClean="0"/>
              <a:t> – UB Malang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Adam </a:t>
            </a:r>
            <a:r>
              <a:rPr lang="en-US" sz="1600" dirty="0" err="1" smtClean="0"/>
              <a:t>Panudji</a:t>
            </a:r>
            <a:r>
              <a:rPr lang="en-US" sz="1600" dirty="0" smtClean="0"/>
              <a:t> </a:t>
            </a:r>
            <a:r>
              <a:rPr lang="en-US" sz="1600" dirty="0" err="1" smtClean="0"/>
              <a:t>Rahardjo</a:t>
            </a:r>
            <a:r>
              <a:rPr lang="en-US" sz="1600" dirty="0" smtClean="0"/>
              <a:t> – UGM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Samuel </a:t>
            </a:r>
            <a:r>
              <a:rPr lang="en-US" sz="1600" dirty="0" err="1" smtClean="0"/>
              <a:t>Hakh</a:t>
            </a:r>
            <a:r>
              <a:rPr lang="en-US" sz="1600" dirty="0" smtClean="0"/>
              <a:t> – STT Jakarta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Abdul Rahman – UNIV MUHAMMADYAH Makassar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600" dirty="0" err="1" smtClean="0"/>
              <a:t>Miftah</a:t>
            </a:r>
            <a:r>
              <a:rPr lang="en-US" sz="1600" dirty="0" smtClean="0"/>
              <a:t> </a:t>
            </a:r>
            <a:r>
              <a:rPr lang="en-US" sz="1600" dirty="0" err="1" smtClean="0"/>
              <a:t>Arifin</a:t>
            </a:r>
            <a:r>
              <a:rPr lang="en-US" sz="1600" dirty="0" smtClean="0"/>
              <a:t> – UNISNU </a:t>
            </a:r>
            <a:r>
              <a:rPr lang="en-US" sz="1600" dirty="0" err="1" smtClean="0"/>
              <a:t>Jepara</a:t>
            </a:r>
            <a:endParaRPr lang="en-US" sz="1600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600" dirty="0" err="1" smtClean="0"/>
              <a:t>Hudiyo</a:t>
            </a:r>
            <a:r>
              <a:rPr lang="en-US" sz="1600" dirty="0" smtClean="0"/>
              <a:t> </a:t>
            </a:r>
            <a:r>
              <a:rPr lang="en-US" sz="1600" dirty="0" err="1" smtClean="0"/>
              <a:t>Firmanto</a:t>
            </a:r>
            <a:r>
              <a:rPr lang="en-US" sz="1600" dirty="0" smtClean="0"/>
              <a:t> - </a:t>
            </a:r>
            <a:r>
              <a:rPr lang="en-US" sz="1600" dirty="0" err="1" smtClean="0"/>
              <a:t>Unesa</a:t>
            </a:r>
            <a:endParaRPr lang="en-US" sz="1600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I </a:t>
            </a:r>
            <a:r>
              <a:rPr lang="en-US" sz="1600" dirty="0" err="1" smtClean="0"/>
              <a:t>Ginting</a:t>
            </a:r>
            <a:r>
              <a:rPr lang="en-US" sz="1600" dirty="0" smtClean="0"/>
              <a:t> </a:t>
            </a:r>
            <a:r>
              <a:rPr lang="en-US" sz="1600" dirty="0" err="1" smtClean="0"/>
              <a:t>Suka</a:t>
            </a:r>
            <a:endParaRPr lang="en-US" sz="1600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/>
              <a:t>Ketua</a:t>
            </a:r>
            <a:r>
              <a:rPr lang="en-US" sz="2000" dirty="0" smtClean="0"/>
              <a:t> </a:t>
            </a:r>
            <a:r>
              <a:rPr lang="en-US" sz="2000" dirty="0" err="1" smtClean="0"/>
              <a:t>Sidang</a:t>
            </a:r>
            <a:r>
              <a:rPr lang="en-US" sz="2000" dirty="0" smtClean="0"/>
              <a:t>: Usman </a:t>
            </a:r>
            <a:r>
              <a:rPr lang="en-US" sz="2000" dirty="0" err="1" smtClean="0"/>
              <a:t>Chatib</a:t>
            </a:r>
            <a:r>
              <a:rPr lang="en-US" sz="2000" dirty="0" smtClean="0"/>
              <a:t> </a:t>
            </a:r>
          </a:p>
          <a:p>
            <a:r>
              <a:rPr lang="en-US" sz="2000" dirty="0" err="1" smtClean="0"/>
              <a:t>Sekretaris</a:t>
            </a:r>
            <a:r>
              <a:rPr lang="en-US" sz="2000" dirty="0" smtClean="0"/>
              <a:t>: </a:t>
            </a:r>
            <a:r>
              <a:rPr lang="en-US" sz="2000" dirty="0" err="1" smtClean="0"/>
              <a:t>Basuki</a:t>
            </a:r>
            <a:r>
              <a:rPr lang="en-US" sz="2000" dirty="0" smtClean="0"/>
              <a:t> H</a:t>
            </a:r>
            <a:endParaRPr lang="en-US" sz="20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err="1" smtClean="0"/>
              <a:t>Engkus</a:t>
            </a:r>
            <a:r>
              <a:rPr lang="en-US" sz="2400" dirty="0" smtClean="0"/>
              <a:t> </a:t>
            </a:r>
            <a:r>
              <a:rPr lang="en-US" sz="2400" dirty="0" err="1" smtClean="0"/>
              <a:t>Kuswarno</a:t>
            </a:r>
            <a:r>
              <a:rPr lang="en-US" sz="2400" dirty="0" smtClean="0"/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err="1" smtClean="0"/>
              <a:t>Nihta</a:t>
            </a:r>
            <a:r>
              <a:rPr lang="en-US" sz="2400" dirty="0" smtClean="0"/>
              <a:t> VF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err="1" smtClean="0"/>
              <a:t>Etri</a:t>
            </a:r>
            <a:r>
              <a:rPr lang="en-US" sz="2400" dirty="0" smtClean="0"/>
              <a:t> </a:t>
            </a:r>
            <a:r>
              <a:rPr lang="en-US" sz="2400" dirty="0" err="1" smtClean="0"/>
              <a:t>Yanti</a:t>
            </a:r>
            <a:r>
              <a:rPr lang="en-US" sz="2400" dirty="0" smtClean="0"/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err="1" smtClean="0"/>
              <a:t>Mahayu</a:t>
            </a:r>
            <a:r>
              <a:rPr lang="en-US" sz="2400" dirty="0" smtClean="0"/>
              <a:t> </a:t>
            </a:r>
            <a:r>
              <a:rPr lang="en-US" sz="2400" dirty="0" err="1" smtClean="0"/>
              <a:t>Woro</a:t>
            </a:r>
            <a:r>
              <a:rPr lang="en-US" sz="2400" dirty="0" smtClean="0"/>
              <a:t> Lestari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err="1" smtClean="0"/>
              <a:t>Abdillah</a:t>
            </a:r>
            <a:endParaRPr lang="en-US" sz="2400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err="1" smtClean="0"/>
              <a:t>Suhanan</a:t>
            </a:r>
            <a:endParaRPr lang="en-US" sz="2400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err="1" smtClean="0"/>
              <a:t>Wimjansen</a:t>
            </a:r>
            <a:endParaRPr lang="en-US" sz="2400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err="1" smtClean="0"/>
              <a:t>Syawal</a:t>
            </a:r>
            <a:r>
              <a:rPr lang="en-US" sz="2400" dirty="0" smtClean="0"/>
              <a:t> </a:t>
            </a:r>
            <a:r>
              <a:rPr lang="en-US" sz="2400" dirty="0" err="1" smtClean="0"/>
              <a:t>Gultom</a:t>
            </a:r>
            <a:endParaRPr lang="en-US" sz="2400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err="1" smtClean="0"/>
              <a:t>Dedy</a:t>
            </a:r>
            <a:r>
              <a:rPr lang="en-US" sz="2400" dirty="0" smtClean="0"/>
              <a:t> </a:t>
            </a:r>
            <a:r>
              <a:rPr lang="en-US" sz="2400" dirty="0" err="1" smtClean="0"/>
              <a:t>Suhendra</a:t>
            </a:r>
            <a:endParaRPr lang="en-US" sz="2400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err="1" smtClean="0"/>
              <a:t>Syahnur</a:t>
            </a:r>
            <a:r>
              <a:rPr lang="en-US" sz="2400" dirty="0" smtClean="0"/>
              <a:t> Sani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smtClean="0"/>
              <a:t>M </a:t>
            </a:r>
            <a:r>
              <a:rPr lang="en-US" sz="2400" dirty="0" err="1" smtClean="0"/>
              <a:t>Syafrudin</a:t>
            </a:r>
            <a:endParaRPr lang="en-US" sz="2400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err="1" smtClean="0"/>
              <a:t>Hairul</a:t>
            </a:r>
            <a:r>
              <a:rPr lang="en-US" sz="2400" dirty="0" smtClean="0"/>
              <a:t> </a:t>
            </a:r>
            <a:r>
              <a:rPr lang="en-US" sz="2400" dirty="0" err="1" smtClean="0"/>
              <a:t>Abral</a:t>
            </a:r>
            <a:endParaRPr lang="en-US" sz="2400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err="1" smtClean="0"/>
              <a:t>Indriana</a:t>
            </a:r>
            <a:r>
              <a:rPr lang="en-US" sz="2400" dirty="0" smtClean="0"/>
              <a:t> </a:t>
            </a:r>
            <a:r>
              <a:rPr lang="en-US" sz="2400" dirty="0" err="1" smtClean="0"/>
              <a:t>Rakhmawati</a:t>
            </a:r>
            <a:endParaRPr lang="en-US" sz="2400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err="1" smtClean="0"/>
              <a:t>Bambang</a:t>
            </a:r>
            <a:r>
              <a:rPr lang="en-US" sz="2400" dirty="0" smtClean="0"/>
              <a:t> </a:t>
            </a:r>
            <a:r>
              <a:rPr lang="en-US" sz="2400" dirty="0" err="1" smtClean="0"/>
              <a:t>Wir</a:t>
            </a:r>
            <a:endParaRPr lang="en-US" sz="2400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err="1" smtClean="0"/>
              <a:t>Kamanto</a:t>
            </a:r>
            <a:r>
              <a:rPr lang="en-US" sz="2400" dirty="0" smtClean="0"/>
              <a:t> </a:t>
            </a:r>
            <a:r>
              <a:rPr lang="en-US" sz="2400" dirty="0" err="1" smtClean="0"/>
              <a:t>Sunanto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4820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125000"/>
              </a:schemeClr>
              <a:schemeClr val="phClr">
                <a:tint val="92000"/>
                <a:shade val="70000"/>
                <a:satMod val="110000"/>
              </a:schemeClr>
            </a:duotone>
          </a:blip>
          <a:tile tx="0" ty="0" sx="22000" sy="2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E736489A-00C3-4E0A-AAA8-D4D3127BA5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48</TotalTime>
  <Words>346</Words>
  <Application>Microsoft Office PowerPoint</Application>
  <PresentationFormat>Widescreen</PresentationFormat>
  <Paragraphs>54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Tw Cen MT</vt:lpstr>
      <vt:lpstr>Tw Cen MT Condensed</vt:lpstr>
      <vt:lpstr>Wingdings</vt:lpstr>
      <vt:lpstr>Wingdings 3</vt:lpstr>
      <vt:lpstr>Integral</vt:lpstr>
      <vt:lpstr>MASUkan dan kesimpulan bidang lembaga akreditasi mandiri</vt:lpstr>
      <vt:lpstr>Pengakuan lam</vt:lpstr>
      <vt:lpstr>Tata kelola lam</vt:lpstr>
      <vt:lpstr>Pendanaan lam</vt:lpstr>
      <vt:lpstr>Kontribusi komisi iii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MASUkan dan kesimpulan bidang lembaga akreditasi mandiri</dc:title>
  <dc:creator>acer</dc:creator>
  <cp:lastModifiedBy>acer</cp:lastModifiedBy>
  <cp:revision>6</cp:revision>
  <dcterms:created xsi:type="dcterms:W3CDTF">2016-12-09T08:23:16Z</dcterms:created>
  <dcterms:modified xsi:type="dcterms:W3CDTF">2016-12-09T09:11:17Z</dcterms:modified>
</cp:coreProperties>
</file>