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881F75-4076-4A51-B4C0-F64BE7BE4236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604043-2E7A-49B6-B604-7CF3B7422E4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2590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HASIL DISKUSI KOMISI II</a:t>
            </a:r>
            <a:br>
              <a:rPr lang="en-US" sz="3600" dirty="0" smtClean="0"/>
            </a:br>
            <a:r>
              <a:rPr lang="en-US" sz="3600" dirty="0" err="1" smtClean="0"/>
              <a:t>Tanggal</a:t>
            </a:r>
            <a:r>
              <a:rPr lang="en-US" sz="3600" dirty="0" smtClean="0"/>
              <a:t> 9 </a:t>
            </a:r>
            <a:r>
              <a:rPr lang="en-US" sz="3600" dirty="0" err="1" smtClean="0"/>
              <a:t>Desember</a:t>
            </a:r>
            <a:r>
              <a:rPr lang="en-US" sz="3600" dirty="0" smtClean="0"/>
              <a:t> 2016</a:t>
            </a:r>
            <a:br>
              <a:rPr lang="en-US" sz="3600" dirty="0" smtClean="0"/>
            </a:br>
            <a:r>
              <a:rPr lang="en-US" sz="3600" dirty="0" smtClean="0"/>
              <a:t>Hotel Sari Pan </a:t>
            </a:r>
            <a:r>
              <a:rPr lang="en-US" sz="3600" dirty="0" err="1" smtClean="0"/>
              <a:t>Pasific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Rapat</a:t>
            </a:r>
            <a:r>
              <a:rPr lang="en-US" sz="3600" dirty="0" smtClean="0"/>
              <a:t> </a:t>
            </a:r>
            <a:r>
              <a:rPr lang="en-US" sz="3600" dirty="0" err="1" smtClean="0"/>
              <a:t>Kerja</a:t>
            </a:r>
            <a:r>
              <a:rPr lang="en-US" sz="3600" dirty="0" smtClean="0"/>
              <a:t> </a:t>
            </a:r>
            <a:r>
              <a:rPr lang="en-US" sz="3600" dirty="0" err="1" smtClean="0"/>
              <a:t>Tahunan</a:t>
            </a:r>
            <a:r>
              <a:rPr lang="en-US" sz="3600" dirty="0" smtClean="0"/>
              <a:t> BAN PT  2016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229600" cy="2362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PENINGKATAN EFISIENSI, AKURASI, DAN AKUNTABILITAS BAN PT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FASILITATOR: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Mustanir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Sugiyono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Ketua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Suwito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Sekretaris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Herman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Karamoy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6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DAFTAR ANGGOTA KOMISI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Dr. </a:t>
            </a:r>
            <a:r>
              <a:rPr lang="en-US" dirty="0" err="1" smtClean="0"/>
              <a:t>Hamidah</a:t>
            </a:r>
            <a:r>
              <a:rPr lang="en-US" dirty="0" smtClean="0"/>
              <a:t>, </a:t>
            </a:r>
            <a:r>
              <a:rPr lang="en-US" dirty="0" err="1" smtClean="0"/>
              <a:t>M.Ag</a:t>
            </a:r>
            <a:r>
              <a:rPr lang="en-US" dirty="0" smtClean="0"/>
              <a:t>. (UIN </a:t>
            </a:r>
            <a:r>
              <a:rPr lang="en-US" dirty="0" err="1" smtClean="0"/>
              <a:t>Raden</a:t>
            </a:r>
            <a:r>
              <a:rPr lang="en-US" dirty="0" smtClean="0"/>
              <a:t> Fatah Palembang)</a:t>
            </a:r>
          </a:p>
          <a:p>
            <a:pPr marL="0" indent="0">
              <a:buNone/>
            </a:pPr>
            <a:r>
              <a:rPr lang="en-US" dirty="0" smtClean="0"/>
              <a:t>Prof. I </a:t>
            </a:r>
            <a:r>
              <a:rPr lang="en-US" dirty="0" err="1" smtClean="0"/>
              <a:t>Gede</a:t>
            </a:r>
            <a:r>
              <a:rPr lang="en-US" dirty="0" smtClean="0"/>
              <a:t> </a:t>
            </a:r>
            <a:r>
              <a:rPr lang="en-US" dirty="0" err="1" smtClean="0"/>
              <a:t>Arya</a:t>
            </a:r>
            <a:r>
              <a:rPr lang="en-US" dirty="0" smtClean="0"/>
              <a:t> </a:t>
            </a:r>
            <a:r>
              <a:rPr lang="en-US" dirty="0" err="1" smtClean="0"/>
              <a:t>Sugiartha</a:t>
            </a:r>
            <a:r>
              <a:rPr lang="en-US" dirty="0"/>
              <a:t> </a:t>
            </a:r>
            <a:r>
              <a:rPr lang="en-US" dirty="0" smtClean="0"/>
              <a:t>(ISI Denpasar)</a:t>
            </a:r>
          </a:p>
          <a:p>
            <a:pPr marL="0" indent="0">
              <a:buNone/>
            </a:pPr>
            <a:r>
              <a:rPr lang="en-US" dirty="0" smtClean="0"/>
              <a:t>Dr. Ni </a:t>
            </a:r>
            <a:r>
              <a:rPr lang="en-US" dirty="0" err="1" smtClean="0"/>
              <a:t>Putu</a:t>
            </a:r>
            <a:r>
              <a:rPr lang="en-US" dirty="0" smtClean="0"/>
              <a:t> </a:t>
            </a:r>
            <a:r>
              <a:rPr lang="en-US" dirty="0" err="1" smtClean="0"/>
              <a:t>Listiawati</a:t>
            </a:r>
            <a:r>
              <a:rPr lang="en-US" dirty="0" smtClean="0"/>
              <a:t> (STAHN </a:t>
            </a:r>
            <a:r>
              <a:rPr lang="en-US" dirty="0" err="1" smtClean="0"/>
              <a:t>Gede</a:t>
            </a:r>
            <a:r>
              <a:rPr lang="en-US" dirty="0" smtClean="0"/>
              <a:t> </a:t>
            </a:r>
            <a:r>
              <a:rPr lang="en-US" dirty="0" err="1" smtClean="0"/>
              <a:t>Pudja</a:t>
            </a:r>
            <a:r>
              <a:rPr lang="en-US" dirty="0" smtClean="0"/>
              <a:t> </a:t>
            </a:r>
            <a:r>
              <a:rPr lang="en-US" dirty="0" err="1" smtClean="0"/>
              <a:t>Mtr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Prof. Dr. Ir. </a:t>
            </a:r>
            <a:r>
              <a:rPr lang="en-US" dirty="0" err="1" smtClean="0"/>
              <a:t>Nitte</a:t>
            </a:r>
            <a:r>
              <a:rPr lang="en-US" dirty="0" smtClean="0"/>
              <a:t> </a:t>
            </a:r>
            <a:r>
              <a:rPr lang="en-US" dirty="0" err="1" smtClean="0"/>
              <a:t>Vuca</a:t>
            </a:r>
            <a:r>
              <a:rPr lang="en-US" dirty="0" smtClean="0"/>
              <a:t> </a:t>
            </a:r>
            <a:r>
              <a:rPr lang="en-US" dirty="0" err="1" smtClean="0"/>
              <a:t>Huliselan</a:t>
            </a:r>
            <a:r>
              <a:rPr lang="en-US" dirty="0" smtClean="0"/>
              <a:t> (Univ. </a:t>
            </a:r>
            <a:r>
              <a:rPr lang="en-US" dirty="0" err="1" smtClean="0"/>
              <a:t>Pattimura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Abdurrahman </a:t>
            </a:r>
            <a:r>
              <a:rPr lang="en-US" dirty="0" err="1" smtClean="0"/>
              <a:t>Adiyaputra</a:t>
            </a:r>
            <a:r>
              <a:rPr lang="en-US" dirty="0" smtClean="0"/>
              <a:t> (</a:t>
            </a:r>
            <a:r>
              <a:rPr lang="en-US" dirty="0" err="1" smtClean="0"/>
              <a:t>Unimed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Ali </a:t>
            </a:r>
            <a:r>
              <a:rPr lang="en-US" dirty="0" err="1" smtClean="0"/>
              <a:t>Tafriji</a:t>
            </a:r>
            <a:r>
              <a:rPr lang="en-US" dirty="0" smtClean="0"/>
              <a:t> </a:t>
            </a:r>
            <a:r>
              <a:rPr lang="en-US" dirty="0" err="1" smtClean="0"/>
              <a:t>Biswan</a:t>
            </a:r>
            <a:r>
              <a:rPr lang="en-US" dirty="0" smtClean="0"/>
              <a:t> (PKN STAN)</a:t>
            </a:r>
          </a:p>
          <a:p>
            <a:pPr marL="0" indent="0">
              <a:buNone/>
            </a:pPr>
            <a:r>
              <a:rPr lang="en-US" dirty="0" err="1" smtClean="0"/>
              <a:t>Siswadi</a:t>
            </a:r>
            <a:r>
              <a:rPr lang="en-US" dirty="0" smtClean="0"/>
              <a:t> (IPB)</a:t>
            </a:r>
          </a:p>
          <a:p>
            <a:pPr marL="0" indent="0">
              <a:buNone/>
            </a:pPr>
            <a:r>
              <a:rPr lang="en-US" dirty="0" err="1" smtClean="0"/>
              <a:t>Suyono</a:t>
            </a:r>
            <a:r>
              <a:rPr lang="en-US" dirty="0" smtClean="0"/>
              <a:t> (</a:t>
            </a:r>
            <a:r>
              <a:rPr lang="en-US" dirty="0" err="1" smtClean="0"/>
              <a:t>Unesa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Dr. </a:t>
            </a:r>
            <a:r>
              <a:rPr lang="en-US" dirty="0" err="1" smtClean="0"/>
              <a:t>Basuki</a:t>
            </a:r>
            <a:r>
              <a:rPr lang="en-US" dirty="0" smtClean="0"/>
              <a:t> (IAIN </a:t>
            </a:r>
            <a:r>
              <a:rPr lang="en-US" dirty="0" err="1" smtClean="0"/>
              <a:t>Ponorogo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M. </a:t>
            </a:r>
            <a:r>
              <a:rPr lang="en-US" dirty="0" err="1" smtClean="0"/>
              <a:t>Junaedi</a:t>
            </a:r>
            <a:r>
              <a:rPr lang="en-US" dirty="0" smtClean="0"/>
              <a:t> (STAIN Pare-Pare)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216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Wahyudin</a:t>
            </a:r>
            <a:r>
              <a:rPr lang="en-US" dirty="0"/>
              <a:t> T (</a:t>
            </a:r>
            <a:r>
              <a:rPr lang="en-US" dirty="0" err="1"/>
              <a:t>Kopertis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. IV)</a:t>
            </a:r>
          </a:p>
          <a:p>
            <a:pPr marL="0" indent="0">
              <a:buNone/>
            </a:pPr>
            <a:r>
              <a:rPr lang="en-US" dirty="0" err="1"/>
              <a:t>Herizal</a:t>
            </a:r>
            <a:r>
              <a:rPr lang="en-US" dirty="0"/>
              <a:t> (</a:t>
            </a:r>
            <a:r>
              <a:rPr lang="en-US" dirty="0" err="1"/>
              <a:t>Kopertis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. VII) </a:t>
            </a:r>
          </a:p>
          <a:p>
            <a:pPr marL="0" indent="0">
              <a:buNone/>
            </a:pPr>
            <a:r>
              <a:rPr lang="en-US" dirty="0" err="1"/>
              <a:t>Ngadiyato</a:t>
            </a:r>
            <a:r>
              <a:rPr lang="en-US" dirty="0"/>
              <a:t> (</a:t>
            </a:r>
            <a:r>
              <a:rPr lang="en-US" dirty="0" err="1"/>
              <a:t>Kopertis</a:t>
            </a:r>
            <a:r>
              <a:rPr lang="en-US" dirty="0"/>
              <a:t> </a:t>
            </a:r>
            <a:r>
              <a:rPr lang="en-US" dirty="0" err="1"/>
              <a:t>Wil</a:t>
            </a:r>
            <a:r>
              <a:rPr lang="en-US" dirty="0"/>
              <a:t>. VI)</a:t>
            </a:r>
          </a:p>
          <a:p>
            <a:pPr marL="0" indent="0">
              <a:buNone/>
            </a:pPr>
            <a:r>
              <a:rPr lang="en-US" dirty="0" err="1"/>
              <a:t>Sonef</a:t>
            </a:r>
            <a:r>
              <a:rPr lang="en-US" dirty="0"/>
              <a:t> </a:t>
            </a:r>
            <a:r>
              <a:rPr lang="en-US" dirty="0" err="1"/>
              <a:t>Riyadi</a:t>
            </a:r>
            <a:r>
              <a:rPr lang="en-US" dirty="0"/>
              <a:t> (</a:t>
            </a:r>
            <a:r>
              <a:rPr lang="en-US" dirty="0" err="1"/>
              <a:t>Stikom</a:t>
            </a:r>
            <a:r>
              <a:rPr lang="en-US" dirty="0"/>
              <a:t> Semarang)</a:t>
            </a:r>
          </a:p>
          <a:p>
            <a:pPr marL="0" indent="0">
              <a:buNone/>
            </a:pPr>
            <a:r>
              <a:rPr lang="en-US" dirty="0" err="1"/>
              <a:t>Royswan</a:t>
            </a:r>
            <a:r>
              <a:rPr lang="en-US" dirty="0"/>
              <a:t> I (</a:t>
            </a:r>
            <a:r>
              <a:rPr lang="en-US" dirty="0" err="1"/>
              <a:t>Polines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Edi Bud </a:t>
            </a:r>
            <a:r>
              <a:rPr lang="en-US" dirty="0" err="1"/>
              <a:t>Santoso</a:t>
            </a:r>
            <a:r>
              <a:rPr lang="en-US" dirty="0"/>
              <a:t> (</a:t>
            </a:r>
            <a:r>
              <a:rPr lang="en-US" dirty="0" err="1"/>
              <a:t>Akmil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Bambang</a:t>
            </a:r>
            <a:r>
              <a:rPr lang="en-US" dirty="0"/>
              <a:t> </a:t>
            </a:r>
            <a:r>
              <a:rPr lang="en-US" dirty="0" err="1"/>
              <a:t>Aryo</a:t>
            </a:r>
            <a:r>
              <a:rPr lang="en-US" dirty="0"/>
              <a:t> (UML)</a:t>
            </a:r>
          </a:p>
          <a:p>
            <a:pPr marL="0" indent="0">
              <a:buNone/>
            </a:pPr>
            <a:r>
              <a:rPr lang="en-US" dirty="0" err="1"/>
              <a:t>Johanes</a:t>
            </a:r>
            <a:r>
              <a:rPr lang="en-US" dirty="0"/>
              <a:t> </a:t>
            </a:r>
            <a:r>
              <a:rPr lang="en-US" dirty="0" err="1"/>
              <a:t>Hutabarat</a:t>
            </a:r>
            <a:r>
              <a:rPr lang="en-US" dirty="0"/>
              <a:t> (</a:t>
            </a:r>
            <a:r>
              <a:rPr lang="en-US" dirty="0" err="1"/>
              <a:t>Undip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Manisa</a:t>
            </a:r>
            <a:r>
              <a:rPr lang="en-US" dirty="0"/>
              <a:t> (Univ. </a:t>
            </a:r>
            <a:r>
              <a:rPr lang="en-US" dirty="0" err="1"/>
              <a:t>Tridinanti</a:t>
            </a:r>
            <a:r>
              <a:rPr lang="en-US" dirty="0"/>
              <a:t> Palembang)</a:t>
            </a:r>
          </a:p>
          <a:p>
            <a:pPr marL="0" indent="0">
              <a:buNone/>
            </a:pPr>
            <a:r>
              <a:rPr lang="en-US" dirty="0" err="1"/>
              <a:t>Desi</a:t>
            </a:r>
            <a:r>
              <a:rPr lang="en-US" dirty="0"/>
              <a:t> </a:t>
            </a:r>
            <a:r>
              <a:rPr lang="en-US" dirty="0" err="1"/>
              <a:t>Ulfa</a:t>
            </a:r>
            <a:r>
              <a:rPr lang="en-US" dirty="0"/>
              <a:t> </a:t>
            </a:r>
            <a:r>
              <a:rPr lang="en-US" dirty="0" err="1"/>
              <a:t>Angraeni</a:t>
            </a:r>
            <a:r>
              <a:rPr lang="en-US" dirty="0"/>
              <a:t> (STIE </a:t>
            </a:r>
            <a:r>
              <a:rPr lang="en-US" dirty="0" err="1"/>
              <a:t>Ramaniyah</a:t>
            </a:r>
            <a:r>
              <a:rPr lang="en-US" dirty="0"/>
              <a:t> </a:t>
            </a:r>
            <a:r>
              <a:rPr lang="en-US" dirty="0" err="1"/>
              <a:t>Sekayo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Gunarni</a:t>
            </a:r>
            <a:r>
              <a:rPr lang="en-US" dirty="0"/>
              <a:t> (</a:t>
            </a:r>
            <a:r>
              <a:rPr lang="en-US" dirty="0" err="1"/>
              <a:t>Stikes</a:t>
            </a:r>
            <a:r>
              <a:rPr lang="en-US" dirty="0"/>
              <a:t> </a:t>
            </a:r>
            <a:r>
              <a:rPr lang="en-US" dirty="0" err="1"/>
              <a:t>Guna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Suster</a:t>
            </a:r>
            <a:r>
              <a:rPr lang="en-US" dirty="0"/>
              <a:t> Bertha OSF (STP Kat. St. </a:t>
            </a:r>
            <a:r>
              <a:rPr lang="en-US" dirty="0" err="1"/>
              <a:t>Franciskus</a:t>
            </a:r>
            <a:r>
              <a:rPr lang="en-US" dirty="0"/>
              <a:t> </a:t>
            </a:r>
            <a:r>
              <a:rPr lang="en-US" dirty="0" err="1"/>
              <a:t>Asisi</a:t>
            </a:r>
            <a:r>
              <a:rPr lang="en-US" dirty="0"/>
              <a:t> Semarang)</a:t>
            </a:r>
          </a:p>
        </p:txBody>
      </p:sp>
    </p:spTree>
    <p:extLst>
      <p:ext uri="{BB962C8B-B14F-4D97-AF65-F5344CB8AC3E}">
        <p14:creationId xmlns:p14="http://schemas.microsoft.com/office/powerpoint/2010/main" val="3794701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diberi</a:t>
            </a:r>
            <a:r>
              <a:rPr lang="en-US" sz="3200" dirty="0" smtClean="0"/>
              <a:t> </a:t>
            </a:r>
            <a:r>
              <a:rPr lang="en-US" sz="3200" dirty="0" err="1" smtClean="0"/>
              <a:t>hak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membuka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menutup</a:t>
            </a:r>
            <a:r>
              <a:rPr lang="en-US" sz="3200" dirty="0" smtClean="0"/>
              <a:t> </a:t>
            </a:r>
            <a:r>
              <a:rPr lang="en-US" sz="3200" dirty="0" err="1" smtClean="0"/>
              <a:t>prodi</a:t>
            </a:r>
            <a:endParaRPr lang="en-US" sz="3200" dirty="0"/>
          </a:p>
          <a:p>
            <a:pPr marL="514350" indent="-514350" algn="just">
              <a:buAutoNum type="arabicPeriod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lebih</a:t>
            </a:r>
            <a:r>
              <a:rPr lang="en-US" sz="3200" dirty="0" smtClean="0"/>
              <a:t> </a:t>
            </a:r>
            <a:r>
              <a:rPr lang="en-US" sz="3200" dirty="0" err="1" smtClean="0"/>
              <a:t>fokus</a:t>
            </a:r>
            <a:r>
              <a:rPr lang="en-US" sz="3200" dirty="0" smtClean="0"/>
              <a:t> </a:t>
            </a:r>
            <a:r>
              <a:rPr lang="en-US" sz="3200" dirty="0" err="1" smtClean="0"/>
              <a:t>mengakreditasi</a:t>
            </a:r>
            <a:r>
              <a:rPr lang="en-US" sz="3200" dirty="0" smtClean="0"/>
              <a:t> </a:t>
            </a:r>
            <a:r>
              <a:rPr lang="en-US" sz="3200" dirty="0" err="1" smtClean="0"/>
              <a:t>institusi</a:t>
            </a:r>
            <a:r>
              <a:rPr lang="en-US" sz="3200" dirty="0" smtClean="0"/>
              <a:t> </a:t>
            </a:r>
            <a:r>
              <a:rPr lang="en-US" sz="3200" dirty="0" err="1" smtClean="0"/>
              <a:t>dibanding</a:t>
            </a:r>
            <a:r>
              <a:rPr lang="en-US" sz="3200" dirty="0" smtClean="0"/>
              <a:t> program </a:t>
            </a:r>
            <a:r>
              <a:rPr lang="en-US" sz="3200" dirty="0" err="1" smtClean="0"/>
              <a:t>studi</a:t>
            </a:r>
            <a:endParaRPr lang="en-US" sz="3200" dirty="0"/>
          </a:p>
          <a:p>
            <a:pPr marL="514350" indent="-514350" algn="just">
              <a:buAutoNum type="arabicPeriod"/>
            </a:pPr>
            <a:r>
              <a:rPr lang="en-US" sz="3200" dirty="0" err="1" smtClean="0"/>
              <a:t>Lembaga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r>
              <a:rPr lang="en-US" sz="3200" dirty="0" smtClean="0"/>
              <a:t> </a:t>
            </a:r>
            <a:r>
              <a:rPr lang="en-US" sz="3200" dirty="0" err="1" smtClean="0"/>
              <a:t>Mandiri</a:t>
            </a:r>
            <a:r>
              <a:rPr lang="en-US" sz="3200" dirty="0" smtClean="0"/>
              <a:t> (LAM) </a:t>
            </a:r>
            <a:r>
              <a:rPr lang="en-US" sz="3200" dirty="0" err="1" smtClean="0"/>
              <a:t>berbagai</a:t>
            </a:r>
            <a:r>
              <a:rPr lang="en-US" sz="3200" dirty="0" smtClean="0"/>
              <a:t> </a:t>
            </a:r>
            <a:r>
              <a:rPr lang="en-US" sz="3200" dirty="0" err="1" smtClean="0"/>
              <a:t>bidang</a:t>
            </a:r>
            <a:r>
              <a:rPr lang="en-US" sz="3200" dirty="0" smtClean="0"/>
              <a:t> </a:t>
            </a:r>
            <a:r>
              <a:rPr lang="en-US" sz="3200" dirty="0" err="1" smtClean="0"/>
              <a:t>ilmu</a:t>
            </a:r>
            <a:r>
              <a:rPr lang="en-US" sz="3200" dirty="0" smtClean="0"/>
              <a:t> agar </a:t>
            </a:r>
            <a:r>
              <a:rPr lang="en-US" sz="3200" dirty="0" err="1" smtClean="0"/>
              <a:t>segera</a:t>
            </a:r>
            <a:r>
              <a:rPr lang="en-US" sz="3200" dirty="0" smtClean="0"/>
              <a:t> </a:t>
            </a:r>
            <a:r>
              <a:rPr lang="en-US" sz="3200" dirty="0" err="1" smtClean="0"/>
              <a:t>dibentuk</a:t>
            </a:r>
            <a:endParaRPr lang="en-US" sz="3200" dirty="0"/>
          </a:p>
          <a:p>
            <a:pPr marL="514350" indent="-514350" algn="just">
              <a:buAutoNum type="arabicPeriod"/>
            </a:pPr>
            <a:r>
              <a:rPr lang="en-US" sz="3200" dirty="0" smtClean="0"/>
              <a:t>Program excel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penilaian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r>
              <a:rPr lang="en-US" sz="3200" dirty="0" smtClean="0"/>
              <a:t> </a:t>
            </a:r>
            <a:r>
              <a:rPr lang="en-US" sz="3200" dirty="0" err="1" smtClean="0"/>
              <a:t>institusi</a:t>
            </a:r>
            <a:r>
              <a:rPr lang="en-US" sz="3200" dirty="0" smtClean="0"/>
              <a:t> agar </a:t>
            </a:r>
            <a:r>
              <a:rPr lang="en-US" sz="3200" dirty="0" err="1" smtClean="0"/>
              <a:t>lebih</a:t>
            </a:r>
            <a:r>
              <a:rPr lang="en-US" sz="3200" dirty="0" smtClean="0"/>
              <a:t> valid</a:t>
            </a:r>
          </a:p>
        </p:txBody>
      </p:sp>
    </p:spTree>
    <p:extLst>
      <p:ext uri="{BB962C8B-B14F-4D97-AF65-F5344CB8AC3E}">
        <p14:creationId xmlns:p14="http://schemas.microsoft.com/office/powerpoint/2010/main" val="2632994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820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6"/>
            </a:pPr>
            <a:r>
              <a:rPr lang="en-US" sz="3200" dirty="0" smtClean="0"/>
              <a:t>Agar </a:t>
            </a:r>
            <a:r>
              <a:rPr lang="en-US" sz="3200" dirty="0" err="1" smtClean="0"/>
              <a:t>asesor</a:t>
            </a:r>
            <a:r>
              <a:rPr lang="en-US" sz="3200" dirty="0" smtClean="0"/>
              <a:t> </a:t>
            </a:r>
            <a:r>
              <a:rPr lang="en-US" sz="3200" dirty="0" err="1" smtClean="0"/>
              <a:t>dilibatkan</a:t>
            </a:r>
            <a:r>
              <a:rPr lang="en-US" sz="3200" dirty="0" smtClean="0"/>
              <a:t> </a:t>
            </a:r>
            <a:r>
              <a:rPr lang="en-US" sz="3200" dirty="0" err="1" smtClean="0"/>
              <a:t>ketika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r>
              <a:rPr lang="en-US" sz="3200" dirty="0" smtClean="0"/>
              <a:t> banding</a:t>
            </a:r>
          </a:p>
          <a:p>
            <a:pPr marL="514350" indent="-514350" algn="just">
              <a:buFont typeface="+mj-lt"/>
              <a:buAutoNum type="arabicPeriod" startAt="6"/>
            </a:pPr>
            <a:r>
              <a:rPr lang="en-US" sz="3200" dirty="0" smtClean="0"/>
              <a:t>PT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prodi</a:t>
            </a:r>
            <a:r>
              <a:rPr lang="en-US" sz="3200" dirty="0" smtClean="0"/>
              <a:t> agar </a:t>
            </a:r>
            <a:r>
              <a:rPr lang="en-US" sz="3200" dirty="0" err="1" smtClean="0"/>
              <a:t>tetap</a:t>
            </a:r>
            <a:r>
              <a:rPr lang="en-US" sz="3200" dirty="0" smtClean="0"/>
              <a:t> </a:t>
            </a:r>
            <a:r>
              <a:rPr lang="en-US" sz="3200" dirty="0" err="1" smtClean="0"/>
              <a:t>divisitasi</a:t>
            </a:r>
            <a:r>
              <a:rPr lang="en-US" sz="3200" dirty="0" smtClean="0"/>
              <a:t> </a:t>
            </a:r>
            <a:r>
              <a:rPr lang="en-US" sz="3200" dirty="0" err="1" smtClean="0"/>
              <a:t>walaupun</a:t>
            </a:r>
            <a:r>
              <a:rPr lang="en-US" sz="3200" dirty="0" smtClean="0"/>
              <a:t> </a:t>
            </a:r>
            <a:r>
              <a:rPr lang="en-US" sz="3200" dirty="0" err="1" smtClean="0"/>
              <a:t>nilai</a:t>
            </a:r>
            <a:r>
              <a:rPr lang="en-US" sz="3200" dirty="0" smtClean="0"/>
              <a:t> </a:t>
            </a:r>
            <a:r>
              <a:rPr lang="en-US" sz="3200" dirty="0" err="1" smtClean="0"/>
              <a:t>peringkatnya</a:t>
            </a:r>
            <a:r>
              <a:rPr lang="en-US" sz="3200" dirty="0" smtClean="0"/>
              <a:t> </a:t>
            </a:r>
            <a:r>
              <a:rPr lang="en-US" sz="3200" dirty="0" err="1" smtClean="0"/>
              <a:t>sama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diperoleh</a:t>
            </a:r>
            <a:r>
              <a:rPr lang="en-US" sz="3200" dirty="0" smtClean="0"/>
              <a:t> </a:t>
            </a:r>
            <a:r>
              <a:rPr lang="en-US" sz="3200" dirty="0" err="1" smtClean="0"/>
              <a:t>sebelumnya</a:t>
            </a:r>
            <a:endParaRPr lang="en-US" sz="3200" dirty="0" smtClean="0"/>
          </a:p>
          <a:p>
            <a:pPr marL="514350" indent="-514350" algn="just">
              <a:buFont typeface="+mj-lt"/>
              <a:buAutoNum type="arabicPeriod" startAt="6"/>
            </a:pPr>
            <a:r>
              <a:rPr lang="en-US" sz="3200" dirty="0" smtClean="0"/>
              <a:t>Agar </a:t>
            </a:r>
            <a:r>
              <a:rPr lang="en-US" sz="3200" dirty="0" err="1" smtClean="0"/>
              <a:t>ada</a:t>
            </a:r>
            <a:r>
              <a:rPr lang="en-US" sz="3200" dirty="0" smtClean="0"/>
              <a:t> </a:t>
            </a:r>
            <a:r>
              <a:rPr lang="en-US" sz="3200" dirty="0" err="1" smtClean="0"/>
              <a:t>keseuaian</a:t>
            </a:r>
            <a:r>
              <a:rPr lang="en-US" sz="3200" dirty="0" smtClean="0"/>
              <a:t> data yang </a:t>
            </a:r>
            <a:r>
              <a:rPr lang="en-US" sz="3200" dirty="0" err="1" smtClean="0"/>
              <a:t>ada</a:t>
            </a:r>
            <a:r>
              <a:rPr lang="en-US" sz="3200" dirty="0" smtClean="0"/>
              <a:t> di PDPT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instrumen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endParaRPr lang="en-US" sz="3200" dirty="0"/>
          </a:p>
          <a:p>
            <a:pPr marL="514350" indent="-514350" algn="just">
              <a:buFont typeface="+mj-lt"/>
              <a:buAutoNum type="arabicPeriod" startAt="6"/>
            </a:pPr>
            <a:r>
              <a:rPr lang="en-US" sz="3200" dirty="0" smtClean="0"/>
              <a:t>Agar </a:t>
            </a:r>
            <a:r>
              <a:rPr lang="en-US" sz="3200" dirty="0" err="1" smtClean="0"/>
              <a:t>karya</a:t>
            </a:r>
            <a:r>
              <a:rPr lang="en-US" sz="3200" dirty="0" smtClean="0"/>
              <a:t> </a:t>
            </a:r>
            <a:r>
              <a:rPr lang="en-US" sz="3200" dirty="0" err="1" smtClean="0"/>
              <a:t>seni</a:t>
            </a:r>
            <a:r>
              <a:rPr lang="en-US" sz="3200" dirty="0" smtClean="0"/>
              <a:t> </a:t>
            </a:r>
            <a:r>
              <a:rPr lang="en-US" sz="3200" dirty="0" err="1" smtClean="0"/>
              <a:t>dapat</a:t>
            </a:r>
            <a:r>
              <a:rPr lang="en-US" sz="3200" dirty="0" smtClean="0"/>
              <a:t> </a:t>
            </a:r>
            <a:r>
              <a:rPr lang="en-US" sz="3200" dirty="0" err="1" smtClean="0"/>
              <a:t>diakui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penilaian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setara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karya</a:t>
            </a:r>
            <a:r>
              <a:rPr lang="en-US" sz="3200" dirty="0" smtClean="0"/>
              <a:t> </a:t>
            </a:r>
            <a:r>
              <a:rPr lang="en-US" sz="3200" dirty="0" err="1" smtClean="0"/>
              <a:t>ilmiah</a:t>
            </a:r>
            <a:r>
              <a:rPr lang="en-US" sz="3200" dirty="0" smtClean="0"/>
              <a:t> (</a:t>
            </a:r>
            <a:r>
              <a:rPr lang="en-US" sz="3200" dirty="0" err="1" smtClean="0"/>
              <a:t>sebetulnya</a:t>
            </a:r>
            <a:r>
              <a:rPr lang="en-US" sz="3200" dirty="0" smtClean="0"/>
              <a:t> </a:t>
            </a:r>
            <a:r>
              <a:rPr lang="en-US" sz="3200" dirty="0" err="1" smtClean="0"/>
              <a:t>hal</a:t>
            </a:r>
            <a:r>
              <a:rPr lang="en-US" sz="3200" dirty="0" smtClean="0"/>
              <a:t> </a:t>
            </a:r>
            <a:r>
              <a:rPr lang="en-US" sz="3200" dirty="0" err="1" smtClean="0"/>
              <a:t>ini</a:t>
            </a:r>
            <a:r>
              <a:rPr lang="en-US" sz="3200" dirty="0" smtClean="0"/>
              <a:t> </a:t>
            </a:r>
            <a:r>
              <a:rPr lang="en-US" sz="3200" dirty="0" err="1" smtClean="0"/>
              <a:t>sudah</a:t>
            </a:r>
            <a:r>
              <a:rPr lang="en-US" sz="3200" dirty="0" smtClean="0"/>
              <a:t> </a:t>
            </a:r>
            <a:r>
              <a:rPr lang="en-US" sz="3200" dirty="0" err="1" smtClean="0"/>
              <a:t>terakomodasi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instrumen</a:t>
            </a:r>
            <a:r>
              <a:rPr lang="en-US" sz="3200" dirty="0" smtClean="0"/>
              <a:t> </a:t>
            </a:r>
            <a:r>
              <a:rPr lang="en-US" sz="3200" dirty="0" err="1" smtClean="0"/>
              <a:t>penilaian</a:t>
            </a:r>
            <a:r>
              <a:rPr lang="en-US" sz="3200" dirty="0" smtClean="0"/>
              <a:t>)</a:t>
            </a:r>
          </a:p>
          <a:p>
            <a:pPr marL="0" indent="0" algn="just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68087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 startAt="10"/>
            </a:pPr>
            <a:r>
              <a:rPr lang="en-US" sz="2800" dirty="0" err="1" smtClean="0"/>
              <a:t>Kewenangan</a:t>
            </a:r>
            <a:r>
              <a:rPr lang="en-US" sz="2800" dirty="0" smtClean="0"/>
              <a:t> BAN PT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pembukaan</a:t>
            </a:r>
            <a:r>
              <a:rPr lang="en-US" sz="2800" dirty="0" smtClean="0"/>
              <a:t> </a:t>
            </a:r>
            <a:r>
              <a:rPr lang="en-US" sz="2800" dirty="0" err="1" smtClean="0"/>
              <a:t>prodi</a:t>
            </a:r>
            <a:r>
              <a:rPr lang="en-US" sz="2800" dirty="0" smtClean="0"/>
              <a:t> </a:t>
            </a:r>
            <a:r>
              <a:rPr lang="en-US" sz="2800" dirty="0" err="1" smtClean="0"/>
              <a:t>baru</a:t>
            </a:r>
            <a:r>
              <a:rPr lang="en-US" sz="2800" dirty="0" smtClean="0"/>
              <a:t> agar </a:t>
            </a:r>
            <a:r>
              <a:rPr lang="en-US" sz="2800" dirty="0" err="1" smtClean="0"/>
              <a:t>dikukuhkan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suatu</a:t>
            </a:r>
            <a:r>
              <a:rPr lang="en-US" sz="2800" dirty="0" smtClean="0"/>
              <a:t> </a:t>
            </a:r>
            <a:r>
              <a:rPr lang="en-US" sz="2800" dirty="0" err="1" smtClean="0"/>
              <a:t>surat</a:t>
            </a:r>
            <a:r>
              <a:rPr lang="en-US" sz="2800" dirty="0" smtClean="0"/>
              <a:t> </a:t>
            </a:r>
            <a:r>
              <a:rPr lang="en-US" sz="2800" dirty="0" err="1" smtClean="0"/>
              <a:t>keputusan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pejabat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berwenang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 startAt="10"/>
            </a:pPr>
            <a:r>
              <a:rPr lang="en-US" sz="2800" dirty="0" smtClean="0"/>
              <a:t>Agar </a:t>
            </a:r>
            <a:r>
              <a:rPr lang="en-US" sz="2800" dirty="0" err="1" smtClean="0"/>
              <a:t>ada</a:t>
            </a:r>
            <a:r>
              <a:rPr lang="en-US" sz="2800" dirty="0" smtClean="0"/>
              <a:t> </a:t>
            </a:r>
            <a:r>
              <a:rPr lang="en-US" sz="2800" dirty="0" err="1" smtClean="0"/>
              <a:t>peninjauan</a:t>
            </a:r>
            <a:r>
              <a:rPr lang="en-US" sz="2800" dirty="0" smtClean="0"/>
              <a:t> </a:t>
            </a:r>
            <a:r>
              <a:rPr lang="en-US" sz="2800" dirty="0" err="1" smtClean="0"/>
              <a:t>kembali</a:t>
            </a:r>
            <a:r>
              <a:rPr lang="en-US" sz="2800" dirty="0" smtClean="0"/>
              <a:t>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pembobotan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instrumen</a:t>
            </a:r>
            <a:r>
              <a:rPr lang="en-US" sz="2800" dirty="0" smtClean="0"/>
              <a:t> </a:t>
            </a:r>
            <a:r>
              <a:rPr lang="en-US" sz="2800" dirty="0" err="1" smtClean="0"/>
              <a:t>tertentu</a:t>
            </a:r>
            <a:r>
              <a:rPr lang="en-US" sz="2800" dirty="0" smtClean="0"/>
              <a:t>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lebih</a:t>
            </a:r>
            <a:r>
              <a:rPr lang="en-US" sz="2800" dirty="0" smtClean="0"/>
              <a:t> valid</a:t>
            </a:r>
          </a:p>
          <a:p>
            <a:pPr marL="514350" indent="-514350" algn="just">
              <a:buFont typeface="+mj-lt"/>
              <a:buAutoNum type="arabicPeriod" startAt="10"/>
            </a:pPr>
            <a:r>
              <a:rPr lang="en-US" sz="2800" dirty="0" smtClean="0"/>
              <a:t>Agar </a:t>
            </a:r>
            <a:r>
              <a:rPr lang="en-US" sz="2800" dirty="0" err="1" smtClean="0"/>
              <a:t>ada</a:t>
            </a:r>
            <a:r>
              <a:rPr lang="en-US" sz="2800" dirty="0" smtClean="0"/>
              <a:t> </a:t>
            </a:r>
            <a:r>
              <a:rPr lang="en-US" sz="2800" dirty="0" err="1" smtClean="0"/>
              <a:t>instrumen</a:t>
            </a:r>
            <a:r>
              <a:rPr lang="en-US" sz="2800" dirty="0" smtClean="0"/>
              <a:t> </a:t>
            </a:r>
            <a:r>
              <a:rPr lang="en-US" sz="2800" dirty="0" err="1" smtClean="0"/>
              <a:t>khusus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magister </a:t>
            </a:r>
            <a:r>
              <a:rPr lang="en-US" sz="2800" dirty="0" err="1" smtClean="0"/>
              <a:t>terapan</a:t>
            </a:r>
            <a:endParaRPr lang="en-US" sz="2800" dirty="0"/>
          </a:p>
          <a:p>
            <a:pPr marL="514350" indent="-514350" algn="just">
              <a:buFont typeface="+mj-lt"/>
              <a:buAutoNum type="arabicPeriod" startAt="10"/>
            </a:pP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akreditasi</a:t>
            </a:r>
            <a:r>
              <a:rPr lang="en-US" sz="2800" dirty="0" smtClean="0"/>
              <a:t> </a:t>
            </a:r>
            <a:r>
              <a:rPr lang="en-US" sz="2800" dirty="0" err="1" smtClean="0"/>
              <a:t>jangan</a:t>
            </a:r>
            <a:r>
              <a:rPr lang="en-US" sz="2800" dirty="0" smtClean="0"/>
              <a:t> </a:t>
            </a:r>
            <a:r>
              <a:rPr lang="en-US" sz="2800" dirty="0" err="1" smtClean="0"/>
              <a:t>hanya</a:t>
            </a:r>
            <a:r>
              <a:rPr lang="en-US" sz="2800" dirty="0" smtClean="0"/>
              <a:t> </a:t>
            </a:r>
            <a:r>
              <a:rPr lang="en-US" sz="2800" dirty="0" err="1" smtClean="0"/>
              <a:t>didasarkan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</a:t>
            </a:r>
            <a:r>
              <a:rPr lang="en-US" sz="2800" dirty="0" err="1" smtClean="0"/>
              <a:t>formalnya</a:t>
            </a:r>
            <a:r>
              <a:rPr lang="en-US" sz="2800" dirty="0" smtClean="0"/>
              <a:t> </a:t>
            </a:r>
            <a:r>
              <a:rPr lang="en-US" sz="2800" dirty="0" err="1" smtClean="0"/>
              <a:t>tetapi</a:t>
            </a:r>
            <a:r>
              <a:rPr lang="en-US" sz="2800" dirty="0" smtClean="0"/>
              <a:t>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keahlian</a:t>
            </a:r>
            <a:r>
              <a:rPr lang="en-US" sz="2800" dirty="0" smtClean="0"/>
              <a:t> </a:t>
            </a:r>
            <a:r>
              <a:rPr lang="en-US" sz="2800" dirty="0" err="1" smtClean="0"/>
              <a:t>profesinya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0551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458200" cy="59436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14"/>
            </a:pPr>
            <a:r>
              <a:rPr lang="en-US" sz="3600" dirty="0" smtClean="0"/>
              <a:t>Agar </a:t>
            </a:r>
            <a:r>
              <a:rPr lang="en-US" sz="3600" dirty="0" err="1" smtClean="0"/>
              <a:t>penugasan</a:t>
            </a:r>
            <a:r>
              <a:rPr lang="en-US" sz="3600" dirty="0" smtClean="0"/>
              <a:t> </a:t>
            </a:r>
            <a:r>
              <a:rPr lang="en-US" sz="3600" dirty="0" err="1" smtClean="0"/>
              <a:t>asesor</a:t>
            </a:r>
            <a:r>
              <a:rPr lang="en-US" sz="3600" dirty="0" smtClean="0"/>
              <a:t> </a:t>
            </a:r>
            <a:r>
              <a:rPr lang="en-US" sz="3600" dirty="0" err="1" smtClean="0"/>
              <a:t>sesuai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keahlian</a:t>
            </a:r>
            <a:r>
              <a:rPr lang="en-US" sz="3600" dirty="0" smtClean="0"/>
              <a:t> program </a:t>
            </a:r>
            <a:r>
              <a:rPr lang="en-US" sz="3600" dirty="0" err="1" smtClean="0"/>
              <a:t>studi</a:t>
            </a:r>
            <a:endParaRPr lang="en-US" sz="3600" dirty="0" smtClean="0"/>
          </a:p>
          <a:p>
            <a:pPr marL="514350" indent="-514350" algn="just">
              <a:buFont typeface="+mj-lt"/>
              <a:buAutoNum type="arabicPeriod" startAt="14"/>
            </a:pPr>
            <a:r>
              <a:rPr lang="en-US" sz="3600" dirty="0" smtClean="0"/>
              <a:t>Agar </a:t>
            </a:r>
            <a:r>
              <a:rPr lang="en-US" sz="3600" dirty="0" err="1" smtClean="0"/>
              <a:t>ada</a:t>
            </a:r>
            <a:r>
              <a:rPr lang="en-US" sz="3600" dirty="0" smtClean="0"/>
              <a:t> </a:t>
            </a:r>
            <a:r>
              <a:rPr lang="en-US" sz="3600" dirty="0" err="1" smtClean="0"/>
              <a:t>bimbingan</a:t>
            </a:r>
            <a:r>
              <a:rPr lang="en-US" sz="3600" dirty="0" smtClean="0"/>
              <a:t> </a:t>
            </a:r>
            <a:r>
              <a:rPr lang="en-US" sz="3600" dirty="0" err="1" smtClean="0"/>
              <a:t>khusus</a:t>
            </a:r>
            <a:r>
              <a:rPr lang="en-US" sz="3600" dirty="0" smtClean="0"/>
              <a:t> </a:t>
            </a:r>
            <a:r>
              <a:rPr lang="en-US" sz="3600" dirty="0" err="1" smtClean="0"/>
              <a:t>pengisian</a:t>
            </a:r>
            <a:r>
              <a:rPr lang="en-US" sz="3600" dirty="0" smtClean="0"/>
              <a:t> </a:t>
            </a:r>
            <a:r>
              <a:rPr lang="en-US" sz="3600" dirty="0" err="1" smtClean="0"/>
              <a:t>borang</a:t>
            </a:r>
            <a:r>
              <a:rPr lang="en-US" sz="3600" dirty="0" smtClean="0"/>
              <a:t> </a:t>
            </a:r>
            <a:r>
              <a:rPr lang="en-US" sz="3600" dirty="0" err="1" smtClean="0"/>
              <a:t>oleh</a:t>
            </a:r>
            <a:r>
              <a:rPr lang="en-US" sz="3600" dirty="0" smtClean="0"/>
              <a:t> BANPT</a:t>
            </a:r>
          </a:p>
          <a:p>
            <a:pPr marL="514350" indent="-514350" algn="just">
              <a:buFont typeface="+mj-lt"/>
              <a:buAutoNum type="arabicPeriod" startAt="14"/>
            </a:pPr>
            <a:r>
              <a:rPr lang="en-US" sz="3600" dirty="0" smtClean="0"/>
              <a:t>Agar </a:t>
            </a:r>
            <a:r>
              <a:rPr lang="en-US" sz="3600" dirty="0" err="1" smtClean="0"/>
              <a:t>pelayanan</a:t>
            </a:r>
            <a:r>
              <a:rPr lang="en-US" sz="3600" dirty="0" smtClean="0"/>
              <a:t> BAN PT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hal</a:t>
            </a:r>
            <a:r>
              <a:rPr lang="en-US" sz="3600" dirty="0" smtClean="0"/>
              <a:t>  </a:t>
            </a:r>
            <a:r>
              <a:rPr lang="en-US" sz="3600" dirty="0" err="1" smtClean="0"/>
              <a:t>pengurusan</a:t>
            </a:r>
            <a:r>
              <a:rPr lang="en-US" sz="3600" dirty="0" smtClean="0"/>
              <a:t> </a:t>
            </a:r>
            <a:r>
              <a:rPr lang="en-US" sz="3600" dirty="0" err="1" smtClean="0"/>
              <a:t>akreditasi</a:t>
            </a:r>
            <a:r>
              <a:rPr lang="en-US" sz="3600" dirty="0" smtClean="0"/>
              <a:t> </a:t>
            </a:r>
            <a:r>
              <a:rPr lang="en-US" sz="3600" dirty="0" err="1" smtClean="0"/>
              <a:t>lebih</a:t>
            </a:r>
            <a:r>
              <a:rPr lang="en-US" sz="3600" dirty="0" smtClean="0"/>
              <a:t> </a:t>
            </a:r>
            <a:r>
              <a:rPr lang="en-US" sz="3600" dirty="0" err="1" smtClean="0"/>
              <a:t>memuaskan</a:t>
            </a:r>
            <a:endParaRPr lang="en-US" sz="3600" dirty="0"/>
          </a:p>
          <a:p>
            <a:pPr marL="514350" indent="-514350" algn="just">
              <a:buFont typeface="+mj-lt"/>
              <a:buAutoNum type="arabicPeriod" startAt="14"/>
            </a:pPr>
            <a:r>
              <a:rPr lang="en-US" sz="3600" dirty="0" smtClean="0"/>
              <a:t>BAN PT agar </a:t>
            </a:r>
            <a:r>
              <a:rPr lang="en-US" sz="3600" dirty="0" err="1" smtClean="0"/>
              <a:t>menarget</a:t>
            </a:r>
            <a:r>
              <a:rPr lang="en-US" sz="3600" dirty="0" smtClean="0"/>
              <a:t> </a:t>
            </a:r>
            <a:r>
              <a:rPr lang="en-US" sz="3600" dirty="0" err="1" smtClean="0"/>
              <a:t>penyelesaian</a:t>
            </a:r>
            <a:r>
              <a:rPr lang="en-US" sz="3600" dirty="0" smtClean="0"/>
              <a:t> </a:t>
            </a:r>
            <a:r>
              <a:rPr lang="en-US" sz="3600" dirty="0" err="1" smtClean="0"/>
              <a:t>instrumen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pendidikan</a:t>
            </a:r>
            <a:r>
              <a:rPr lang="en-US" sz="3600" dirty="0" smtClean="0"/>
              <a:t> </a:t>
            </a:r>
            <a:r>
              <a:rPr lang="en-US" sz="3600" dirty="0" err="1" smtClean="0"/>
              <a:t>vokasi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70305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 startAt="18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menargetkan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r>
              <a:rPr lang="en-US" sz="3200" dirty="0" smtClean="0"/>
              <a:t> </a:t>
            </a:r>
            <a:r>
              <a:rPr lang="en-US" sz="3200" dirty="0" err="1" smtClean="0"/>
              <a:t>institusi</a:t>
            </a:r>
            <a:r>
              <a:rPr lang="en-US" sz="3200" dirty="0" smtClean="0"/>
              <a:t> </a:t>
            </a:r>
            <a:r>
              <a:rPr lang="en-US" sz="3200" dirty="0" err="1" smtClean="0"/>
              <a:t>lebih</a:t>
            </a:r>
            <a:r>
              <a:rPr lang="en-US" sz="3200" dirty="0" smtClean="0"/>
              <a:t> </a:t>
            </a:r>
            <a:r>
              <a:rPr lang="en-US" sz="3200" dirty="0" err="1" smtClean="0"/>
              <a:t>banyak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tahun</a:t>
            </a:r>
            <a:r>
              <a:rPr lang="en-US" sz="3200" dirty="0" smtClean="0"/>
              <a:t> </a:t>
            </a:r>
            <a:r>
              <a:rPr lang="en-US" sz="3200" dirty="0" err="1" smtClean="0"/>
              <a:t>sebelumnya</a:t>
            </a:r>
            <a:endParaRPr lang="en-US" sz="3200" dirty="0" smtClean="0"/>
          </a:p>
          <a:p>
            <a:pPr marL="514350" indent="-514350" algn="just">
              <a:buFont typeface="+mj-lt"/>
              <a:buAutoNum type="arabicPeriod" startAt="18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mendorong</a:t>
            </a:r>
            <a:r>
              <a:rPr lang="en-US" sz="3200" dirty="0" smtClean="0"/>
              <a:t> </a:t>
            </a:r>
            <a:r>
              <a:rPr lang="en-US" sz="3200" dirty="0" err="1" smtClean="0"/>
              <a:t>perguruan</a:t>
            </a:r>
            <a:r>
              <a:rPr lang="en-US" sz="3200" dirty="0" smtClean="0"/>
              <a:t> </a:t>
            </a:r>
            <a:r>
              <a:rPr lang="en-US" sz="3200" dirty="0" err="1" smtClean="0"/>
              <a:t>tinggi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segera</a:t>
            </a:r>
            <a:r>
              <a:rPr lang="en-US" sz="3200" dirty="0" smtClean="0"/>
              <a:t> </a:t>
            </a:r>
            <a:r>
              <a:rPr lang="en-US" sz="3200" dirty="0" err="1" smtClean="0"/>
              <a:t>mengajukan</a:t>
            </a:r>
            <a:r>
              <a:rPr lang="en-US" sz="3200" dirty="0" smtClean="0"/>
              <a:t> </a:t>
            </a:r>
            <a:r>
              <a:rPr lang="en-US" sz="3200" dirty="0" err="1" smtClean="0"/>
              <a:t>akreditasi</a:t>
            </a:r>
            <a:endParaRPr lang="en-US" sz="3200" dirty="0"/>
          </a:p>
          <a:p>
            <a:pPr marL="514350" indent="-514350" algn="just">
              <a:buFont typeface="+mj-lt"/>
              <a:buAutoNum type="arabicPeriod" startAt="18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melakukan</a:t>
            </a:r>
            <a:r>
              <a:rPr lang="en-US" sz="3200" dirty="0" smtClean="0"/>
              <a:t> clustering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perguruan</a:t>
            </a:r>
            <a:r>
              <a:rPr lang="en-US" sz="3200" dirty="0" smtClean="0"/>
              <a:t> </a:t>
            </a:r>
            <a:r>
              <a:rPr lang="en-US" sz="3200" dirty="0" err="1" smtClean="0"/>
              <a:t>tinggi</a:t>
            </a:r>
            <a:r>
              <a:rPr lang="en-US" sz="3200" dirty="0" smtClean="0"/>
              <a:t> </a:t>
            </a:r>
          </a:p>
          <a:p>
            <a:pPr marL="514350" indent="-514350" algn="just">
              <a:buFont typeface="+mj-lt"/>
              <a:buAutoNum type="arabicPeriod" startAt="18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selalu</a:t>
            </a:r>
            <a:r>
              <a:rPr lang="en-US" sz="3200" dirty="0" smtClean="0"/>
              <a:t> </a:t>
            </a:r>
            <a:r>
              <a:rPr lang="en-US" sz="3200" dirty="0" err="1" smtClean="0"/>
              <a:t>mengadakan</a:t>
            </a:r>
            <a:r>
              <a:rPr lang="en-US" sz="3200" dirty="0" smtClean="0"/>
              <a:t> </a:t>
            </a:r>
            <a:r>
              <a:rPr lang="en-US" sz="3200" dirty="0" err="1" smtClean="0"/>
              <a:t>penyegaran</a:t>
            </a:r>
            <a:r>
              <a:rPr lang="en-US" sz="3200" dirty="0" smtClean="0"/>
              <a:t> </a:t>
            </a:r>
            <a:r>
              <a:rPr lang="en-US" sz="3200" dirty="0" err="1" smtClean="0"/>
              <a:t>asesor</a:t>
            </a:r>
            <a:r>
              <a:rPr lang="en-US" sz="3200" dirty="0" smtClean="0"/>
              <a:t> </a:t>
            </a:r>
          </a:p>
          <a:p>
            <a:pPr marL="514350" indent="-514350" algn="just">
              <a:buFont typeface="+mj-lt"/>
              <a:buAutoNum type="arabicPeriod" startAt="18"/>
            </a:pPr>
            <a:r>
              <a:rPr lang="en-US" sz="3200" dirty="0" smtClean="0"/>
              <a:t>BAN PT agar </a:t>
            </a:r>
            <a:r>
              <a:rPr lang="en-US" sz="3200" dirty="0" err="1" smtClean="0"/>
              <a:t>melengkapi</a:t>
            </a:r>
            <a:r>
              <a:rPr lang="en-US" sz="3200" dirty="0" smtClean="0"/>
              <a:t> </a:t>
            </a:r>
            <a:r>
              <a:rPr lang="en-US" sz="3200" dirty="0" err="1" smtClean="0"/>
              <a:t>profil</a:t>
            </a:r>
            <a:r>
              <a:rPr lang="en-US" sz="3200" dirty="0" smtClean="0"/>
              <a:t> </a:t>
            </a:r>
            <a:r>
              <a:rPr lang="en-US" sz="3200" dirty="0" err="1" smtClean="0"/>
              <a:t>asesor</a:t>
            </a:r>
            <a:r>
              <a:rPr lang="en-US" sz="3200" dirty="0" smtClean="0"/>
              <a:t> di website BAN PT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461209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421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HASIL DISKUSI KOMISI II Tanggal 9 Desember 2016 Hotel Sari Pan Pasific Rapat Kerja Tahunan BAN PT  2016</vt:lpstr>
      <vt:lpstr>DAFTAR ANGGOTA KOMISI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Gieks</dc:creator>
  <cp:lastModifiedBy>Gieks</cp:lastModifiedBy>
  <cp:revision>5</cp:revision>
  <dcterms:created xsi:type="dcterms:W3CDTF">2016-12-09T08:09:20Z</dcterms:created>
  <dcterms:modified xsi:type="dcterms:W3CDTF">2016-12-09T08:51:01Z</dcterms:modified>
</cp:coreProperties>
</file>