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60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1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6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3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3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1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7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1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8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3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6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1046C-6829-4E65-ACDE-99564CE6C96A}" type="datetimeFigureOut">
              <a:rPr lang="en-US" smtClean="0"/>
              <a:t>12/7/2016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5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dirty="0" err="1">
                <a:latin typeface="Arial" pitchFamily="34" charset="0"/>
                <a:cs typeface="Arial" pitchFamily="34" charset="0"/>
              </a:rPr>
              <a:t>Penjelasan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pembagian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sidang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komisi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9144000" cy="1905000"/>
          </a:xfrm>
        </p:spPr>
        <p:txBody>
          <a:bodyPr>
            <a:noAutofit/>
          </a:bodyPr>
          <a:lstStyle/>
          <a:p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Rapat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Tahunan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BADAN </a:t>
            </a:r>
            <a:r>
              <a:rPr lang="en-US" dirty="0">
                <a:solidFill>
                  <a:schemeClr val="tx1"/>
                </a:solidFill>
              </a:rPr>
              <a:t>AKREDITASI </a:t>
            </a:r>
            <a:r>
              <a:rPr lang="en-US" dirty="0" smtClean="0">
                <a:solidFill>
                  <a:schemeClr val="tx1"/>
                </a:solidFill>
              </a:rPr>
              <a:t>NASIONAL PERGURUAN </a:t>
            </a:r>
            <a:r>
              <a:rPr lang="en-US" dirty="0">
                <a:solidFill>
                  <a:schemeClr val="tx1"/>
                </a:solidFill>
              </a:rPr>
              <a:t>TINGGI</a:t>
            </a:r>
          </a:p>
          <a:p>
            <a:r>
              <a:rPr lang="en-US" dirty="0">
                <a:solidFill>
                  <a:schemeClr val="tx1"/>
                </a:solidFill>
              </a:rPr>
              <a:t>2016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9" y="2286000"/>
            <a:ext cx="2222679" cy="16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17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725873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Pembinaan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Kelembagaan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Tinggi Islam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BPSDM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Aptisi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Perhimpunan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LAM-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Ptkes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Prof. Dr.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Satrio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Soemantri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Brodjonegoro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Aptikom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ISPI,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Dr.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Sunaryo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Kartadinata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IX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VIII Sulawesi Selatan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09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63183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Mulawarman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Mataram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Medan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Surakarta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Negeri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Bina Nusantara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Adibuana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Teknologi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Muhammadiyah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Makassar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0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232008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STIE Indonesia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STIKES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Guna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Bangsa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Syedza Saintika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Bali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Wiyata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Husada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Samarinda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IAINU Kebumen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Jakarta 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Natsir Nessa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Hermawan K Dipojono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Kamanto Sunarto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Adam Pamudji Rahardjo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Hairul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Abral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52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661749"/>
              </p:ext>
            </p:extLst>
          </p:nvPr>
        </p:nvGraphicFramePr>
        <p:xfrm>
          <a:off x="381000" y="1752600"/>
          <a:ext cx="84582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Syafrudin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Bambang Wirjatmadi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Marwan Husein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Suhanan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Basuki Hadiprayitno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Darwin Kadarisman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Engkus Kuswarno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Nihta Vera Frelly Liando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Agus Rahayu 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Samuel Benyamin Hakh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Abdul Rohman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Syahnur Said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Industri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Ginting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Suka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1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88168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Jenderal Pendidikan Islam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 Ahli Menteri Bidang Sumber Daya Industri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Gubernur Akmil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 Majelis Rektor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XI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XII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IV Jawa Timur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 Sumatera Barat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Gadjah Mada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Diponegoro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62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smtClean="0"/>
              <a:t> </a:t>
            </a:r>
            <a:r>
              <a:rPr lang="en-US" sz="240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0177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Andalas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Syiahkuala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Pendidikan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Teknologi  Bandung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Pertanian Bogor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Teknologi Sepuluh November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Elektronika Negeri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Katolik Parahyangan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Muhammadiyah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Muhammadiyah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89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smtClean="0"/>
              <a:t> </a:t>
            </a:r>
            <a:r>
              <a:rPr lang="en-US" sz="240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32273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Kristen Satya Wacana Salatiga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Syarif Hidayatullah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Syarif Kasim Riau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Sunan Kalijaga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 Buddha Negeri Sriwijaya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Sekolah Tinggi Penerbangan Indonesia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IPDN Jatinangor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Akademi Kepolisian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Johnson Ong Chee Bin (Singapore)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Susane Lierman (EU-SHARE)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Sebastian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Gries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(EU-SHARE)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35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smtClean="0"/>
              <a:t> </a:t>
            </a:r>
            <a:r>
              <a:rPr lang="en-US" sz="240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904235"/>
              </p:ext>
            </p:extLst>
          </p:nvPr>
        </p:nvGraphicFramePr>
        <p:xfrm>
          <a:off x="381000" y="1752600"/>
          <a:ext cx="85344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Mansur Ma'shum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Adil Basuki Ahza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Indrianty Sudirman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Bambang Sektiari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Sofia W Alisjahbana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Priyo Suprobo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Johny Wahyuadi Soedarsono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Suryanto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Totok Agung Dwi Hartanto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Yusak B. Setyawan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Saleh Pallu M.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Tineke Mandang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Zainuddin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Muchtar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26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292099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Prof. Dr. Paulina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Pannen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M.Ls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Ahli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Bidang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Akademik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2.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Penjaminan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Mutu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3.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Kristen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4.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Kepala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BSNP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5.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6.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7.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X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8.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XIII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9.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Kopertais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10.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 Kopertais wil II Jawa Barat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11.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Jenderal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Soedirman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12.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Hasanudin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9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880891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Cenderawasih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Pattimura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Jember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Bandung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PGRI Palembang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Pancasila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Pakuan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Ma’arif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Hasyim Latif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Sidoarjo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Nahdlatul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Ulama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Jepara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21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45855"/>
              </p:ext>
            </p:extLst>
          </p:nvPr>
        </p:nvGraphicFramePr>
        <p:xfrm>
          <a:off x="381000" y="1752600"/>
          <a:ext cx="85344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Muslim Indonesia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 Ilmu Manajemen Nitro Makassar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Walisongo Semarang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Ar Raniry Aceh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Antasari Banjarmasin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 Tinggi Agama Kristen Negeri Kupang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 Tinggi Agama Kristen Protestan Negeri Ambon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Makassar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Surakarta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Samuel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Dossugi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 Supriyoko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Eduardus Tandelilin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Sri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Hartati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Suradijono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3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65291"/>
              </p:ext>
            </p:extLst>
          </p:nvPr>
        </p:nvGraphicFramePr>
        <p:xfrm>
          <a:off x="381000" y="1752600"/>
          <a:ext cx="8534400" cy="5100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9608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Syamsul Amar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Agus Irianto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Fahimah Martak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Marsudi Tri Atmodjo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Sugiyono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Sudiyono Kromodihardjo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Moses Laksono Singgih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Achmad Jainuri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Benhard Sitohang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Bambang Moertono Setiawan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 Salim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Achmad Benny Mutiara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4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34574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Sesditjen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Kelembagaan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Pengembangan Kelembagaan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Pendidikan Hindu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BPSDM Kemendagri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BPPK Kemenkeu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Tinggi,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Iptek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Kebudayaan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BAPPENAS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Deputi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Bidang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SDM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Aparatur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KEMENPAN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BKN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IV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V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VI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XIV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2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454565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VII Sumatera Selatan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Udayana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Haluoleo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Terbuka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Denpasar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Negeri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Tridinanti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Gunadarma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Indraprasta PGRI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Nusantara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Nahdlatul Ulama Indonesia Jakarta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0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374438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Kristen Petra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Pendidikan Nasional Denpasar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STIE Rahmaniyah Sekayu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STAHN Gde Puja Mataram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IAIN Ponorogo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STAIN Pare-Pare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Sekolah Tinggi Pastoral Kateketik Santo Fransiskus Assisi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Politeknik STAN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Politenik Maritim Negeri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Akademi Militer Magelang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Hidayat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Syarief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Bambang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Sucipto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1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XXX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82778"/>
              </p:ext>
            </p:extLst>
          </p:nvPr>
        </p:nvGraphicFramePr>
        <p:xfrm>
          <a:off x="381000" y="1752600"/>
          <a:ext cx="8534400" cy="5136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52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Sitanala Arsyad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Ana Suhaenah Soeparno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Abdurahman Adisaputra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Suharyadi Pancono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Suwito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Siswadi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Lijan Poltak Sinambela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Hamidah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Niette Vuca Huliselan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Herman Karamoy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Yohanes Hutabarat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Rusdinal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Nasikin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78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950</Words>
  <Application>Microsoft Office PowerPoint</Application>
  <PresentationFormat>On-screen Show (4:3)</PresentationFormat>
  <Paragraphs>446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Penjelasan dan pembagian sidang komisi</vt:lpstr>
      <vt:lpstr>Komisi I :  Tema : Pengembangan sinergi antar elemen utama SPM Dikti Fasilitator : Setyo Pertiwi, Fauzri Fahimuddin Waktu : 13.30–16.00.  Tempat : Ruang XXX</vt:lpstr>
      <vt:lpstr>Komisi I :  Tema : Pengembangan sinergi antar elemen utama SPM Dikti Fasilitator : Setyo Pertiwi, Fauzri Fahimuddin Waktu : 13.30–16.00.  Tempat : Ruang XXX</vt:lpstr>
      <vt:lpstr>Komisi I :  Tema : Pengembangan sinergi antar elemen utama SPM Dikti Fasilitator : Setyo Pertiwi, Fauzri Fahimuddin Waktu : 13.30–16.00.  Tempat : Ruang XXX</vt:lpstr>
      <vt:lpstr>Komisi I :  Tema : Pengembangan sinergi antar elemen utama SPM Dikti Fasilitator : Setyo Pertiwi, Fauzri Fahimuddin Waktu : 13.30–16.00.  Tempat : Ruang XXX</vt:lpstr>
      <vt:lpstr>Komisi II :  Tema : Peningkatan efisiensi, akurasi dan akuntabilitas BAN-PT  Fasilitator : Mustanir, Sugiyono Waktu : 13.30–16.00.  Tempat : Ruang XXX</vt:lpstr>
      <vt:lpstr>Komisi II :  Tema : Peningkatan efisiensi, akurasi dan akuntabilitas BAN-PT  Fasilitator : Mustanir, Sugiyono Waktu : 13.30–16.00.  Tempat : Ruang XXX</vt:lpstr>
      <vt:lpstr>Komisi II :  Tema : Peningkatan efisiensi, akurasi dan akuntabilitas BAN-PT  Fasilitator : Mustanir, Sugiyono Waktu : 13.30–16.00.  Tempat : Ruang XXX</vt:lpstr>
      <vt:lpstr>Komisi II :  Tema : Peningkatan efisiensi, akurasi dan akuntabilitas BAN-PT  Fasilitator : Mustanir, Sugiyono Waktu : 13.30–16.00.  Tempat : Ruang XXX</vt:lpstr>
      <vt:lpstr>Komisi III :  Tema : Kebijakan dan mekanisme kerja akreditasi program studi oleh LAM  Fasilitator : Imam Buchori, S.M. Widyastuti Waktu : 13.30–16.00.  Tempat : Ruang XXX</vt:lpstr>
      <vt:lpstr>Komisi III :  Tema : Kebijakan dan mekanisme kerja akreditasi program studi oleh LAM  Fasilitator : Imam Buchori, S.M. Widyastuti Waktu : 13.30–16.00.  Tempat : Ruang XXX</vt:lpstr>
      <vt:lpstr>Komisi III :  Tema : Kebijakan dan mekanisme kerja akreditasi program studi oleh LAM  Fasilitator : Imam Buchori, S.M. Widyastuti Waktu : 13.30–16.00.  Tempat : Ruang XXX</vt:lpstr>
      <vt:lpstr>Komisi III :  Tema : Kebijakan dan mekanisme kerja akreditasi program studi oleh LAM  Fasilitator : Imam Buchori, S.M. Widyastuti Waktu : 13.30–16.00.  Tempat : Ruang XXX</vt:lpstr>
      <vt:lpstr>Komisi IV :  Tema : Pengembangan lembaga akreditasi yg diakui secara global Fasilitator : Bambang Suryoatmono, Agus Setiabudi Waktu : 13.30–16.00.  Tempat : Ruang XXX</vt:lpstr>
      <vt:lpstr>Komisi IV :  Tema : Pengembangan lembaga akreditasi yg diakui secara global Fasilitator : Bambang Suryoatmono, Agus Setiabudi Waktu : 13.30–16.00.  Tempat : Ruang XXX</vt:lpstr>
      <vt:lpstr>Komisi IV :  Tema : Pengembangan lembaga akreditasi yg diakui secara global Fasilitator : Bambang Suryoatmono, Agus Setiabudi Waktu : 13.30–16.00.  Tempat : Ruang XXX</vt:lpstr>
      <vt:lpstr>Komisi IV :  Tema : Pengembangan lembaga akreditasi yg diakui secara global Fasilitator : Bambang Suryoatmono, Agus Setiabudi Waktu : 13.30–16.00.  Tempat : Ruang XXX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Penjelasan dan pembagian sidang komisi</dc:title>
  <dc:creator>lenovo</dc:creator>
  <cp:lastModifiedBy>Jay Picard</cp:lastModifiedBy>
  <cp:revision>15</cp:revision>
  <dcterms:created xsi:type="dcterms:W3CDTF">2016-12-03T14:34:43Z</dcterms:created>
  <dcterms:modified xsi:type="dcterms:W3CDTF">2016-12-07T08:12:44Z</dcterms:modified>
</cp:coreProperties>
</file>