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7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F6F07-AF66-4694-AE80-E11B515C0A05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4D68B-3EDA-4F32-807F-A082C8EB6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7543800" cy="8382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2286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7851648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2286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7775448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2286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E52109-992D-49A4-8835-81883B1863D3}" type="datetimeFigureOut">
              <a:rPr lang="en-US" smtClean="0"/>
              <a:pPr/>
              <a:t>12/8/2016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310D7B-513D-41BC-9F51-567210AA65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indonesia</a:t>
            </a:r>
            <a:r>
              <a:rPr lang="en-US" dirty="0" smtClean="0"/>
              <a:t> </a:t>
            </a:r>
            <a:r>
              <a:rPr lang="en-US" dirty="0" err="1" smtClean="0"/>
              <a:t>dala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perspektif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T. </a:t>
            </a:r>
            <a:r>
              <a:rPr lang="en-US" dirty="0" err="1" smtClean="0"/>
              <a:t>Basaruddin</a:t>
            </a:r>
            <a:endParaRPr lang="en-US" dirty="0" smtClean="0"/>
          </a:p>
          <a:p>
            <a:r>
              <a:rPr lang="en-US" dirty="0" err="1" smtClean="0"/>
              <a:t>Direktur</a:t>
            </a:r>
            <a:r>
              <a:rPr lang="en-US" dirty="0" smtClean="0"/>
              <a:t> – </a:t>
            </a:r>
            <a:r>
              <a:rPr lang="en-US" dirty="0" err="1" smtClean="0"/>
              <a:t>Dewan</a:t>
            </a:r>
            <a:r>
              <a:rPr lang="en-US" dirty="0" smtClean="0"/>
              <a:t> </a:t>
            </a:r>
            <a:r>
              <a:rPr lang="en-US" dirty="0" err="1" smtClean="0"/>
              <a:t>Eksekutif</a:t>
            </a:r>
            <a:r>
              <a:rPr lang="en-US" dirty="0" smtClean="0"/>
              <a:t> BAN-PT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38400" y="76200"/>
            <a:ext cx="4234375" cy="3200400"/>
          </a:xfrm>
          <a:prstGeom prst="rect">
            <a:avLst/>
          </a:prstGeom>
          <a:gradFill>
            <a:gsLst>
              <a:gs pos="0">
                <a:schemeClr val="bg2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97239"/>
            <a:ext cx="7848600" cy="54707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6115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Penyelenggaraan</a:t>
            </a:r>
            <a:r>
              <a:rPr lang="en-US" dirty="0" smtClean="0"/>
              <a:t> program </a:t>
            </a:r>
            <a:r>
              <a:rPr lang="en-US" dirty="0" err="1" smtClean="0"/>
              <a:t>studi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6066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1. BORANG PROGRAM STUDI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50801"/>
            <a:ext cx="8001000" cy="54273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5620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1"/>
            <a:ext cx="5557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2. BORANG EVALUASI DIRI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62587"/>
            <a:ext cx="6629400" cy="54375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7090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6202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3. BORANG UNIT PENGELOLA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44839"/>
            <a:ext cx="6934200" cy="55204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38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2558"/>
            <a:ext cx="8991599" cy="53613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3502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05650"/>
            <a:ext cx="8534400" cy="53712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1622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94679"/>
            <a:ext cx="8229600" cy="5427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1205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penutup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kaitannya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program </a:t>
            </a:r>
            <a:r>
              <a:rPr lang="en-US" dirty="0" err="1" smtClean="0"/>
              <a:t>studi</a:t>
            </a:r>
            <a:endParaRPr lang="en-US" dirty="0" smtClean="0"/>
          </a:p>
          <a:p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, </a:t>
            </a:r>
            <a:r>
              <a:rPr lang="en-US" dirty="0" err="1" smtClean="0"/>
              <a:t>pengabdian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terlemah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SDM.</a:t>
            </a:r>
          </a:p>
          <a:p>
            <a:r>
              <a:rPr lang="en-US" dirty="0" err="1" smtClean="0"/>
              <a:t>Penyelenggaraan</a:t>
            </a:r>
            <a:r>
              <a:rPr lang="en-US" dirty="0" smtClean="0"/>
              <a:t> program Diploma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dibanding</a:t>
            </a:r>
            <a:r>
              <a:rPr lang="en-US" dirty="0" smtClean="0"/>
              <a:t> yang lain</a:t>
            </a:r>
          </a:p>
          <a:p>
            <a:r>
              <a:rPr lang="en-US" dirty="0" err="1" smtClean="0"/>
              <a:t>Institusi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</a:t>
            </a:r>
            <a:r>
              <a:rPr lang="en-US" dirty="0" err="1" smtClean="0"/>
              <a:t>Akademi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dibanding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lain</a:t>
            </a:r>
          </a:p>
          <a:p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r>
              <a:rPr lang="en-US" dirty="0" smtClean="0"/>
              <a:t> PTAS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tertinggal</a:t>
            </a:r>
            <a:r>
              <a:rPr lang="en-US" dirty="0" smtClean="0"/>
              <a:t> </a:t>
            </a:r>
            <a:r>
              <a:rPr lang="en-US" dirty="0" err="1" smtClean="0"/>
              <a:t>dibanding</a:t>
            </a:r>
            <a:r>
              <a:rPr lang="en-US" dirty="0" smtClean="0"/>
              <a:t> yang 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895600" y="2587625"/>
            <a:ext cx="3276600" cy="1222375"/>
          </a:xfrm>
        </p:spPr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presentasi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en-US" dirty="0" smtClean="0"/>
          </a:p>
          <a:p>
            <a:r>
              <a:rPr lang="en-US" dirty="0" smtClean="0"/>
              <a:t>Profile </a:t>
            </a:r>
          </a:p>
          <a:p>
            <a:r>
              <a:rPr lang="en-US" dirty="0" err="1" smtClean="0"/>
              <a:t>Penutup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Tantangan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indonesia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Issues</a:t>
            </a:r>
          </a:p>
          <a:p>
            <a:pPr lvl="1"/>
            <a:r>
              <a:rPr lang="en-US" dirty="0" err="1" smtClean="0"/>
              <a:t>Kualitas</a:t>
            </a:r>
            <a:r>
              <a:rPr lang="en-US" dirty="0" smtClean="0"/>
              <a:t>, </a:t>
            </a:r>
            <a:r>
              <a:rPr lang="en-US" dirty="0" err="1" smtClean="0"/>
              <a:t>relevansi</a:t>
            </a:r>
            <a:r>
              <a:rPr lang="en-US" dirty="0" smtClean="0"/>
              <a:t>, </a:t>
            </a:r>
            <a:r>
              <a:rPr lang="en-US" dirty="0" err="1" smtClean="0"/>
              <a:t>disparitas</a:t>
            </a:r>
            <a:r>
              <a:rPr lang="en-US" dirty="0" smtClean="0"/>
              <a:t>,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endParaRPr lang="en-US" dirty="0" smtClean="0"/>
          </a:p>
          <a:p>
            <a:r>
              <a:rPr lang="en-US" dirty="0" err="1" smtClean="0"/>
              <a:t>Tantangan</a:t>
            </a:r>
            <a:endParaRPr lang="en-US" dirty="0" smtClean="0"/>
          </a:p>
          <a:p>
            <a:pPr lvl="1"/>
            <a:r>
              <a:rPr lang="en-US" dirty="0" err="1" smtClean="0"/>
              <a:t>Kompetisi</a:t>
            </a:r>
            <a:r>
              <a:rPr lang="en-US" dirty="0" smtClean="0"/>
              <a:t> global: MEA, GATS</a:t>
            </a:r>
          </a:p>
          <a:p>
            <a:pPr lvl="1"/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: MOOCs, Flipped Class,</a:t>
            </a:r>
          </a:p>
          <a:p>
            <a:pPr lvl="1"/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: online, off shore, freelancers, multiple portfolio</a:t>
            </a:r>
          </a:p>
          <a:p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yang </a:t>
            </a:r>
            <a:r>
              <a:rPr lang="en-US" dirty="0" err="1" smtClean="0"/>
              <a:t>diukur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endParaRPr lang="en-US" dirty="0" smtClean="0"/>
          </a:p>
          <a:p>
            <a:pPr lvl="1"/>
            <a:r>
              <a:rPr lang="en-US" dirty="0" err="1" smtClean="0"/>
              <a:t>Visi</a:t>
            </a:r>
            <a:r>
              <a:rPr lang="en-US" dirty="0" smtClean="0"/>
              <a:t>, </a:t>
            </a:r>
            <a:r>
              <a:rPr lang="en-US" dirty="0" err="1" smtClean="0"/>
              <a:t>misi</a:t>
            </a:r>
            <a:r>
              <a:rPr lang="en-US" dirty="0" smtClean="0"/>
              <a:t>, </a:t>
            </a:r>
            <a:r>
              <a:rPr lang="en-US" dirty="0" err="1" smtClean="0"/>
              <a:t>tujuan</a:t>
            </a:r>
            <a:r>
              <a:rPr lang="en-US" dirty="0" smtClean="0"/>
              <a:t>, </a:t>
            </a:r>
            <a:r>
              <a:rPr lang="en-US" dirty="0" err="1" smtClean="0"/>
              <a:t>sasaran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strategi</a:t>
            </a:r>
            <a:endParaRPr lang="en-US" dirty="0" smtClean="0"/>
          </a:p>
          <a:p>
            <a:pPr lvl="1"/>
            <a:r>
              <a:rPr lang="en-US" dirty="0" err="1" smtClean="0"/>
              <a:t>Tatapamong</a:t>
            </a:r>
            <a:r>
              <a:rPr lang="en-US" dirty="0" smtClean="0"/>
              <a:t>, </a:t>
            </a:r>
            <a:r>
              <a:rPr lang="en-US" dirty="0" err="1" smtClean="0"/>
              <a:t>manajemen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SPMI</a:t>
            </a:r>
          </a:p>
          <a:p>
            <a:pPr lvl="1"/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Lulusan</a:t>
            </a:r>
            <a:endParaRPr lang="en-US" dirty="0" smtClean="0"/>
          </a:p>
          <a:p>
            <a:pPr lvl="1"/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 smtClean="0"/>
          </a:p>
          <a:p>
            <a:pPr lvl="1"/>
            <a:r>
              <a:rPr lang="en-US" dirty="0" err="1" smtClean="0"/>
              <a:t>Kurikulum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suasana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endParaRPr lang="en-US" dirty="0" smtClean="0"/>
          </a:p>
          <a:p>
            <a:pPr lvl="1"/>
            <a:r>
              <a:rPr lang="en-US" dirty="0" err="1" smtClean="0"/>
              <a:t>Pembiayaan</a:t>
            </a:r>
            <a:r>
              <a:rPr lang="en-US" dirty="0" smtClean="0"/>
              <a:t>,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prasarana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endParaRPr lang="en-US" dirty="0" smtClean="0"/>
          </a:p>
          <a:p>
            <a:pPr lvl="1"/>
            <a:r>
              <a:rPr lang="en-US" dirty="0" err="1" smtClean="0"/>
              <a:t>Penelitian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dirty="0" err="1" smtClean="0"/>
              <a:t>engabdian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endParaRPr lang="en-US" dirty="0" smtClean="0"/>
          </a:p>
          <a:p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endParaRPr lang="en-US" dirty="0" smtClean="0"/>
          </a:p>
          <a:p>
            <a:pPr lvl="1"/>
            <a:r>
              <a:rPr lang="en-US" dirty="0" err="1" smtClean="0"/>
              <a:t>Akurasi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kelengkapan</a:t>
            </a:r>
            <a:r>
              <a:rPr lang="en-US" dirty="0" smtClean="0"/>
              <a:t> data</a:t>
            </a:r>
          </a:p>
          <a:p>
            <a:pPr lvl="1"/>
            <a:r>
              <a:rPr lang="en-US" dirty="0" err="1" smtClean="0"/>
              <a:t>Ketajaman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identifikasi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 smtClean="0"/>
          </a:p>
          <a:p>
            <a:pPr lvl="1"/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perbaikan</a:t>
            </a:r>
            <a:endParaRPr lang="en-US" dirty="0" smtClean="0"/>
          </a:p>
          <a:p>
            <a:pPr lvl="1"/>
            <a:r>
              <a:rPr lang="en-US" dirty="0" err="1" smtClean="0"/>
              <a:t>Koherensi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Pada</a:t>
            </a:r>
            <a:r>
              <a:rPr lang="en-US" dirty="0" smtClean="0"/>
              <a:t> level </a:t>
            </a:r>
            <a:r>
              <a:rPr lang="en-US" dirty="0" err="1" smtClean="0"/>
              <a:t>perguruan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4560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1. BORANG INSTITUSI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81636"/>
            <a:ext cx="8001000" cy="53383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1528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5557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2. BORANG EVALUASI DIRI</a:t>
            </a:r>
            <a:endParaRPr lang="en-US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02084"/>
            <a:ext cx="7848600" cy="55417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905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14400"/>
            <a:ext cx="8077200" cy="532054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542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7924800" cy="54262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8873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13307</TotalTime>
  <Words>227</Words>
  <Application>Microsoft Office PowerPoint</Application>
  <PresentationFormat>On-screen Show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Mutu pendidikan tinggi indonesia dalam perspektif akreditasi</vt:lpstr>
      <vt:lpstr>Outline presentasi</vt:lpstr>
      <vt:lpstr>Tantangan pendidikan tinggi indonesia</vt:lpstr>
      <vt:lpstr>Kriteria mutu yang diukur</vt:lpstr>
      <vt:lpstr>Pada level perguruan tinggi</vt:lpstr>
      <vt:lpstr>Slide 6</vt:lpstr>
      <vt:lpstr>Slide 7</vt:lpstr>
      <vt:lpstr>Slide 8</vt:lpstr>
      <vt:lpstr>Slide 9</vt:lpstr>
      <vt:lpstr>Slide 10</vt:lpstr>
      <vt:lpstr>Penyelenggaraan program studi</vt:lpstr>
      <vt:lpstr>Slide 12</vt:lpstr>
      <vt:lpstr>Slide 13</vt:lpstr>
      <vt:lpstr>Slide 14</vt:lpstr>
      <vt:lpstr>Slide 15</vt:lpstr>
      <vt:lpstr>Slide 16</vt:lpstr>
      <vt:lpstr>Slide 17</vt:lpstr>
      <vt:lpstr>penutup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Kebijakan Tentang Sistem Akreditasi Nasional</dc:title>
  <dc:creator>Chan</dc:creator>
  <cp:lastModifiedBy>Chan</cp:lastModifiedBy>
  <cp:revision>38</cp:revision>
  <dcterms:created xsi:type="dcterms:W3CDTF">2016-11-13T01:31:24Z</dcterms:created>
  <dcterms:modified xsi:type="dcterms:W3CDTF">2016-12-08T22:21:48Z</dcterms:modified>
</cp:coreProperties>
</file>