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7" r:id="rId2"/>
  </p:sldMasterIdLst>
  <p:notesMasterIdLst>
    <p:notesMasterId r:id="rId16"/>
  </p:notesMasterIdLst>
  <p:sldIdLst>
    <p:sldId id="256" r:id="rId3"/>
    <p:sldId id="473" r:id="rId4"/>
    <p:sldId id="486" r:id="rId5"/>
    <p:sldId id="474" r:id="rId6"/>
    <p:sldId id="475" r:id="rId7"/>
    <p:sldId id="440" r:id="rId8"/>
    <p:sldId id="489" r:id="rId9"/>
    <p:sldId id="476" r:id="rId10"/>
    <p:sldId id="484" r:id="rId11"/>
    <p:sldId id="485" r:id="rId12"/>
    <p:sldId id="482" r:id="rId13"/>
    <p:sldId id="487" r:id="rId14"/>
    <p:sldId id="398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068"/>
    <a:srgbClr val="000000"/>
    <a:srgbClr val="F47364"/>
    <a:srgbClr val="4E4C64"/>
    <a:srgbClr val="504E66"/>
    <a:srgbClr val="A9C7E1"/>
    <a:srgbClr val="91C6ED"/>
    <a:srgbClr val="82B3D5"/>
    <a:srgbClr val="1B6AA2"/>
    <a:srgbClr val="234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 autoAdjust="0"/>
    <p:restoredTop sz="94660"/>
  </p:normalViewPr>
  <p:slideViewPr>
    <p:cSldViewPr>
      <p:cViewPr varScale="1">
        <p:scale>
          <a:sx n="109" d="100"/>
          <a:sy n="109" d="100"/>
        </p:scale>
        <p:origin x="-1280" y="-1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0"/>
      <c:rAngAx val="0"/>
      <c:perspective val="36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0850844120084"/>
          <c:y val="0.143102403304395"/>
          <c:w val="0.803897839969268"/>
          <c:h val="0.68372687610017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0521648530875231"/>
                  <c:y val="0.0085510212126967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Akademi</c:v>
                </c:pt>
                <c:pt idx="1">
                  <c:v>Akademi Komunitas</c:v>
                </c:pt>
                <c:pt idx="2">
                  <c:v>Politeknik</c:v>
                </c:pt>
                <c:pt idx="3">
                  <c:v>Universitas</c:v>
                </c:pt>
                <c:pt idx="4">
                  <c:v>PTN-BH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1108.0</c:v>
                </c:pt>
                <c:pt idx="1">
                  <c:v>12.0</c:v>
                </c:pt>
                <c:pt idx="2">
                  <c:v>262.0</c:v>
                </c:pt>
                <c:pt idx="3">
                  <c:v>3121.0</c:v>
                </c:pt>
                <c:pt idx="4">
                  <c:v>11.0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0263209644869472"/>
          <c:y val="0.759956455455567"/>
          <c:w val="0.973679035513053"/>
          <c:h val="0.24004344499356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 algn="r">
        <a:defRPr sz="16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PT</c:v>
                </c:pt>
              </c:strCache>
            </c:strRef>
          </c:tx>
          <c:dPt>
            <c:idx val="0"/>
            <c:bubble3D val="0"/>
            <c:explosion val="13"/>
          </c:dPt>
          <c:dPt>
            <c:idx val="1"/>
            <c:bubble3D val="0"/>
          </c:dPt>
          <c:dLbls>
            <c:dLbl>
              <c:idx val="0"/>
              <c:layout>
                <c:manualLayout>
                  <c:x val="0.05645958319446"/>
                  <c:y val="-0.18416426523055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525165413719463"/>
                  <c:y val="0.069042347442023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Terakreditasi</c:v>
                </c:pt>
                <c:pt idx="1">
                  <c:v>Belum Terakreditasi</c:v>
                </c:pt>
              </c:strCache>
            </c:strRef>
          </c:cat>
          <c:val>
            <c:numRef>
              <c:f>Sheet1!$B$2:$B$3</c:f>
              <c:numCache>
                <c:formatCode>_(* #,##0_);_(* \(#,##0\);_(* "-"_);_(@_)</c:formatCode>
                <c:ptCount val="2"/>
                <c:pt idx="0">
                  <c:v>1019.0</c:v>
                </c:pt>
                <c:pt idx="1">
                  <c:v>3493.0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4"/>
      </c:pieChart>
    </c:plotArea>
    <c:plotVisOnly val="1"/>
    <c:dispBlanksAs val="gap"/>
    <c:showDLblsOverMax val="0"/>
  </c:chart>
  <c:txPr>
    <a:bodyPr/>
    <a:lstStyle/>
    <a:p>
      <a:pPr>
        <a:defRPr sz="14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</c:v>
                </c:pt>
                <c:pt idx="1">
                  <c:v>B</c:v>
                </c:pt>
                <c:pt idx="2">
                  <c:v>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691.0</c:v>
                </c:pt>
                <c:pt idx="1">
                  <c:v>302.0</c:v>
                </c:pt>
                <c:pt idx="2">
                  <c:v>26.0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-2143368184"/>
        <c:axId val="-2139986728"/>
      </c:barChart>
      <c:catAx>
        <c:axId val="-21433681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-2139986728"/>
        <c:crosses val="autoZero"/>
        <c:auto val="1"/>
        <c:lblAlgn val="ctr"/>
        <c:lblOffset val="100"/>
        <c:noMultiLvlLbl val="0"/>
      </c:catAx>
      <c:valAx>
        <c:axId val="-2139986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43368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Prodi</c:v>
                </c:pt>
              </c:strCache>
            </c:strRef>
          </c:tx>
          <c:dPt>
            <c:idx val="0"/>
            <c:bubble3D val="0"/>
            <c:explosion val="13"/>
          </c:dPt>
          <c:dPt>
            <c:idx val="1"/>
            <c:bubble3D val="0"/>
          </c:dPt>
          <c:dLbls>
            <c:dLbl>
              <c:idx val="0"/>
              <c:layout>
                <c:manualLayout>
                  <c:x val="0.0367058598250296"/>
                  <c:y val="0.045144532409044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353693450822685"/>
                  <c:y val="-0.068814130769797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Terakreditasi</c:v>
                </c:pt>
                <c:pt idx="1">
                  <c:v>Belum Terakreditasi</c:v>
                </c:pt>
              </c:strCache>
            </c:strRef>
          </c:cat>
          <c:val>
            <c:numRef>
              <c:f>Sheet1!$B$2:$B$3</c:f>
              <c:numCache>
                <c:formatCode>_(* #,##0_);_(* \(#,##0\);_(* "-"_);_(@_)</c:formatCode>
                <c:ptCount val="2"/>
                <c:pt idx="0">
                  <c:v>17114.0</c:v>
                </c:pt>
                <c:pt idx="1">
                  <c:v>7524.0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0"/>
      </c:pieChart>
    </c:plotArea>
    <c:plotVisOnly val="1"/>
    <c:dispBlanksAs val="gap"/>
    <c:showDLblsOverMax val="0"/>
  </c:chart>
  <c:txPr>
    <a:bodyPr/>
    <a:lstStyle/>
    <a:p>
      <a:pPr>
        <a:defRPr sz="14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745444950561"/>
          <c:y val="0.0692879018958698"/>
          <c:w val="0.865254555049439"/>
          <c:h val="0.8614241962082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</c:v>
                </c:pt>
                <c:pt idx="1">
                  <c:v>B</c:v>
                </c:pt>
                <c:pt idx="2">
                  <c:v>A</c:v>
                </c:pt>
              </c:strCache>
            </c:strRef>
          </c:cat>
          <c:val>
            <c:numRef>
              <c:f>Sheet1!$B$2:$B$4</c:f>
              <c:numCache>
                <c:formatCode>_(* #,##0_);_(* \(#,##0\);_(* "-"_);_(@_)</c:formatCode>
                <c:ptCount val="3"/>
                <c:pt idx="0">
                  <c:v>6932.0</c:v>
                </c:pt>
                <c:pt idx="1">
                  <c:v>8018.0</c:v>
                </c:pt>
                <c:pt idx="2">
                  <c:v>2164.0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-2141396536"/>
        <c:axId val="-2141378280"/>
      </c:barChart>
      <c:catAx>
        <c:axId val="-21413965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-2141378280"/>
        <c:crosses val="autoZero"/>
        <c:auto val="1"/>
        <c:lblAlgn val="ctr"/>
        <c:lblOffset val="100"/>
        <c:noMultiLvlLbl val="0"/>
      </c:catAx>
      <c:valAx>
        <c:axId val="-2141378280"/>
        <c:scaling>
          <c:orientation val="minMax"/>
        </c:scaling>
        <c:delete val="1"/>
        <c:axPos val="b"/>
        <c:numFmt formatCode="_(* #,##0_);_(* \(#,##0\);_(* &quot;-&quot;_);_(@_)" sourceLinked="1"/>
        <c:majorTickMark val="out"/>
        <c:minorTickMark val="none"/>
        <c:tickLblPos val="nextTo"/>
        <c:crossAx val="-2141396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rgbClr val="000000"/>
          </a:solidFill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E0FA8B-F499-4A8A-9759-A3AFE5B587B1}" type="doc">
      <dgm:prSet loTypeId="urn:microsoft.com/office/officeart/2005/8/layout/cycle2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id-ID"/>
        </a:p>
      </dgm:t>
    </dgm:pt>
    <dgm:pt modelId="{74BBD361-1293-48D9-A620-6C24DCFB90AD}">
      <dgm:prSet phldrT="[Text]"/>
      <dgm:spPr/>
      <dgm:t>
        <a:bodyPr/>
        <a:lstStyle/>
        <a:p>
          <a:r>
            <a:rPr lang="en-US" b="1" smtClean="0"/>
            <a:t>P</a:t>
          </a:r>
          <a:endParaRPr lang="id-ID" b="1"/>
        </a:p>
      </dgm:t>
    </dgm:pt>
    <dgm:pt modelId="{A0450466-B399-4B4B-8877-D892ED82412B}" type="parTrans" cxnId="{2499F9FE-0685-4F5E-9C6E-FA05CAC4A25B}">
      <dgm:prSet/>
      <dgm:spPr/>
      <dgm:t>
        <a:bodyPr/>
        <a:lstStyle/>
        <a:p>
          <a:endParaRPr lang="id-ID"/>
        </a:p>
      </dgm:t>
    </dgm:pt>
    <dgm:pt modelId="{64A407CF-5327-43C6-AADD-A928D112110F}" type="sibTrans" cxnId="{2499F9FE-0685-4F5E-9C6E-FA05CAC4A25B}">
      <dgm:prSet/>
      <dgm:spPr/>
      <dgm:t>
        <a:bodyPr/>
        <a:lstStyle/>
        <a:p>
          <a:endParaRPr lang="id-ID"/>
        </a:p>
      </dgm:t>
    </dgm:pt>
    <dgm:pt modelId="{8FF6B4CF-1F51-43D1-8B61-A101FD54A7FC}">
      <dgm:prSet phldrT="[Text]"/>
      <dgm:spPr/>
      <dgm:t>
        <a:bodyPr/>
        <a:lstStyle/>
        <a:p>
          <a:r>
            <a:rPr lang="en-US" b="1" smtClean="0"/>
            <a:t>P</a:t>
          </a:r>
          <a:endParaRPr lang="id-ID" b="1"/>
        </a:p>
      </dgm:t>
    </dgm:pt>
    <dgm:pt modelId="{2D4B2887-81C6-4961-A78B-D8D16F0F9269}" type="parTrans" cxnId="{F31B271A-191D-4415-B534-79505551D9F8}">
      <dgm:prSet/>
      <dgm:spPr/>
      <dgm:t>
        <a:bodyPr/>
        <a:lstStyle/>
        <a:p>
          <a:endParaRPr lang="id-ID"/>
        </a:p>
      </dgm:t>
    </dgm:pt>
    <dgm:pt modelId="{EA792273-AEB6-4399-A0F9-06EAF263DEAC}" type="sibTrans" cxnId="{F31B271A-191D-4415-B534-79505551D9F8}">
      <dgm:prSet/>
      <dgm:spPr/>
      <dgm:t>
        <a:bodyPr/>
        <a:lstStyle/>
        <a:p>
          <a:endParaRPr lang="id-ID"/>
        </a:p>
      </dgm:t>
    </dgm:pt>
    <dgm:pt modelId="{4AEE9E5C-EB38-4079-BC82-47F98940B992}">
      <dgm:prSet phldrT="[Text]"/>
      <dgm:spPr/>
      <dgm:t>
        <a:bodyPr/>
        <a:lstStyle/>
        <a:p>
          <a:r>
            <a:rPr lang="en-US" b="1" smtClean="0"/>
            <a:t>E</a:t>
          </a:r>
          <a:endParaRPr lang="id-ID" b="1"/>
        </a:p>
      </dgm:t>
    </dgm:pt>
    <dgm:pt modelId="{747B3759-AB27-4FD5-B065-038A31D06BDE}" type="parTrans" cxnId="{396B1A0B-9B18-4758-9D60-FC0D3BE3E88C}">
      <dgm:prSet/>
      <dgm:spPr/>
      <dgm:t>
        <a:bodyPr/>
        <a:lstStyle/>
        <a:p>
          <a:endParaRPr lang="id-ID"/>
        </a:p>
      </dgm:t>
    </dgm:pt>
    <dgm:pt modelId="{7F8295D9-7F3A-47D1-8FB8-24D6C672585C}" type="sibTrans" cxnId="{396B1A0B-9B18-4758-9D60-FC0D3BE3E88C}">
      <dgm:prSet/>
      <dgm:spPr/>
      <dgm:t>
        <a:bodyPr/>
        <a:lstStyle/>
        <a:p>
          <a:endParaRPr lang="id-ID"/>
        </a:p>
      </dgm:t>
    </dgm:pt>
    <dgm:pt modelId="{F452EC4D-75A7-4344-A7A7-3684FF242966}">
      <dgm:prSet phldrT="[Text]"/>
      <dgm:spPr/>
      <dgm:t>
        <a:bodyPr/>
        <a:lstStyle/>
        <a:p>
          <a:r>
            <a:rPr lang="en-US" b="1" smtClean="0"/>
            <a:t>P</a:t>
          </a:r>
          <a:endParaRPr lang="id-ID" b="1"/>
        </a:p>
      </dgm:t>
    </dgm:pt>
    <dgm:pt modelId="{F5E590B7-5144-4F36-BA82-CE7C21A1D7B7}" type="parTrans" cxnId="{FE3A50E0-E9A5-4AA3-B69B-8EBE3C51501F}">
      <dgm:prSet/>
      <dgm:spPr/>
      <dgm:t>
        <a:bodyPr/>
        <a:lstStyle/>
        <a:p>
          <a:endParaRPr lang="id-ID"/>
        </a:p>
      </dgm:t>
    </dgm:pt>
    <dgm:pt modelId="{9874EA22-FEC5-4367-95CF-99E235F1322B}" type="sibTrans" cxnId="{FE3A50E0-E9A5-4AA3-B69B-8EBE3C51501F}">
      <dgm:prSet/>
      <dgm:spPr/>
      <dgm:t>
        <a:bodyPr/>
        <a:lstStyle/>
        <a:p>
          <a:endParaRPr lang="id-ID"/>
        </a:p>
      </dgm:t>
    </dgm:pt>
    <dgm:pt modelId="{44FD7078-2EA6-4280-9CCB-4AD4963DCDF0}">
      <dgm:prSet phldrT="[Text]"/>
      <dgm:spPr/>
      <dgm:t>
        <a:bodyPr/>
        <a:lstStyle/>
        <a:p>
          <a:r>
            <a:rPr lang="en-US" b="1" smtClean="0"/>
            <a:t>P</a:t>
          </a:r>
          <a:endParaRPr lang="id-ID" b="1"/>
        </a:p>
      </dgm:t>
    </dgm:pt>
    <dgm:pt modelId="{A0882975-FA98-40CD-A335-86A787E1813E}" type="parTrans" cxnId="{F5728997-F85B-4EA4-AB6F-284DB287BCB2}">
      <dgm:prSet/>
      <dgm:spPr/>
      <dgm:t>
        <a:bodyPr/>
        <a:lstStyle/>
        <a:p>
          <a:endParaRPr lang="id-ID"/>
        </a:p>
      </dgm:t>
    </dgm:pt>
    <dgm:pt modelId="{CBFC5BBE-2A10-4214-B530-80B654B124C0}" type="sibTrans" cxnId="{F5728997-F85B-4EA4-AB6F-284DB287BCB2}">
      <dgm:prSet/>
      <dgm:spPr/>
      <dgm:t>
        <a:bodyPr/>
        <a:lstStyle/>
        <a:p>
          <a:endParaRPr lang="id-ID"/>
        </a:p>
      </dgm:t>
    </dgm:pt>
    <dgm:pt modelId="{B5FAEBA5-EB0A-41D7-8EDB-1262AD29EFFE}" type="pres">
      <dgm:prSet presAssocID="{B6E0FA8B-F499-4A8A-9759-A3AFE5B587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0BBF4D8-0024-4083-803D-F0A1128EDCFD}" type="pres">
      <dgm:prSet presAssocID="{74BBD361-1293-48D9-A620-6C24DCFB90A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9322762-D512-4CF5-81BC-9ABF2A4056E6}" type="pres">
      <dgm:prSet presAssocID="{64A407CF-5327-43C6-AADD-A928D112110F}" presName="sibTrans" presStyleLbl="sibTrans2D1" presStyleIdx="0" presStyleCnt="5"/>
      <dgm:spPr/>
      <dgm:t>
        <a:bodyPr/>
        <a:lstStyle/>
        <a:p>
          <a:endParaRPr lang="id-ID"/>
        </a:p>
      </dgm:t>
    </dgm:pt>
    <dgm:pt modelId="{899A9945-D857-4257-8BCC-B27A6EEB0390}" type="pres">
      <dgm:prSet presAssocID="{64A407CF-5327-43C6-AADD-A928D112110F}" presName="connectorText" presStyleLbl="sibTrans2D1" presStyleIdx="0" presStyleCnt="5"/>
      <dgm:spPr/>
      <dgm:t>
        <a:bodyPr/>
        <a:lstStyle/>
        <a:p>
          <a:endParaRPr lang="id-ID"/>
        </a:p>
      </dgm:t>
    </dgm:pt>
    <dgm:pt modelId="{F86CEC1C-0217-4501-B3A2-A6C8E2711CED}" type="pres">
      <dgm:prSet presAssocID="{8FF6B4CF-1F51-43D1-8B61-A101FD54A7F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9E08522-8348-49DA-B318-0F2B64B8005E}" type="pres">
      <dgm:prSet presAssocID="{EA792273-AEB6-4399-A0F9-06EAF263DEAC}" presName="sibTrans" presStyleLbl="sibTrans2D1" presStyleIdx="1" presStyleCnt="5"/>
      <dgm:spPr/>
      <dgm:t>
        <a:bodyPr/>
        <a:lstStyle/>
        <a:p>
          <a:endParaRPr lang="id-ID"/>
        </a:p>
      </dgm:t>
    </dgm:pt>
    <dgm:pt modelId="{9C75150F-32B2-448A-8267-1C341123FA99}" type="pres">
      <dgm:prSet presAssocID="{EA792273-AEB6-4399-A0F9-06EAF263DEAC}" presName="connectorText" presStyleLbl="sibTrans2D1" presStyleIdx="1" presStyleCnt="5"/>
      <dgm:spPr/>
      <dgm:t>
        <a:bodyPr/>
        <a:lstStyle/>
        <a:p>
          <a:endParaRPr lang="id-ID"/>
        </a:p>
      </dgm:t>
    </dgm:pt>
    <dgm:pt modelId="{506FF06E-3030-47BE-9631-87F5F5691E24}" type="pres">
      <dgm:prSet presAssocID="{4AEE9E5C-EB38-4079-BC82-47F98940B99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F68F944-0D40-4011-9E0E-BBC58A574FB3}" type="pres">
      <dgm:prSet presAssocID="{7F8295D9-7F3A-47D1-8FB8-24D6C672585C}" presName="sibTrans" presStyleLbl="sibTrans2D1" presStyleIdx="2" presStyleCnt="5"/>
      <dgm:spPr/>
      <dgm:t>
        <a:bodyPr/>
        <a:lstStyle/>
        <a:p>
          <a:endParaRPr lang="id-ID"/>
        </a:p>
      </dgm:t>
    </dgm:pt>
    <dgm:pt modelId="{ACB8C9FF-C0DD-4282-9C8C-835A1A58511B}" type="pres">
      <dgm:prSet presAssocID="{7F8295D9-7F3A-47D1-8FB8-24D6C672585C}" presName="connectorText" presStyleLbl="sibTrans2D1" presStyleIdx="2" presStyleCnt="5"/>
      <dgm:spPr/>
      <dgm:t>
        <a:bodyPr/>
        <a:lstStyle/>
        <a:p>
          <a:endParaRPr lang="id-ID"/>
        </a:p>
      </dgm:t>
    </dgm:pt>
    <dgm:pt modelId="{7E758776-BE7E-413B-9C6D-D6E099DCC822}" type="pres">
      <dgm:prSet presAssocID="{F452EC4D-75A7-4344-A7A7-3684FF24296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FBCC5B1-9F98-4B01-8F80-AA496C2B1E11}" type="pres">
      <dgm:prSet presAssocID="{9874EA22-FEC5-4367-95CF-99E235F1322B}" presName="sibTrans" presStyleLbl="sibTrans2D1" presStyleIdx="3" presStyleCnt="5"/>
      <dgm:spPr/>
      <dgm:t>
        <a:bodyPr/>
        <a:lstStyle/>
        <a:p>
          <a:endParaRPr lang="id-ID"/>
        </a:p>
      </dgm:t>
    </dgm:pt>
    <dgm:pt modelId="{1AC89C4C-AF29-46D4-B5B0-D31E30CED438}" type="pres">
      <dgm:prSet presAssocID="{9874EA22-FEC5-4367-95CF-99E235F1322B}" presName="connectorText" presStyleLbl="sibTrans2D1" presStyleIdx="3" presStyleCnt="5"/>
      <dgm:spPr/>
      <dgm:t>
        <a:bodyPr/>
        <a:lstStyle/>
        <a:p>
          <a:endParaRPr lang="id-ID"/>
        </a:p>
      </dgm:t>
    </dgm:pt>
    <dgm:pt modelId="{D126B49A-D226-4446-B72F-AC950948E40A}" type="pres">
      <dgm:prSet presAssocID="{44FD7078-2EA6-4280-9CCB-4AD4963DCDF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6606301-D506-4C45-ABB5-89A1C9933507}" type="pres">
      <dgm:prSet presAssocID="{CBFC5BBE-2A10-4214-B530-80B654B124C0}" presName="sibTrans" presStyleLbl="sibTrans2D1" presStyleIdx="4" presStyleCnt="5"/>
      <dgm:spPr/>
      <dgm:t>
        <a:bodyPr/>
        <a:lstStyle/>
        <a:p>
          <a:endParaRPr lang="id-ID"/>
        </a:p>
      </dgm:t>
    </dgm:pt>
    <dgm:pt modelId="{20CE978F-440D-4CD3-8654-CE87C5E1D668}" type="pres">
      <dgm:prSet presAssocID="{CBFC5BBE-2A10-4214-B530-80B654B124C0}" presName="connectorText" presStyleLbl="sibTrans2D1" presStyleIdx="4" presStyleCnt="5"/>
      <dgm:spPr/>
      <dgm:t>
        <a:bodyPr/>
        <a:lstStyle/>
        <a:p>
          <a:endParaRPr lang="id-ID"/>
        </a:p>
      </dgm:t>
    </dgm:pt>
  </dgm:ptLst>
  <dgm:cxnLst>
    <dgm:cxn modelId="{6D1E660C-D69A-9347-830A-2153F9DD09E3}" type="presOf" srcId="{4AEE9E5C-EB38-4079-BC82-47F98940B992}" destId="{506FF06E-3030-47BE-9631-87F5F5691E24}" srcOrd="0" destOrd="0" presId="urn:microsoft.com/office/officeart/2005/8/layout/cycle2"/>
    <dgm:cxn modelId="{3C7FB77E-0C9A-AE42-B625-8E4438D3D707}" type="presOf" srcId="{9874EA22-FEC5-4367-95CF-99E235F1322B}" destId="{7FBCC5B1-9F98-4B01-8F80-AA496C2B1E11}" srcOrd="0" destOrd="0" presId="urn:microsoft.com/office/officeart/2005/8/layout/cycle2"/>
    <dgm:cxn modelId="{F31B271A-191D-4415-B534-79505551D9F8}" srcId="{B6E0FA8B-F499-4A8A-9759-A3AFE5B587B1}" destId="{8FF6B4CF-1F51-43D1-8B61-A101FD54A7FC}" srcOrd="1" destOrd="0" parTransId="{2D4B2887-81C6-4961-A78B-D8D16F0F9269}" sibTransId="{EA792273-AEB6-4399-A0F9-06EAF263DEAC}"/>
    <dgm:cxn modelId="{F5728997-F85B-4EA4-AB6F-284DB287BCB2}" srcId="{B6E0FA8B-F499-4A8A-9759-A3AFE5B587B1}" destId="{44FD7078-2EA6-4280-9CCB-4AD4963DCDF0}" srcOrd="4" destOrd="0" parTransId="{A0882975-FA98-40CD-A335-86A787E1813E}" sibTransId="{CBFC5BBE-2A10-4214-B530-80B654B124C0}"/>
    <dgm:cxn modelId="{CE4C74A5-1E11-D943-B6F7-B15516E3471F}" type="presOf" srcId="{CBFC5BBE-2A10-4214-B530-80B654B124C0}" destId="{96606301-D506-4C45-ABB5-89A1C9933507}" srcOrd="0" destOrd="0" presId="urn:microsoft.com/office/officeart/2005/8/layout/cycle2"/>
    <dgm:cxn modelId="{F237535A-7F6D-E04F-9A41-62F4076A99D2}" type="presOf" srcId="{CBFC5BBE-2A10-4214-B530-80B654B124C0}" destId="{20CE978F-440D-4CD3-8654-CE87C5E1D668}" srcOrd="1" destOrd="0" presId="urn:microsoft.com/office/officeart/2005/8/layout/cycle2"/>
    <dgm:cxn modelId="{377BC12F-4739-EE47-8150-7FA43DBC1550}" type="presOf" srcId="{44FD7078-2EA6-4280-9CCB-4AD4963DCDF0}" destId="{D126B49A-D226-4446-B72F-AC950948E40A}" srcOrd="0" destOrd="0" presId="urn:microsoft.com/office/officeart/2005/8/layout/cycle2"/>
    <dgm:cxn modelId="{396B1A0B-9B18-4758-9D60-FC0D3BE3E88C}" srcId="{B6E0FA8B-F499-4A8A-9759-A3AFE5B587B1}" destId="{4AEE9E5C-EB38-4079-BC82-47F98940B992}" srcOrd="2" destOrd="0" parTransId="{747B3759-AB27-4FD5-B065-038A31D06BDE}" sibTransId="{7F8295D9-7F3A-47D1-8FB8-24D6C672585C}"/>
    <dgm:cxn modelId="{2EA49AD1-76C1-8E49-819D-40C8B22CFECA}" type="presOf" srcId="{EA792273-AEB6-4399-A0F9-06EAF263DEAC}" destId="{9C75150F-32B2-448A-8267-1C341123FA99}" srcOrd="1" destOrd="0" presId="urn:microsoft.com/office/officeart/2005/8/layout/cycle2"/>
    <dgm:cxn modelId="{4DCBDB31-342F-BA40-9E43-8D1379903627}" type="presOf" srcId="{7F8295D9-7F3A-47D1-8FB8-24D6C672585C}" destId="{DF68F944-0D40-4011-9E0E-BBC58A574FB3}" srcOrd="0" destOrd="0" presId="urn:microsoft.com/office/officeart/2005/8/layout/cycle2"/>
    <dgm:cxn modelId="{E8A5B29B-D9E5-0244-8FB3-2CA795FB6542}" type="presOf" srcId="{EA792273-AEB6-4399-A0F9-06EAF263DEAC}" destId="{C9E08522-8348-49DA-B318-0F2B64B8005E}" srcOrd="0" destOrd="0" presId="urn:microsoft.com/office/officeart/2005/8/layout/cycle2"/>
    <dgm:cxn modelId="{2C337513-6BFA-374E-8424-5E55491210E8}" type="presOf" srcId="{F452EC4D-75A7-4344-A7A7-3684FF242966}" destId="{7E758776-BE7E-413B-9C6D-D6E099DCC822}" srcOrd="0" destOrd="0" presId="urn:microsoft.com/office/officeart/2005/8/layout/cycle2"/>
    <dgm:cxn modelId="{FE3A50E0-E9A5-4AA3-B69B-8EBE3C51501F}" srcId="{B6E0FA8B-F499-4A8A-9759-A3AFE5B587B1}" destId="{F452EC4D-75A7-4344-A7A7-3684FF242966}" srcOrd="3" destOrd="0" parTransId="{F5E590B7-5144-4F36-BA82-CE7C21A1D7B7}" sibTransId="{9874EA22-FEC5-4367-95CF-99E235F1322B}"/>
    <dgm:cxn modelId="{0A09755D-0DB2-0F46-85A4-304CF5B84111}" type="presOf" srcId="{9874EA22-FEC5-4367-95CF-99E235F1322B}" destId="{1AC89C4C-AF29-46D4-B5B0-D31E30CED438}" srcOrd="1" destOrd="0" presId="urn:microsoft.com/office/officeart/2005/8/layout/cycle2"/>
    <dgm:cxn modelId="{DCC73BFC-70AB-FE49-BA03-AAA83955DCE8}" type="presOf" srcId="{8FF6B4CF-1F51-43D1-8B61-A101FD54A7FC}" destId="{F86CEC1C-0217-4501-B3A2-A6C8E2711CED}" srcOrd="0" destOrd="0" presId="urn:microsoft.com/office/officeart/2005/8/layout/cycle2"/>
    <dgm:cxn modelId="{FE6663E1-A5AA-3248-A9F3-7E6501C0EA81}" type="presOf" srcId="{74BBD361-1293-48D9-A620-6C24DCFB90AD}" destId="{F0BBF4D8-0024-4083-803D-F0A1128EDCFD}" srcOrd="0" destOrd="0" presId="urn:microsoft.com/office/officeart/2005/8/layout/cycle2"/>
    <dgm:cxn modelId="{2499F9FE-0685-4F5E-9C6E-FA05CAC4A25B}" srcId="{B6E0FA8B-F499-4A8A-9759-A3AFE5B587B1}" destId="{74BBD361-1293-48D9-A620-6C24DCFB90AD}" srcOrd="0" destOrd="0" parTransId="{A0450466-B399-4B4B-8877-D892ED82412B}" sibTransId="{64A407CF-5327-43C6-AADD-A928D112110F}"/>
    <dgm:cxn modelId="{CEEE44B6-FD07-3248-B8F8-C4D32859DA1F}" type="presOf" srcId="{64A407CF-5327-43C6-AADD-A928D112110F}" destId="{899A9945-D857-4257-8BCC-B27A6EEB0390}" srcOrd="1" destOrd="0" presId="urn:microsoft.com/office/officeart/2005/8/layout/cycle2"/>
    <dgm:cxn modelId="{A8393465-44FE-7449-A449-E0B79997146C}" type="presOf" srcId="{7F8295D9-7F3A-47D1-8FB8-24D6C672585C}" destId="{ACB8C9FF-C0DD-4282-9C8C-835A1A58511B}" srcOrd="1" destOrd="0" presId="urn:microsoft.com/office/officeart/2005/8/layout/cycle2"/>
    <dgm:cxn modelId="{F04B7ABA-6D6C-1E4D-9CFF-291276F7BE4C}" type="presOf" srcId="{64A407CF-5327-43C6-AADD-A928D112110F}" destId="{F9322762-D512-4CF5-81BC-9ABF2A4056E6}" srcOrd="0" destOrd="0" presId="urn:microsoft.com/office/officeart/2005/8/layout/cycle2"/>
    <dgm:cxn modelId="{AF844B76-8449-EE4F-9FC1-07FBF0DC0550}" type="presOf" srcId="{B6E0FA8B-F499-4A8A-9759-A3AFE5B587B1}" destId="{B5FAEBA5-EB0A-41D7-8EDB-1262AD29EFFE}" srcOrd="0" destOrd="0" presId="urn:microsoft.com/office/officeart/2005/8/layout/cycle2"/>
    <dgm:cxn modelId="{8E58EA1D-966E-ED4A-958B-3769350CFD5A}" type="presParOf" srcId="{B5FAEBA5-EB0A-41D7-8EDB-1262AD29EFFE}" destId="{F0BBF4D8-0024-4083-803D-F0A1128EDCFD}" srcOrd="0" destOrd="0" presId="urn:microsoft.com/office/officeart/2005/8/layout/cycle2"/>
    <dgm:cxn modelId="{80BF7D96-325C-F746-B15C-F360D4959E04}" type="presParOf" srcId="{B5FAEBA5-EB0A-41D7-8EDB-1262AD29EFFE}" destId="{F9322762-D512-4CF5-81BC-9ABF2A4056E6}" srcOrd="1" destOrd="0" presId="urn:microsoft.com/office/officeart/2005/8/layout/cycle2"/>
    <dgm:cxn modelId="{61B5C370-834D-A941-AFE2-07698ABFF071}" type="presParOf" srcId="{F9322762-D512-4CF5-81BC-9ABF2A4056E6}" destId="{899A9945-D857-4257-8BCC-B27A6EEB0390}" srcOrd="0" destOrd="0" presId="urn:microsoft.com/office/officeart/2005/8/layout/cycle2"/>
    <dgm:cxn modelId="{C4E2198D-A380-384E-AFA8-C91FA3A428F5}" type="presParOf" srcId="{B5FAEBA5-EB0A-41D7-8EDB-1262AD29EFFE}" destId="{F86CEC1C-0217-4501-B3A2-A6C8E2711CED}" srcOrd="2" destOrd="0" presId="urn:microsoft.com/office/officeart/2005/8/layout/cycle2"/>
    <dgm:cxn modelId="{E893C92C-149F-ED41-9FFB-1FCD7A39E50E}" type="presParOf" srcId="{B5FAEBA5-EB0A-41D7-8EDB-1262AD29EFFE}" destId="{C9E08522-8348-49DA-B318-0F2B64B8005E}" srcOrd="3" destOrd="0" presId="urn:microsoft.com/office/officeart/2005/8/layout/cycle2"/>
    <dgm:cxn modelId="{9531D745-99ED-4540-BBAC-2B6E4E15D57D}" type="presParOf" srcId="{C9E08522-8348-49DA-B318-0F2B64B8005E}" destId="{9C75150F-32B2-448A-8267-1C341123FA99}" srcOrd="0" destOrd="0" presId="urn:microsoft.com/office/officeart/2005/8/layout/cycle2"/>
    <dgm:cxn modelId="{0FCCD726-F696-D640-A45C-0C898083A229}" type="presParOf" srcId="{B5FAEBA5-EB0A-41D7-8EDB-1262AD29EFFE}" destId="{506FF06E-3030-47BE-9631-87F5F5691E24}" srcOrd="4" destOrd="0" presId="urn:microsoft.com/office/officeart/2005/8/layout/cycle2"/>
    <dgm:cxn modelId="{ACDF709B-93FA-2342-9950-B44BC36A35A7}" type="presParOf" srcId="{B5FAEBA5-EB0A-41D7-8EDB-1262AD29EFFE}" destId="{DF68F944-0D40-4011-9E0E-BBC58A574FB3}" srcOrd="5" destOrd="0" presId="urn:microsoft.com/office/officeart/2005/8/layout/cycle2"/>
    <dgm:cxn modelId="{ACD718F2-90E9-7B4B-950C-D0903B8DEEED}" type="presParOf" srcId="{DF68F944-0D40-4011-9E0E-BBC58A574FB3}" destId="{ACB8C9FF-C0DD-4282-9C8C-835A1A58511B}" srcOrd="0" destOrd="0" presId="urn:microsoft.com/office/officeart/2005/8/layout/cycle2"/>
    <dgm:cxn modelId="{5DB7AE04-ADBD-3740-8FD1-56586A32E766}" type="presParOf" srcId="{B5FAEBA5-EB0A-41D7-8EDB-1262AD29EFFE}" destId="{7E758776-BE7E-413B-9C6D-D6E099DCC822}" srcOrd="6" destOrd="0" presId="urn:microsoft.com/office/officeart/2005/8/layout/cycle2"/>
    <dgm:cxn modelId="{AAD430AB-1DCC-144E-A75F-F28F1042E4EC}" type="presParOf" srcId="{B5FAEBA5-EB0A-41D7-8EDB-1262AD29EFFE}" destId="{7FBCC5B1-9F98-4B01-8F80-AA496C2B1E11}" srcOrd="7" destOrd="0" presId="urn:microsoft.com/office/officeart/2005/8/layout/cycle2"/>
    <dgm:cxn modelId="{088CAB48-9804-3448-B66E-12E1F7059B29}" type="presParOf" srcId="{7FBCC5B1-9F98-4B01-8F80-AA496C2B1E11}" destId="{1AC89C4C-AF29-46D4-B5B0-D31E30CED438}" srcOrd="0" destOrd="0" presId="urn:microsoft.com/office/officeart/2005/8/layout/cycle2"/>
    <dgm:cxn modelId="{278603B6-9FC7-994A-B28B-E5F2697F00F0}" type="presParOf" srcId="{B5FAEBA5-EB0A-41D7-8EDB-1262AD29EFFE}" destId="{D126B49A-D226-4446-B72F-AC950948E40A}" srcOrd="8" destOrd="0" presId="urn:microsoft.com/office/officeart/2005/8/layout/cycle2"/>
    <dgm:cxn modelId="{E724B9CC-6AA2-F644-BBCB-F507DBC35423}" type="presParOf" srcId="{B5FAEBA5-EB0A-41D7-8EDB-1262AD29EFFE}" destId="{96606301-D506-4C45-ABB5-89A1C9933507}" srcOrd="9" destOrd="0" presId="urn:microsoft.com/office/officeart/2005/8/layout/cycle2"/>
    <dgm:cxn modelId="{6C78BA2B-CDBF-AD4C-B8AF-68B29CD4EC88}" type="presParOf" srcId="{96606301-D506-4C45-ABB5-89A1C9933507}" destId="{20CE978F-440D-4CD3-8654-CE87C5E1D66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AEFB1D-401F-5048-BEF5-1D7CDFF8724C}" type="doc">
      <dgm:prSet loTypeId="urn:microsoft.com/office/officeart/2008/layout/VerticalCurvedList" loCatId="pictur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F6EC75-4F4C-BF43-A29F-1CB8A763BCB5}">
      <dgm:prSet custT="1"/>
      <dgm:spPr/>
      <dgm:t>
        <a:bodyPr/>
        <a:lstStyle/>
        <a:p>
          <a:pPr rtl="0"/>
          <a:r>
            <a:rPr lang="en-US" sz="1600" dirty="0" err="1" smtClean="0">
              <a:solidFill>
                <a:srgbClr val="000000"/>
              </a:solidFill>
            </a:rPr>
            <a:t>Diseminasi</a:t>
          </a:r>
          <a:r>
            <a:rPr lang="en-US" sz="1600" dirty="0" smtClean="0">
              <a:solidFill>
                <a:srgbClr val="000000"/>
              </a:solidFill>
            </a:rPr>
            <a:t> SPMI, SPMI </a:t>
          </a:r>
          <a:r>
            <a:rPr lang="en-US" sz="1600" dirty="0" err="1" smtClean="0">
              <a:solidFill>
                <a:srgbClr val="000000"/>
              </a:solidFill>
            </a:rPr>
            <a:t>dan</a:t>
          </a:r>
          <a:r>
            <a:rPr lang="en-US" sz="1600" dirty="0" smtClean="0">
              <a:solidFill>
                <a:srgbClr val="000000"/>
              </a:solidFill>
            </a:rPr>
            <a:t> Audit Internal, SPME </a:t>
          </a:r>
          <a:r>
            <a:rPr lang="en-US" sz="1600" dirty="0" err="1" smtClean="0">
              <a:solidFill>
                <a:srgbClr val="000000"/>
              </a:solidFill>
            </a:rPr>
            <a:t>dan</a:t>
          </a:r>
          <a:r>
            <a:rPr lang="en-US" sz="1600" dirty="0" smtClean="0">
              <a:solidFill>
                <a:srgbClr val="000000"/>
              </a:solidFill>
            </a:rPr>
            <a:t> PD </a:t>
          </a:r>
          <a:r>
            <a:rPr lang="en-US" sz="1600" dirty="0" err="1" smtClean="0">
              <a:solidFill>
                <a:srgbClr val="000000"/>
              </a:solidFill>
            </a:rPr>
            <a:t>Dikti</a:t>
          </a:r>
          <a:endParaRPr lang="en-US" sz="1600" dirty="0">
            <a:solidFill>
              <a:srgbClr val="000000"/>
            </a:solidFill>
          </a:endParaRPr>
        </a:p>
      </dgm:t>
    </dgm:pt>
    <dgm:pt modelId="{E4F99A96-9275-C144-82AB-0D300B80E2A7}" type="parTrans" cxnId="{010F5ABC-EA5D-0246-8D01-882B2B56FCE6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E44F1CE5-B9EC-BC47-8798-31BE722A0B0D}" type="sibTrans" cxnId="{010F5ABC-EA5D-0246-8D01-882B2B56FCE6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958FCCA4-6772-4145-91F7-5E06BAB91870}">
      <dgm:prSet custT="1"/>
      <dgm:spPr/>
      <dgm:t>
        <a:bodyPr/>
        <a:lstStyle/>
        <a:p>
          <a:pPr rtl="0"/>
          <a:r>
            <a:rPr lang="en-US" sz="1600" b="1" dirty="0" err="1" smtClean="0">
              <a:solidFill>
                <a:srgbClr val="000000"/>
              </a:solidFill>
            </a:rPr>
            <a:t>Pelatihan</a:t>
          </a:r>
          <a:r>
            <a:rPr lang="en-US" sz="1600" b="1" dirty="0" smtClean="0">
              <a:solidFill>
                <a:srgbClr val="000000"/>
              </a:solidFill>
            </a:rPr>
            <a:t> SPMI, TOT </a:t>
          </a:r>
          <a:r>
            <a:rPr lang="en-US" sz="1600" b="1" dirty="0" err="1" smtClean="0">
              <a:solidFill>
                <a:srgbClr val="000000"/>
              </a:solidFill>
            </a:rPr>
            <a:t>pelatihan</a:t>
          </a:r>
          <a:r>
            <a:rPr lang="en-US" sz="1600" b="1" dirty="0" smtClean="0">
              <a:solidFill>
                <a:srgbClr val="000000"/>
              </a:solidFill>
            </a:rPr>
            <a:t> </a:t>
          </a:r>
          <a:r>
            <a:rPr lang="en-US" sz="1600" b="1" dirty="0" err="1" smtClean="0">
              <a:solidFill>
                <a:srgbClr val="000000"/>
              </a:solidFill>
            </a:rPr>
            <a:t>calon</a:t>
          </a:r>
          <a:r>
            <a:rPr lang="en-US" sz="1600" b="1" dirty="0" smtClean="0">
              <a:solidFill>
                <a:srgbClr val="000000"/>
              </a:solidFill>
            </a:rPr>
            <a:t> </a:t>
          </a:r>
          <a:r>
            <a:rPr lang="en-US" sz="1600" b="1" dirty="0" err="1" smtClean="0">
              <a:solidFill>
                <a:srgbClr val="000000"/>
              </a:solidFill>
            </a:rPr>
            <a:t>pelatih</a:t>
          </a:r>
          <a:r>
            <a:rPr lang="en-US" sz="1600" b="1" dirty="0" smtClean="0">
              <a:solidFill>
                <a:srgbClr val="000000"/>
              </a:solidFill>
            </a:rPr>
            <a:t> SPMI, </a:t>
          </a:r>
          <a:r>
            <a:rPr lang="en-US" sz="1600" b="1" dirty="0" err="1" smtClean="0">
              <a:solidFill>
                <a:srgbClr val="000000"/>
              </a:solidFill>
            </a:rPr>
            <a:t>Pelatihan</a:t>
          </a:r>
          <a:r>
            <a:rPr lang="en-US" sz="1600" b="1" dirty="0" smtClean="0">
              <a:solidFill>
                <a:srgbClr val="000000"/>
              </a:solidFill>
            </a:rPr>
            <a:t> Audit Internal</a:t>
          </a:r>
          <a:endParaRPr lang="en-US" sz="1600" b="1" dirty="0">
            <a:solidFill>
              <a:srgbClr val="000000"/>
            </a:solidFill>
          </a:endParaRPr>
        </a:p>
      </dgm:t>
    </dgm:pt>
    <dgm:pt modelId="{220A960C-82C6-E746-B46F-E979F28CF86A}" type="parTrans" cxnId="{D183DC5F-DF4B-F44E-8D30-733E5E71CD6F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24F0FB46-DA04-A04F-80C5-210081ED3F98}" type="sibTrans" cxnId="{D183DC5F-DF4B-F44E-8D30-733E5E71CD6F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46C69DFF-D5CD-3949-B88D-01E3831F7711}">
      <dgm:prSet custT="1"/>
      <dgm:spPr/>
      <dgm:t>
        <a:bodyPr/>
        <a:lstStyle/>
        <a:p>
          <a:pPr rtl="0"/>
          <a:r>
            <a:rPr lang="en-US" sz="1600" b="1" dirty="0" err="1" smtClean="0">
              <a:solidFill>
                <a:srgbClr val="000000"/>
              </a:solidFill>
            </a:rPr>
            <a:t>Penguatan</a:t>
          </a:r>
          <a:r>
            <a:rPr lang="en-US" sz="1600" b="1" dirty="0" smtClean="0">
              <a:solidFill>
                <a:srgbClr val="000000"/>
              </a:solidFill>
            </a:rPr>
            <a:t> </a:t>
          </a:r>
          <a:r>
            <a:rPr lang="en-US" sz="1600" b="1" dirty="0" err="1" smtClean="0">
              <a:solidFill>
                <a:srgbClr val="000000"/>
              </a:solidFill>
            </a:rPr>
            <a:t>Kopertis: </a:t>
          </a:r>
          <a:r>
            <a:rPr lang="en-US" sz="1300" b="1" dirty="0" err="1" smtClean="0">
              <a:solidFill>
                <a:srgbClr val="000000"/>
              </a:solidFill>
            </a:rPr>
            <a:t>Terciptanya</a:t>
          </a:r>
          <a:r>
            <a:rPr lang="en-US" sz="1300" b="0" dirty="0" err="1" smtClean="0">
              <a:solidFill>
                <a:srgbClr val="000000"/>
              </a:solidFill>
            </a:rPr>
            <a:t> </a:t>
          </a:r>
          <a:r>
            <a:rPr lang="en-US" sz="1300" b="1" dirty="0" err="1" smtClean="0">
              <a:solidFill>
                <a:srgbClr val="000000"/>
              </a:solidFill>
            </a:rPr>
            <a:t>budaya mutu </a:t>
          </a:r>
          <a:r>
            <a:rPr lang="en-US" sz="1300" b="0" dirty="0" err="1" smtClean="0">
              <a:solidFill>
                <a:srgbClr val="000000"/>
              </a:solidFill>
            </a:rPr>
            <a:t>yang tercermin dari kebijakan, regulasi dan mekanisme penjaminan mutu Kopertis; </a:t>
          </a:r>
          <a:r>
            <a:rPr lang="en-US" sz="1300" b="1" dirty="0" err="1" smtClean="0">
              <a:solidFill>
                <a:srgbClr val="000000"/>
              </a:solidFill>
            </a:rPr>
            <a:t>Terbentuknya unit kerja penjaminan mutu </a:t>
          </a:r>
          <a:r>
            <a:rPr lang="en-US" sz="1300" b="0" dirty="0" err="1" smtClean="0">
              <a:solidFill>
                <a:srgbClr val="000000"/>
              </a:solidFill>
            </a:rPr>
            <a:t>di dalam struktur Kopertis; </a:t>
          </a:r>
          <a:r>
            <a:rPr lang="en-US" sz="1300" b="1" dirty="0" err="1" smtClean="0">
              <a:solidFill>
                <a:srgbClr val="000000"/>
              </a:solidFill>
            </a:rPr>
            <a:t>Meningkatnya  jumlah program studi yang mendapatkan layanan mutu </a:t>
          </a:r>
          <a:r>
            <a:rPr lang="en-US" sz="1300" b="0" dirty="0" err="1" smtClean="0">
              <a:solidFill>
                <a:srgbClr val="000000"/>
              </a:solidFill>
            </a:rPr>
            <a:t>dari Kopertis</a:t>
          </a:r>
          <a:endParaRPr lang="id-ID" sz="1300" b="0" dirty="0" err="1" smtClean="0">
            <a:solidFill>
              <a:srgbClr val="000000"/>
            </a:solidFill>
          </a:endParaRPr>
        </a:p>
      </dgm:t>
    </dgm:pt>
    <dgm:pt modelId="{480E609C-F25B-2944-A0AD-4220CE6ABB79}" type="parTrans" cxnId="{9010406F-7A0A-4044-A34C-F5A7008C8012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BB053FF9-88A9-514E-BE57-2F405D957A1B}" type="sibTrans" cxnId="{9010406F-7A0A-4044-A34C-F5A7008C8012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4E9DD3DF-98ED-BC4C-800B-989E3B19A15D}">
      <dgm:prSet custT="1"/>
      <dgm:spPr/>
      <dgm:t>
        <a:bodyPr/>
        <a:lstStyle/>
        <a:p>
          <a:pPr rtl="0"/>
          <a:r>
            <a:rPr lang="en-US" sz="1600" b="1" dirty="0" smtClean="0">
              <a:solidFill>
                <a:srgbClr val="000000"/>
              </a:solidFill>
            </a:rPr>
            <a:t>Program </a:t>
          </a:r>
          <a:r>
            <a:rPr lang="en-US" sz="1600" b="1" dirty="0" err="1" smtClean="0">
              <a:solidFill>
                <a:srgbClr val="000000"/>
              </a:solidFill>
            </a:rPr>
            <a:t>Asuh: </a:t>
          </a:r>
          <a:r>
            <a:rPr lang="en-US" sz="1300" b="1" dirty="0" err="1" smtClean="0">
              <a:solidFill>
                <a:srgbClr val="000000"/>
              </a:solidFill>
            </a:rPr>
            <a:t>Bimbingan untuk membangun budaya mutu dari PT yang terakreditasi unggul ( A) ke PT yang terakreditasi baik ( C)</a:t>
          </a:r>
          <a:r>
            <a:rPr lang="en-US" sz="1300" b="0" dirty="0" err="1" smtClean="0">
              <a:solidFill>
                <a:srgbClr val="000000"/>
              </a:solidFill>
            </a:rPr>
            <a:t>; Mendorong terlembaganya dan berfungsinya sistem penjaminan mutu internal (SPMI) secara berkelanjutan di perguruan tinggi yang di asuh.</a:t>
          </a:r>
          <a:endParaRPr lang="id-ID" sz="1300" b="0" dirty="0" err="1" smtClean="0">
            <a:solidFill>
              <a:srgbClr val="000000"/>
            </a:solidFill>
          </a:endParaRPr>
        </a:p>
      </dgm:t>
    </dgm:pt>
    <dgm:pt modelId="{C4E18E7B-4550-EA4D-BBF8-3F4DEF574385}" type="parTrans" cxnId="{E379DD01-BFC5-AA4D-84DD-B981812871EF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0DE6A3CD-C74D-064A-AA9E-47E123C2C102}" type="sibTrans" cxnId="{E379DD01-BFC5-AA4D-84DD-B981812871EF}">
      <dgm:prSet/>
      <dgm:spPr/>
      <dgm:t>
        <a:bodyPr/>
        <a:lstStyle/>
        <a:p>
          <a:endParaRPr lang="en-US" sz="2400">
            <a:solidFill>
              <a:srgbClr val="000000"/>
            </a:solidFill>
          </a:endParaRPr>
        </a:p>
      </dgm:t>
    </dgm:pt>
    <dgm:pt modelId="{CBE0097A-64B0-CE4D-AF83-107F9A2DFA15}" type="pres">
      <dgm:prSet presAssocID="{C3AEFB1D-401F-5048-BEF5-1D7CDFF872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E36A946-ADA7-7849-8D73-1663197CF9E5}" type="pres">
      <dgm:prSet presAssocID="{C3AEFB1D-401F-5048-BEF5-1D7CDFF8724C}" presName="Name1" presStyleCnt="0"/>
      <dgm:spPr/>
      <dgm:t>
        <a:bodyPr/>
        <a:lstStyle/>
        <a:p>
          <a:endParaRPr lang="en-US"/>
        </a:p>
      </dgm:t>
    </dgm:pt>
    <dgm:pt modelId="{C96397BE-FB39-3143-8C1D-98804826F2B9}" type="pres">
      <dgm:prSet presAssocID="{C3AEFB1D-401F-5048-BEF5-1D7CDFF8724C}" presName="cycle" presStyleCnt="0"/>
      <dgm:spPr/>
      <dgm:t>
        <a:bodyPr/>
        <a:lstStyle/>
        <a:p>
          <a:endParaRPr lang="en-US"/>
        </a:p>
      </dgm:t>
    </dgm:pt>
    <dgm:pt modelId="{F769D8BD-3276-564E-9076-61C7C527AD42}" type="pres">
      <dgm:prSet presAssocID="{C3AEFB1D-401F-5048-BEF5-1D7CDFF8724C}" presName="srcNode" presStyleLbl="node1" presStyleIdx="0" presStyleCnt="4"/>
      <dgm:spPr/>
      <dgm:t>
        <a:bodyPr/>
        <a:lstStyle/>
        <a:p>
          <a:endParaRPr lang="en-US"/>
        </a:p>
      </dgm:t>
    </dgm:pt>
    <dgm:pt modelId="{2BED31A7-9701-7C47-989E-8C5EE0F9CFB5}" type="pres">
      <dgm:prSet presAssocID="{C3AEFB1D-401F-5048-BEF5-1D7CDFF8724C}" presName="conn" presStyleLbl="parChTrans1D2" presStyleIdx="0" presStyleCnt="1"/>
      <dgm:spPr/>
      <dgm:t>
        <a:bodyPr/>
        <a:lstStyle/>
        <a:p>
          <a:endParaRPr lang="en-US"/>
        </a:p>
      </dgm:t>
    </dgm:pt>
    <dgm:pt modelId="{277AFCDC-21F4-AF4D-87C5-6E9E9DC53D9C}" type="pres">
      <dgm:prSet presAssocID="{C3AEFB1D-401F-5048-BEF5-1D7CDFF8724C}" presName="extraNode" presStyleLbl="node1" presStyleIdx="0" presStyleCnt="4"/>
      <dgm:spPr/>
      <dgm:t>
        <a:bodyPr/>
        <a:lstStyle/>
        <a:p>
          <a:endParaRPr lang="en-US"/>
        </a:p>
      </dgm:t>
    </dgm:pt>
    <dgm:pt modelId="{B5A9A7B2-0F9D-7247-899F-834ECE877D47}" type="pres">
      <dgm:prSet presAssocID="{C3AEFB1D-401F-5048-BEF5-1D7CDFF8724C}" presName="dstNode" presStyleLbl="node1" presStyleIdx="0" presStyleCnt="4"/>
      <dgm:spPr/>
      <dgm:t>
        <a:bodyPr/>
        <a:lstStyle/>
        <a:p>
          <a:endParaRPr lang="en-US"/>
        </a:p>
      </dgm:t>
    </dgm:pt>
    <dgm:pt modelId="{A025DCFC-EC49-5240-9A0F-260C5DDB695F}" type="pres">
      <dgm:prSet presAssocID="{7EF6EC75-4F4C-BF43-A29F-1CB8A763BCB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8915E7-CCDA-B24C-869E-52A9701B62BF}" type="pres">
      <dgm:prSet presAssocID="{7EF6EC75-4F4C-BF43-A29F-1CB8A763BCB5}" presName="accent_1" presStyleCnt="0"/>
      <dgm:spPr/>
      <dgm:t>
        <a:bodyPr/>
        <a:lstStyle/>
        <a:p>
          <a:endParaRPr lang="en-US"/>
        </a:p>
      </dgm:t>
    </dgm:pt>
    <dgm:pt modelId="{9E1E5978-991E-C245-93D8-66876E9BF3D4}" type="pres">
      <dgm:prSet presAssocID="{7EF6EC75-4F4C-BF43-A29F-1CB8A763BCB5}" presName="accentRepeatNode" presStyleLbl="solidFgAcc1" presStyleIdx="0" presStyleCnt="4"/>
      <dgm:spPr/>
      <dgm:t>
        <a:bodyPr/>
        <a:lstStyle/>
        <a:p>
          <a:endParaRPr lang="en-US"/>
        </a:p>
      </dgm:t>
    </dgm:pt>
    <dgm:pt modelId="{5035DC6E-F280-634A-B35C-6B84D279A92B}" type="pres">
      <dgm:prSet presAssocID="{958FCCA4-6772-4145-91F7-5E06BAB9187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39DDAF-2C1E-364E-B39E-560D73637C79}" type="pres">
      <dgm:prSet presAssocID="{958FCCA4-6772-4145-91F7-5E06BAB91870}" presName="accent_2" presStyleCnt="0"/>
      <dgm:spPr/>
      <dgm:t>
        <a:bodyPr/>
        <a:lstStyle/>
        <a:p>
          <a:endParaRPr lang="en-US"/>
        </a:p>
      </dgm:t>
    </dgm:pt>
    <dgm:pt modelId="{D9F3188F-B554-E740-8A8A-0FE2C79DC48B}" type="pres">
      <dgm:prSet presAssocID="{958FCCA4-6772-4145-91F7-5E06BAB91870}" presName="accentRepeatNode" presStyleLbl="solidFgAcc1" presStyleIdx="1" presStyleCnt="4"/>
      <dgm:spPr/>
      <dgm:t>
        <a:bodyPr/>
        <a:lstStyle/>
        <a:p>
          <a:endParaRPr lang="en-US"/>
        </a:p>
      </dgm:t>
    </dgm:pt>
    <dgm:pt modelId="{CF2F93E6-D9D7-F046-B805-B9786463DF6E}" type="pres">
      <dgm:prSet presAssocID="{46C69DFF-D5CD-3949-B88D-01E3831F7711}" presName="text_3" presStyleLbl="node1" presStyleIdx="2" presStyleCnt="4" custScaleY="16229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9252CE4-E72B-6348-A850-F236AD14140A}" type="pres">
      <dgm:prSet presAssocID="{46C69DFF-D5CD-3949-B88D-01E3831F7711}" presName="accent_3" presStyleCnt="0"/>
      <dgm:spPr/>
    </dgm:pt>
    <dgm:pt modelId="{87E46D71-DC31-BA4D-B1FB-76DE80A91EE2}" type="pres">
      <dgm:prSet presAssocID="{46C69DFF-D5CD-3949-B88D-01E3831F7711}" presName="accentRepeatNode" presStyleLbl="solidFgAcc1" presStyleIdx="2" presStyleCnt="4"/>
      <dgm:spPr/>
      <dgm:t>
        <a:bodyPr/>
        <a:lstStyle/>
        <a:p>
          <a:endParaRPr lang="en-US"/>
        </a:p>
      </dgm:t>
    </dgm:pt>
    <dgm:pt modelId="{FD39117E-EEF5-0D41-98A8-F41A85F81359}" type="pres">
      <dgm:prSet presAssocID="{4E9DD3DF-98ED-BC4C-800B-989E3B19A15D}" presName="text_4" presStyleLbl="node1" presStyleIdx="3" presStyleCnt="4" custScaleY="1411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5A06AD9-A582-2F42-A17E-5FE689E702A6}" type="pres">
      <dgm:prSet presAssocID="{4E9DD3DF-98ED-BC4C-800B-989E3B19A15D}" presName="accent_4" presStyleCnt="0"/>
      <dgm:spPr/>
    </dgm:pt>
    <dgm:pt modelId="{20A6C140-35B1-DA4F-9CA5-6F3F6F84D092}" type="pres">
      <dgm:prSet presAssocID="{4E9DD3DF-98ED-BC4C-800B-989E3B19A15D}" presName="accentRepeatNode" presStyleLbl="solidFgAcc1" presStyleIdx="3" presStyleCnt="4"/>
      <dgm:spPr/>
      <dgm:t>
        <a:bodyPr/>
        <a:lstStyle/>
        <a:p>
          <a:endParaRPr lang="en-US"/>
        </a:p>
      </dgm:t>
    </dgm:pt>
  </dgm:ptLst>
  <dgm:cxnLst>
    <dgm:cxn modelId="{8C4CF108-02C4-B245-8927-BB8DF40A2913}" type="presOf" srcId="{46C69DFF-D5CD-3949-B88D-01E3831F7711}" destId="{CF2F93E6-D9D7-F046-B805-B9786463DF6E}" srcOrd="0" destOrd="0" presId="urn:microsoft.com/office/officeart/2008/layout/VerticalCurvedList"/>
    <dgm:cxn modelId="{D183DC5F-DF4B-F44E-8D30-733E5E71CD6F}" srcId="{C3AEFB1D-401F-5048-BEF5-1D7CDFF8724C}" destId="{958FCCA4-6772-4145-91F7-5E06BAB91870}" srcOrd="1" destOrd="0" parTransId="{220A960C-82C6-E746-B46F-E979F28CF86A}" sibTransId="{24F0FB46-DA04-A04F-80C5-210081ED3F98}"/>
    <dgm:cxn modelId="{2CE160E9-6821-1348-A838-D3CF022DD254}" type="presOf" srcId="{958FCCA4-6772-4145-91F7-5E06BAB91870}" destId="{5035DC6E-F280-634A-B35C-6B84D279A92B}" srcOrd="0" destOrd="0" presId="urn:microsoft.com/office/officeart/2008/layout/VerticalCurvedList"/>
    <dgm:cxn modelId="{ADF1EE07-8C17-9045-BD56-53A703741EA8}" type="presOf" srcId="{C3AEFB1D-401F-5048-BEF5-1D7CDFF8724C}" destId="{CBE0097A-64B0-CE4D-AF83-107F9A2DFA15}" srcOrd="0" destOrd="0" presId="urn:microsoft.com/office/officeart/2008/layout/VerticalCurvedList"/>
    <dgm:cxn modelId="{AE4C7B45-D33A-D146-B9F3-E7554C94CDF6}" type="presOf" srcId="{E44F1CE5-B9EC-BC47-8798-31BE722A0B0D}" destId="{2BED31A7-9701-7C47-989E-8C5EE0F9CFB5}" srcOrd="0" destOrd="0" presId="urn:microsoft.com/office/officeart/2008/layout/VerticalCurvedList"/>
    <dgm:cxn modelId="{D333DAFD-DCE4-614A-B912-DA6833457797}" type="presOf" srcId="{7EF6EC75-4F4C-BF43-A29F-1CB8A763BCB5}" destId="{A025DCFC-EC49-5240-9A0F-260C5DDB695F}" srcOrd="0" destOrd="0" presId="urn:microsoft.com/office/officeart/2008/layout/VerticalCurvedList"/>
    <dgm:cxn modelId="{9010406F-7A0A-4044-A34C-F5A7008C8012}" srcId="{C3AEFB1D-401F-5048-BEF5-1D7CDFF8724C}" destId="{46C69DFF-D5CD-3949-B88D-01E3831F7711}" srcOrd="2" destOrd="0" parTransId="{480E609C-F25B-2944-A0AD-4220CE6ABB79}" sibTransId="{BB053FF9-88A9-514E-BE57-2F405D957A1B}"/>
    <dgm:cxn modelId="{010F5ABC-EA5D-0246-8D01-882B2B56FCE6}" srcId="{C3AEFB1D-401F-5048-BEF5-1D7CDFF8724C}" destId="{7EF6EC75-4F4C-BF43-A29F-1CB8A763BCB5}" srcOrd="0" destOrd="0" parTransId="{E4F99A96-9275-C144-82AB-0D300B80E2A7}" sibTransId="{E44F1CE5-B9EC-BC47-8798-31BE722A0B0D}"/>
    <dgm:cxn modelId="{4008E144-9973-9648-97EC-FFAC8A17497C}" type="presOf" srcId="{4E9DD3DF-98ED-BC4C-800B-989E3B19A15D}" destId="{FD39117E-EEF5-0D41-98A8-F41A85F81359}" srcOrd="0" destOrd="0" presId="urn:microsoft.com/office/officeart/2008/layout/VerticalCurvedList"/>
    <dgm:cxn modelId="{E379DD01-BFC5-AA4D-84DD-B981812871EF}" srcId="{C3AEFB1D-401F-5048-BEF5-1D7CDFF8724C}" destId="{4E9DD3DF-98ED-BC4C-800B-989E3B19A15D}" srcOrd="3" destOrd="0" parTransId="{C4E18E7B-4550-EA4D-BBF8-3F4DEF574385}" sibTransId="{0DE6A3CD-C74D-064A-AA9E-47E123C2C102}"/>
    <dgm:cxn modelId="{AFD6E825-8B0D-F94C-8B6A-C7A87709C98D}" type="presParOf" srcId="{CBE0097A-64B0-CE4D-AF83-107F9A2DFA15}" destId="{EE36A946-ADA7-7849-8D73-1663197CF9E5}" srcOrd="0" destOrd="0" presId="urn:microsoft.com/office/officeart/2008/layout/VerticalCurvedList"/>
    <dgm:cxn modelId="{447F6787-E9F2-914E-9FEB-E55A85F03AC7}" type="presParOf" srcId="{EE36A946-ADA7-7849-8D73-1663197CF9E5}" destId="{C96397BE-FB39-3143-8C1D-98804826F2B9}" srcOrd="0" destOrd="0" presId="urn:microsoft.com/office/officeart/2008/layout/VerticalCurvedList"/>
    <dgm:cxn modelId="{435F9A6A-BAD3-8840-9117-8244BA8C7F08}" type="presParOf" srcId="{C96397BE-FB39-3143-8C1D-98804826F2B9}" destId="{F769D8BD-3276-564E-9076-61C7C527AD42}" srcOrd="0" destOrd="0" presId="urn:microsoft.com/office/officeart/2008/layout/VerticalCurvedList"/>
    <dgm:cxn modelId="{E4BA6286-9991-CB44-8261-B0ADE4F76BE6}" type="presParOf" srcId="{C96397BE-FB39-3143-8C1D-98804826F2B9}" destId="{2BED31A7-9701-7C47-989E-8C5EE0F9CFB5}" srcOrd="1" destOrd="0" presId="urn:microsoft.com/office/officeart/2008/layout/VerticalCurvedList"/>
    <dgm:cxn modelId="{827A6790-2685-4444-AD2B-EE692057FEBB}" type="presParOf" srcId="{C96397BE-FB39-3143-8C1D-98804826F2B9}" destId="{277AFCDC-21F4-AF4D-87C5-6E9E9DC53D9C}" srcOrd="2" destOrd="0" presId="urn:microsoft.com/office/officeart/2008/layout/VerticalCurvedList"/>
    <dgm:cxn modelId="{8842FDF2-954B-B046-91D5-30555236BF3A}" type="presParOf" srcId="{C96397BE-FB39-3143-8C1D-98804826F2B9}" destId="{B5A9A7B2-0F9D-7247-899F-834ECE877D47}" srcOrd="3" destOrd="0" presId="urn:microsoft.com/office/officeart/2008/layout/VerticalCurvedList"/>
    <dgm:cxn modelId="{429DACD7-3BFA-2D46-8703-494067784E21}" type="presParOf" srcId="{EE36A946-ADA7-7849-8D73-1663197CF9E5}" destId="{A025DCFC-EC49-5240-9A0F-260C5DDB695F}" srcOrd="1" destOrd="0" presId="urn:microsoft.com/office/officeart/2008/layout/VerticalCurvedList"/>
    <dgm:cxn modelId="{1F8BCC90-C57C-F74C-81E7-D0247B8650B5}" type="presParOf" srcId="{EE36A946-ADA7-7849-8D73-1663197CF9E5}" destId="{238915E7-CCDA-B24C-869E-52A9701B62BF}" srcOrd="2" destOrd="0" presId="urn:microsoft.com/office/officeart/2008/layout/VerticalCurvedList"/>
    <dgm:cxn modelId="{39A47E8A-E076-6B40-A850-A936F6832C48}" type="presParOf" srcId="{238915E7-CCDA-B24C-869E-52A9701B62BF}" destId="{9E1E5978-991E-C245-93D8-66876E9BF3D4}" srcOrd="0" destOrd="0" presId="urn:microsoft.com/office/officeart/2008/layout/VerticalCurvedList"/>
    <dgm:cxn modelId="{636605B3-8FEC-C341-BC25-4F7ED0A31F14}" type="presParOf" srcId="{EE36A946-ADA7-7849-8D73-1663197CF9E5}" destId="{5035DC6E-F280-634A-B35C-6B84D279A92B}" srcOrd="3" destOrd="0" presId="urn:microsoft.com/office/officeart/2008/layout/VerticalCurvedList"/>
    <dgm:cxn modelId="{8CBA6125-A148-7948-9246-DB9C13E1504F}" type="presParOf" srcId="{EE36A946-ADA7-7849-8D73-1663197CF9E5}" destId="{6E39DDAF-2C1E-364E-B39E-560D73637C79}" srcOrd="4" destOrd="0" presId="urn:microsoft.com/office/officeart/2008/layout/VerticalCurvedList"/>
    <dgm:cxn modelId="{307CA8AF-DBC1-5748-815A-DAA67554B147}" type="presParOf" srcId="{6E39DDAF-2C1E-364E-B39E-560D73637C79}" destId="{D9F3188F-B554-E740-8A8A-0FE2C79DC48B}" srcOrd="0" destOrd="0" presId="urn:microsoft.com/office/officeart/2008/layout/VerticalCurvedList"/>
    <dgm:cxn modelId="{C9348794-7DBF-5A48-A9D0-FFC232005CE2}" type="presParOf" srcId="{EE36A946-ADA7-7849-8D73-1663197CF9E5}" destId="{CF2F93E6-D9D7-F046-B805-B9786463DF6E}" srcOrd="5" destOrd="0" presId="urn:microsoft.com/office/officeart/2008/layout/VerticalCurvedList"/>
    <dgm:cxn modelId="{AD250E58-2DB2-FB49-8F71-6EA89E9EFDD6}" type="presParOf" srcId="{EE36A946-ADA7-7849-8D73-1663197CF9E5}" destId="{99252CE4-E72B-6348-A850-F236AD14140A}" srcOrd="6" destOrd="0" presId="urn:microsoft.com/office/officeart/2008/layout/VerticalCurvedList"/>
    <dgm:cxn modelId="{810ED154-A8AE-F745-915F-E1CF8B3DAFDD}" type="presParOf" srcId="{99252CE4-E72B-6348-A850-F236AD14140A}" destId="{87E46D71-DC31-BA4D-B1FB-76DE80A91EE2}" srcOrd="0" destOrd="0" presId="urn:microsoft.com/office/officeart/2008/layout/VerticalCurvedList"/>
    <dgm:cxn modelId="{CE2249E5-EF1C-9344-ADCF-906B19A1FC79}" type="presParOf" srcId="{EE36A946-ADA7-7849-8D73-1663197CF9E5}" destId="{FD39117E-EEF5-0D41-98A8-F41A85F81359}" srcOrd="7" destOrd="0" presId="urn:microsoft.com/office/officeart/2008/layout/VerticalCurvedList"/>
    <dgm:cxn modelId="{E86DD553-4F29-5041-8A2C-A50554A54658}" type="presParOf" srcId="{EE36A946-ADA7-7849-8D73-1663197CF9E5}" destId="{F5A06AD9-A582-2F42-A17E-5FE689E702A6}" srcOrd="8" destOrd="0" presId="urn:microsoft.com/office/officeart/2008/layout/VerticalCurvedList"/>
    <dgm:cxn modelId="{B21BA372-2F57-B840-8C5B-B9A9AB7C92FB}" type="presParOf" srcId="{F5A06AD9-A582-2F42-A17E-5FE689E702A6}" destId="{20A6C140-35B1-DA4F-9CA5-6F3F6F84D09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43BFF7-3B6A-BA45-84D4-5C9CAB5951C8}" type="doc">
      <dgm:prSet loTypeId="urn:microsoft.com/office/officeart/2005/8/layout/arrow2" loCatId="" qsTypeId="urn:microsoft.com/office/officeart/2005/8/quickstyle/3D5" qsCatId="3D" csTypeId="urn:microsoft.com/office/officeart/2005/8/colors/accent1_2" csCatId="accent1" phldr="1"/>
      <dgm:spPr/>
    </dgm:pt>
    <dgm:pt modelId="{5FCC8FF3-CACB-B849-AEC9-6EE62BA065A6}">
      <dgm:prSet phldrT="[Text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000" b="1" dirty="0" err="1" smtClean="0">
              <a:solidFill>
                <a:srgbClr val="000090"/>
              </a:solidFill>
            </a:rPr>
            <a:t>Tahap</a:t>
          </a:r>
          <a:r>
            <a:rPr lang="en-US" sz="2000" b="1" dirty="0" smtClean="0">
              <a:solidFill>
                <a:srgbClr val="000090"/>
              </a:solidFill>
            </a:rPr>
            <a:t> I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000" b="1" dirty="0" smtClean="0">
              <a:solidFill>
                <a:srgbClr val="000090"/>
              </a:solidFill>
            </a:rPr>
            <a:t>2015 - 2016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US" sz="2000" b="1" dirty="0"/>
        </a:p>
      </dgm:t>
    </dgm:pt>
    <dgm:pt modelId="{C0728801-95E1-3140-AE1D-1C5173DA1485}" type="parTrans" cxnId="{692E7D88-BF2F-AA43-810D-FEB27CDF000D}">
      <dgm:prSet/>
      <dgm:spPr/>
      <dgm:t>
        <a:bodyPr/>
        <a:lstStyle/>
        <a:p>
          <a:pPr algn="ctr"/>
          <a:endParaRPr lang="en-US"/>
        </a:p>
      </dgm:t>
    </dgm:pt>
    <dgm:pt modelId="{3BF89385-1067-2845-B4D6-D19C59C09CF7}" type="sibTrans" cxnId="{692E7D88-BF2F-AA43-810D-FEB27CDF000D}">
      <dgm:prSet/>
      <dgm:spPr/>
      <dgm:t>
        <a:bodyPr/>
        <a:lstStyle/>
        <a:p>
          <a:pPr algn="ctr"/>
          <a:endParaRPr lang="en-US"/>
        </a:p>
      </dgm:t>
    </dgm:pt>
    <dgm:pt modelId="{64C3DEF9-3F46-BF46-94C5-F298BDE2D070}">
      <dgm:prSet phldrT="[Text]" custT="1"/>
      <dgm:spPr/>
      <dgm:t>
        <a:bodyPr/>
        <a:lstStyle/>
        <a:p>
          <a:pPr algn="ctr">
            <a:spcAft>
              <a:spcPts val="0"/>
            </a:spcAft>
          </a:pPr>
          <a:endParaRPr lang="en-US" sz="2000" b="1" dirty="0" smtClean="0">
            <a:solidFill>
              <a:srgbClr val="000090"/>
            </a:solidFill>
          </a:endParaRPr>
        </a:p>
        <a:p>
          <a:pPr algn="ctr">
            <a:spcAft>
              <a:spcPts val="0"/>
            </a:spcAft>
          </a:pPr>
          <a:r>
            <a:rPr lang="en-US" sz="2000" b="1" dirty="0" err="1" smtClean="0">
              <a:solidFill>
                <a:srgbClr val="000090"/>
              </a:solidFill>
            </a:rPr>
            <a:t>Tahap</a:t>
          </a:r>
          <a:r>
            <a:rPr lang="en-US" sz="2000" b="1" dirty="0" smtClean="0">
              <a:solidFill>
                <a:srgbClr val="000090"/>
              </a:solidFill>
            </a:rPr>
            <a:t> II</a:t>
          </a:r>
        </a:p>
        <a:p>
          <a:pPr algn="ctr">
            <a:spcAft>
              <a:spcPts val="0"/>
            </a:spcAft>
          </a:pPr>
          <a:r>
            <a:rPr lang="en-US" sz="2000" b="1" dirty="0" smtClean="0">
              <a:solidFill>
                <a:srgbClr val="000090"/>
              </a:solidFill>
            </a:rPr>
            <a:t>2017 - 2018</a:t>
          </a:r>
          <a:endParaRPr lang="en-US" sz="2000" b="1" dirty="0">
            <a:solidFill>
              <a:srgbClr val="000090"/>
            </a:solidFill>
          </a:endParaRPr>
        </a:p>
      </dgm:t>
    </dgm:pt>
    <dgm:pt modelId="{46E245BF-7898-0B4C-8811-37CEF644A07E}" type="parTrans" cxnId="{41A53100-A750-7F4C-8354-CD17967986E6}">
      <dgm:prSet/>
      <dgm:spPr/>
      <dgm:t>
        <a:bodyPr/>
        <a:lstStyle/>
        <a:p>
          <a:pPr algn="ctr"/>
          <a:endParaRPr lang="en-US"/>
        </a:p>
      </dgm:t>
    </dgm:pt>
    <dgm:pt modelId="{3A62B0BE-DA9B-E14D-B1D4-37873B2D59F2}" type="sibTrans" cxnId="{41A53100-A750-7F4C-8354-CD17967986E6}">
      <dgm:prSet/>
      <dgm:spPr/>
      <dgm:t>
        <a:bodyPr/>
        <a:lstStyle/>
        <a:p>
          <a:pPr algn="ctr"/>
          <a:endParaRPr lang="en-US"/>
        </a:p>
      </dgm:t>
    </dgm:pt>
    <dgm:pt modelId="{6EAB2199-5A42-0049-8E8B-0E09FFC150C1}">
      <dgm:prSet phldrT="[Text]" custT="1"/>
      <dgm:spPr/>
      <dgm:t>
        <a:bodyPr/>
        <a:lstStyle/>
        <a:p>
          <a:pPr algn="ctr">
            <a:spcAft>
              <a:spcPts val="0"/>
            </a:spcAft>
          </a:pPr>
          <a:endParaRPr lang="en-US" sz="2000" b="1" dirty="0" smtClean="0">
            <a:solidFill>
              <a:srgbClr val="000090"/>
            </a:solidFill>
          </a:endParaRPr>
        </a:p>
        <a:p>
          <a:pPr algn="ctr">
            <a:spcAft>
              <a:spcPts val="0"/>
            </a:spcAft>
          </a:pPr>
          <a:r>
            <a:rPr lang="en-US" sz="2000" b="1" dirty="0" err="1" smtClean="0">
              <a:solidFill>
                <a:srgbClr val="000090"/>
              </a:solidFill>
            </a:rPr>
            <a:t>Tahap</a:t>
          </a:r>
          <a:r>
            <a:rPr lang="en-US" sz="2000" b="1" dirty="0" smtClean="0">
              <a:solidFill>
                <a:srgbClr val="000090"/>
              </a:solidFill>
            </a:rPr>
            <a:t> III</a:t>
          </a:r>
        </a:p>
        <a:p>
          <a:pPr algn="ctr">
            <a:spcAft>
              <a:spcPts val="0"/>
            </a:spcAft>
          </a:pPr>
          <a:r>
            <a:rPr lang="en-US" sz="2000" b="1" dirty="0" smtClean="0">
              <a:solidFill>
                <a:srgbClr val="000090"/>
              </a:solidFill>
            </a:rPr>
            <a:t>2019 - 2020</a:t>
          </a:r>
          <a:endParaRPr lang="en-US" sz="2000" b="1" dirty="0">
            <a:solidFill>
              <a:srgbClr val="000090"/>
            </a:solidFill>
          </a:endParaRPr>
        </a:p>
      </dgm:t>
    </dgm:pt>
    <dgm:pt modelId="{3CA57084-4DEE-C547-8950-937E6835E449}" type="sibTrans" cxnId="{118807FF-3A50-894A-B81E-FD642B24B88C}">
      <dgm:prSet/>
      <dgm:spPr/>
      <dgm:t>
        <a:bodyPr/>
        <a:lstStyle/>
        <a:p>
          <a:pPr algn="ctr"/>
          <a:endParaRPr lang="en-US"/>
        </a:p>
      </dgm:t>
    </dgm:pt>
    <dgm:pt modelId="{C9DD7198-4DAA-9F43-892E-62EF0519D5FE}" type="parTrans" cxnId="{118807FF-3A50-894A-B81E-FD642B24B88C}">
      <dgm:prSet/>
      <dgm:spPr/>
      <dgm:t>
        <a:bodyPr/>
        <a:lstStyle/>
        <a:p>
          <a:pPr algn="ctr"/>
          <a:endParaRPr lang="en-US"/>
        </a:p>
      </dgm:t>
    </dgm:pt>
    <dgm:pt modelId="{B6B4FD94-2318-0E40-9683-1913AFA13B01}" type="pres">
      <dgm:prSet presAssocID="{4D43BFF7-3B6A-BA45-84D4-5C9CAB5951C8}" presName="arrowDiagram" presStyleCnt="0">
        <dgm:presLayoutVars>
          <dgm:chMax val="5"/>
          <dgm:dir/>
          <dgm:resizeHandles val="exact"/>
        </dgm:presLayoutVars>
      </dgm:prSet>
      <dgm:spPr/>
    </dgm:pt>
    <dgm:pt modelId="{0CE191DB-08ED-F54B-BBAB-81E0ABF91E13}" type="pres">
      <dgm:prSet presAssocID="{4D43BFF7-3B6A-BA45-84D4-5C9CAB5951C8}" presName="arrow" presStyleLbl="bgShp" presStyleIdx="0" presStyleCnt="1" custLinFactNeighborY="339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ACD49F6E-4B44-A542-94ED-275C2BC466A5}" type="pres">
      <dgm:prSet presAssocID="{4D43BFF7-3B6A-BA45-84D4-5C9CAB5951C8}" presName="arrowDiagram3" presStyleCnt="0"/>
      <dgm:spPr/>
    </dgm:pt>
    <dgm:pt modelId="{F3B1CB01-0555-E74F-85C9-3A1A635B4DEB}" type="pres">
      <dgm:prSet presAssocID="{5FCC8FF3-CACB-B849-AEC9-6EE62BA065A6}" presName="bullet3a" presStyleLbl="node1" presStyleIdx="0" presStyleCnt="3"/>
      <dgm:spPr/>
    </dgm:pt>
    <dgm:pt modelId="{8946AFCE-927F-E04D-B86C-3E882717AD67}" type="pres">
      <dgm:prSet presAssocID="{5FCC8FF3-CACB-B849-AEC9-6EE62BA065A6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036F69-AB89-E946-A144-1F9BF2D2B154}" type="pres">
      <dgm:prSet presAssocID="{64C3DEF9-3F46-BF46-94C5-F298BDE2D070}" presName="bullet3b" presStyleLbl="node1" presStyleIdx="1" presStyleCnt="3"/>
      <dgm:spPr/>
    </dgm:pt>
    <dgm:pt modelId="{14A09C91-DEDB-804B-9C43-94887E94F52A}" type="pres">
      <dgm:prSet presAssocID="{64C3DEF9-3F46-BF46-94C5-F298BDE2D07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FC54B8-5601-A441-8CA9-DAF3DDF2AA87}" type="pres">
      <dgm:prSet presAssocID="{6EAB2199-5A42-0049-8E8B-0E09FFC150C1}" presName="bullet3c" presStyleLbl="node1" presStyleIdx="2" presStyleCnt="3"/>
      <dgm:spPr/>
      <dgm:t>
        <a:bodyPr/>
        <a:lstStyle/>
        <a:p>
          <a:endParaRPr lang="id-ID"/>
        </a:p>
      </dgm:t>
    </dgm:pt>
    <dgm:pt modelId="{C61640ED-39E0-AD4D-AC6D-BA9A19725BBD}" type="pres">
      <dgm:prSet presAssocID="{6EAB2199-5A42-0049-8E8B-0E09FFC150C1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FBB8ED-368D-EE46-818B-4F4D55A650A7}" type="presOf" srcId="{5FCC8FF3-CACB-B849-AEC9-6EE62BA065A6}" destId="{8946AFCE-927F-E04D-B86C-3E882717AD67}" srcOrd="0" destOrd="0" presId="urn:microsoft.com/office/officeart/2005/8/layout/arrow2"/>
    <dgm:cxn modelId="{1DF5D875-F310-3540-AA71-5A413B070840}" type="presOf" srcId="{4D43BFF7-3B6A-BA45-84D4-5C9CAB5951C8}" destId="{B6B4FD94-2318-0E40-9683-1913AFA13B01}" srcOrd="0" destOrd="0" presId="urn:microsoft.com/office/officeart/2005/8/layout/arrow2"/>
    <dgm:cxn modelId="{118807FF-3A50-894A-B81E-FD642B24B88C}" srcId="{4D43BFF7-3B6A-BA45-84D4-5C9CAB5951C8}" destId="{6EAB2199-5A42-0049-8E8B-0E09FFC150C1}" srcOrd="2" destOrd="0" parTransId="{C9DD7198-4DAA-9F43-892E-62EF0519D5FE}" sibTransId="{3CA57084-4DEE-C547-8950-937E6835E449}"/>
    <dgm:cxn modelId="{41A53100-A750-7F4C-8354-CD17967986E6}" srcId="{4D43BFF7-3B6A-BA45-84D4-5C9CAB5951C8}" destId="{64C3DEF9-3F46-BF46-94C5-F298BDE2D070}" srcOrd="1" destOrd="0" parTransId="{46E245BF-7898-0B4C-8811-37CEF644A07E}" sibTransId="{3A62B0BE-DA9B-E14D-B1D4-37873B2D59F2}"/>
    <dgm:cxn modelId="{6CDF3240-B0EE-DC47-B4A8-56113191B098}" type="presOf" srcId="{6EAB2199-5A42-0049-8E8B-0E09FFC150C1}" destId="{C61640ED-39E0-AD4D-AC6D-BA9A19725BBD}" srcOrd="0" destOrd="0" presId="urn:microsoft.com/office/officeart/2005/8/layout/arrow2"/>
    <dgm:cxn modelId="{692E7D88-BF2F-AA43-810D-FEB27CDF000D}" srcId="{4D43BFF7-3B6A-BA45-84D4-5C9CAB5951C8}" destId="{5FCC8FF3-CACB-B849-AEC9-6EE62BA065A6}" srcOrd="0" destOrd="0" parTransId="{C0728801-95E1-3140-AE1D-1C5173DA1485}" sibTransId="{3BF89385-1067-2845-B4D6-D19C59C09CF7}"/>
    <dgm:cxn modelId="{11F6C2A5-1399-7B47-86D7-748034AA9B5B}" type="presOf" srcId="{64C3DEF9-3F46-BF46-94C5-F298BDE2D070}" destId="{14A09C91-DEDB-804B-9C43-94887E94F52A}" srcOrd="0" destOrd="0" presId="urn:microsoft.com/office/officeart/2005/8/layout/arrow2"/>
    <dgm:cxn modelId="{D016C723-A714-454B-ADF9-F7ED812E8FCE}" type="presParOf" srcId="{B6B4FD94-2318-0E40-9683-1913AFA13B01}" destId="{0CE191DB-08ED-F54B-BBAB-81E0ABF91E13}" srcOrd="0" destOrd="0" presId="urn:microsoft.com/office/officeart/2005/8/layout/arrow2"/>
    <dgm:cxn modelId="{008EE7F5-697E-9344-8154-90B7AC3C587B}" type="presParOf" srcId="{B6B4FD94-2318-0E40-9683-1913AFA13B01}" destId="{ACD49F6E-4B44-A542-94ED-275C2BC466A5}" srcOrd="1" destOrd="0" presId="urn:microsoft.com/office/officeart/2005/8/layout/arrow2"/>
    <dgm:cxn modelId="{3CBE5477-B40D-4C45-BF29-3073083F502A}" type="presParOf" srcId="{ACD49F6E-4B44-A542-94ED-275C2BC466A5}" destId="{F3B1CB01-0555-E74F-85C9-3A1A635B4DEB}" srcOrd="0" destOrd="0" presId="urn:microsoft.com/office/officeart/2005/8/layout/arrow2"/>
    <dgm:cxn modelId="{ADA43069-6C46-8F46-A63C-940BCFEEC23C}" type="presParOf" srcId="{ACD49F6E-4B44-A542-94ED-275C2BC466A5}" destId="{8946AFCE-927F-E04D-B86C-3E882717AD67}" srcOrd="1" destOrd="0" presId="urn:microsoft.com/office/officeart/2005/8/layout/arrow2"/>
    <dgm:cxn modelId="{F49D26EE-886C-8540-8ADB-39112448AB65}" type="presParOf" srcId="{ACD49F6E-4B44-A542-94ED-275C2BC466A5}" destId="{17036F69-AB89-E946-A144-1F9BF2D2B154}" srcOrd="2" destOrd="0" presId="urn:microsoft.com/office/officeart/2005/8/layout/arrow2"/>
    <dgm:cxn modelId="{8EF90B22-E7FD-D94E-8F29-916614B57316}" type="presParOf" srcId="{ACD49F6E-4B44-A542-94ED-275C2BC466A5}" destId="{14A09C91-DEDB-804B-9C43-94887E94F52A}" srcOrd="3" destOrd="0" presId="urn:microsoft.com/office/officeart/2005/8/layout/arrow2"/>
    <dgm:cxn modelId="{8AB7BB90-228C-8D4A-962D-D27D6C91DFC6}" type="presParOf" srcId="{ACD49F6E-4B44-A542-94ED-275C2BC466A5}" destId="{F1FC54B8-5601-A441-8CA9-DAF3DDF2AA87}" srcOrd="4" destOrd="0" presId="urn:microsoft.com/office/officeart/2005/8/layout/arrow2"/>
    <dgm:cxn modelId="{B964F327-5073-1D4D-84DF-A96C40B99C35}" type="presParOf" srcId="{ACD49F6E-4B44-A542-94ED-275C2BC466A5}" destId="{C61640ED-39E0-AD4D-AC6D-BA9A19725BBD}" srcOrd="5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BF4D8-0024-4083-803D-F0A1128EDCFD}">
      <dsp:nvSpPr>
        <dsp:cNvPr id="0" name=""/>
        <dsp:cNvSpPr/>
      </dsp:nvSpPr>
      <dsp:spPr>
        <a:xfrm>
          <a:off x="1218895" y="788"/>
          <a:ext cx="704182" cy="7041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smtClean="0"/>
            <a:t>P</a:t>
          </a:r>
          <a:endParaRPr lang="id-ID" sz="3000" b="1" kern="1200"/>
        </a:p>
      </dsp:txBody>
      <dsp:txXfrm>
        <a:off x="1322020" y="103913"/>
        <a:ext cx="497932" cy="497932"/>
      </dsp:txXfrm>
    </dsp:sp>
    <dsp:sp modelId="{F9322762-D512-4CF5-81BC-9ABF2A4056E6}">
      <dsp:nvSpPr>
        <dsp:cNvPr id="0" name=""/>
        <dsp:cNvSpPr/>
      </dsp:nvSpPr>
      <dsp:spPr>
        <a:xfrm rot="2160000">
          <a:off x="1900956" y="541990"/>
          <a:ext cx="187751" cy="237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000" kern="1200"/>
        </a:p>
      </dsp:txBody>
      <dsp:txXfrm>
        <a:off x="1906335" y="572968"/>
        <a:ext cx="131426" cy="142597"/>
      </dsp:txXfrm>
    </dsp:sp>
    <dsp:sp modelId="{F86CEC1C-0217-4501-B3A2-A6C8E2711CED}">
      <dsp:nvSpPr>
        <dsp:cNvPr id="0" name=""/>
        <dsp:cNvSpPr/>
      </dsp:nvSpPr>
      <dsp:spPr>
        <a:xfrm>
          <a:off x="2075184" y="622918"/>
          <a:ext cx="704182" cy="70418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smtClean="0"/>
            <a:t>P</a:t>
          </a:r>
          <a:endParaRPr lang="id-ID" sz="3000" b="1" kern="1200"/>
        </a:p>
      </dsp:txBody>
      <dsp:txXfrm>
        <a:off x="2178309" y="726043"/>
        <a:ext cx="497932" cy="497932"/>
      </dsp:txXfrm>
    </dsp:sp>
    <dsp:sp modelId="{C9E08522-8348-49DA-B318-0F2B64B8005E}">
      <dsp:nvSpPr>
        <dsp:cNvPr id="0" name=""/>
        <dsp:cNvSpPr/>
      </dsp:nvSpPr>
      <dsp:spPr>
        <a:xfrm rot="6480000">
          <a:off x="2171505" y="1354439"/>
          <a:ext cx="187751" cy="237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000" kern="1200"/>
        </a:p>
      </dsp:txBody>
      <dsp:txXfrm rot="10800000">
        <a:off x="2208370" y="1375187"/>
        <a:ext cx="131426" cy="142597"/>
      </dsp:txXfrm>
    </dsp:sp>
    <dsp:sp modelId="{506FF06E-3030-47BE-9631-87F5F5691E24}">
      <dsp:nvSpPr>
        <dsp:cNvPr id="0" name=""/>
        <dsp:cNvSpPr/>
      </dsp:nvSpPr>
      <dsp:spPr>
        <a:xfrm>
          <a:off x="1748111" y="1629547"/>
          <a:ext cx="704182" cy="7041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smtClean="0"/>
            <a:t>E</a:t>
          </a:r>
          <a:endParaRPr lang="id-ID" sz="3000" b="1" kern="1200"/>
        </a:p>
      </dsp:txBody>
      <dsp:txXfrm>
        <a:off x="1851236" y="1732672"/>
        <a:ext cx="497932" cy="497932"/>
      </dsp:txXfrm>
    </dsp:sp>
    <dsp:sp modelId="{DF68F944-0D40-4011-9E0E-BBC58A574FB3}">
      <dsp:nvSpPr>
        <dsp:cNvPr id="0" name=""/>
        <dsp:cNvSpPr/>
      </dsp:nvSpPr>
      <dsp:spPr>
        <a:xfrm rot="10800000">
          <a:off x="1482424" y="1862807"/>
          <a:ext cx="187751" cy="237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000" kern="1200"/>
        </a:p>
      </dsp:txBody>
      <dsp:txXfrm rot="10800000">
        <a:off x="1538749" y="1910339"/>
        <a:ext cx="131426" cy="142597"/>
      </dsp:txXfrm>
    </dsp:sp>
    <dsp:sp modelId="{7E758776-BE7E-413B-9C6D-D6E099DCC822}">
      <dsp:nvSpPr>
        <dsp:cNvPr id="0" name=""/>
        <dsp:cNvSpPr/>
      </dsp:nvSpPr>
      <dsp:spPr>
        <a:xfrm>
          <a:off x="689679" y="1629547"/>
          <a:ext cx="704182" cy="7041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smtClean="0"/>
            <a:t>P</a:t>
          </a:r>
          <a:endParaRPr lang="id-ID" sz="3000" b="1" kern="1200"/>
        </a:p>
      </dsp:txBody>
      <dsp:txXfrm>
        <a:off x="792804" y="1732672"/>
        <a:ext cx="497932" cy="497932"/>
      </dsp:txXfrm>
    </dsp:sp>
    <dsp:sp modelId="{7FBCC5B1-9F98-4B01-8F80-AA496C2B1E11}">
      <dsp:nvSpPr>
        <dsp:cNvPr id="0" name=""/>
        <dsp:cNvSpPr/>
      </dsp:nvSpPr>
      <dsp:spPr>
        <a:xfrm rot="15120000">
          <a:off x="786000" y="1364547"/>
          <a:ext cx="187751" cy="237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000" kern="1200"/>
        </a:p>
      </dsp:txBody>
      <dsp:txXfrm rot="10800000">
        <a:off x="822865" y="1438863"/>
        <a:ext cx="131426" cy="142597"/>
      </dsp:txXfrm>
    </dsp:sp>
    <dsp:sp modelId="{D126B49A-D226-4446-B72F-AC950948E40A}">
      <dsp:nvSpPr>
        <dsp:cNvPr id="0" name=""/>
        <dsp:cNvSpPr/>
      </dsp:nvSpPr>
      <dsp:spPr>
        <a:xfrm>
          <a:off x="362606" y="622918"/>
          <a:ext cx="704182" cy="70418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smtClean="0"/>
            <a:t>P</a:t>
          </a:r>
          <a:endParaRPr lang="id-ID" sz="3000" b="1" kern="1200"/>
        </a:p>
      </dsp:txBody>
      <dsp:txXfrm>
        <a:off x="465731" y="726043"/>
        <a:ext cx="497932" cy="497932"/>
      </dsp:txXfrm>
    </dsp:sp>
    <dsp:sp modelId="{96606301-D506-4C45-ABB5-89A1C9933507}">
      <dsp:nvSpPr>
        <dsp:cNvPr id="0" name=""/>
        <dsp:cNvSpPr/>
      </dsp:nvSpPr>
      <dsp:spPr>
        <a:xfrm rot="19440000">
          <a:off x="1044667" y="548237"/>
          <a:ext cx="187751" cy="237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000" kern="1200"/>
        </a:p>
      </dsp:txBody>
      <dsp:txXfrm>
        <a:off x="1050046" y="612323"/>
        <a:ext cx="131426" cy="1425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D31A7-9701-7C47-989E-8C5EE0F9CFB5}">
      <dsp:nvSpPr>
        <dsp:cNvPr id="0" name=""/>
        <dsp:cNvSpPr/>
      </dsp:nvSpPr>
      <dsp:spPr>
        <a:xfrm>
          <a:off x="-5312764" y="-813628"/>
          <a:ext cx="6326257" cy="6326257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5DCFC-EC49-5240-9A0F-260C5DDB695F}">
      <dsp:nvSpPr>
        <dsp:cNvPr id="0" name=""/>
        <dsp:cNvSpPr/>
      </dsp:nvSpPr>
      <dsp:spPr>
        <a:xfrm>
          <a:off x="530617" y="361259"/>
          <a:ext cx="5556610" cy="7228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97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>
              <a:solidFill>
                <a:srgbClr val="000000"/>
              </a:solidFill>
            </a:rPr>
            <a:t>Diseminasi</a:t>
          </a:r>
          <a:r>
            <a:rPr lang="en-US" sz="1600" kern="1200" dirty="0" smtClean="0">
              <a:solidFill>
                <a:srgbClr val="000000"/>
              </a:solidFill>
            </a:rPr>
            <a:t> SPMI, SPMI </a:t>
          </a:r>
          <a:r>
            <a:rPr lang="en-US" sz="1600" kern="1200" dirty="0" err="1" smtClean="0">
              <a:solidFill>
                <a:srgbClr val="000000"/>
              </a:solidFill>
            </a:rPr>
            <a:t>dan</a:t>
          </a:r>
          <a:r>
            <a:rPr lang="en-US" sz="1600" kern="1200" dirty="0" smtClean="0">
              <a:solidFill>
                <a:srgbClr val="000000"/>
              </a:solidFill>
            </a:rPr>
            <a:t> Audit Internal, SPME </a:t>
          </a:r>
          <a:r>
            <a:rPr lang="en-US" sz="1600" kern="1200" dirty="0" err="1" smtClean="0">
              <a:solidFill>
                <a:srgbClr val="000000"/>
              </a:solidFill>
            </a:rPr>
            <a:t>dan</a:t>
          </a:r>
          <a:r>
            <a:rPr lang="en-US" sz="1600" kern="1200" dirty="0" smtClean="0">
              <a:solidFill>
                <a:srgbClr val="000000"/>
              </a:solidFill>
            </a:rPr>
            <a:t> PD </a:t>
          </a:r>
          <a:r>
            <a:rPr lang="en-US" sz="1600" kern="1200" dirty="0" err="1" smtClean="0">
              <a:solidFill>
                <a:srgbClr val="000000"/>
              </a:solidFill>
            </a:rPr>
            <a:t>Dikti</a:t>
          </a:r>
          <a:endParaRPr lang="en-US" sz="1600" kern="1200" dirty="0">
            <a:solidFill>
              <a:srgbClr val="000000"/>
            </a:solidFill>
          </a:endParaRPr>
        </a:p>
      </dsp:txBody>
      <dsp:txXfrm>
        <a:off x="530617" y="361259"/>
        <a:ext cx="5556610" cy="722894"/>
      </dsp:txXfrm>
    </dsp:sp>
    <dsp:sp modelId="{9E1E5978-991E-C245-93D8-66876E9BF3D4}">
      <dsp:nvSpPr>
        <dsp:cNvPr id="0" name=""/>
        <dsp:cNvSpPr/>
      </dsp:nvSpPr>
      <dsp:spPr>
        <a:xfrm>
          <a:off x="78808" y="270897"/>
          <a:ext cx="903617" cy="9036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35DC6E-F280-634A-B35C-6B84D279A92B}">
      <dsp:nvSpPr>
        <dsp:cNvPr id="0" name=""/>
        <dsp:cNvSpPr/>
      </dsp:nvSpPr>
      <dsp:spPr>
        <a:xfrm>
          <a:off x="945069" y="1445788"/>
          <a:ext cx="5142158" cy="72289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97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000000"/>
              </a:solidFill>
            </a:rPr>
            <a:t>Pelatihan</a:t>
          </a:r>
          <a:r>
            <a:rPr lang="en-US" sz="1600" b="1" kern="1200" dirty="0" smtClean="0">
              <a:solidFill>
                <a:srgbClr val="000000"/>
              </a:solidFill>
            </a:rPr>
            <a:t> SPMI, TOT </a:t>
          </a:r>
          <a:r>
            <a:rPr lang="en-US" sz="1600" b="1" kern="1200" dirty="0" err="1" smtClean="0">
              <a:solidFill>
                <a:srgbClr val="000000"/>
              </a:solidFill>
            </a:rPr>
            <a:t>pelatihan</a:t>
          </a:r>
          <a:r>
            <a:rPr lang="en-US" sz="1600" b="1" kern="1200" dirty="0" smtClean="0">
              <a:solidFill>
                <a:srgbClr val="000000"/>
              </a:solidFill>
            </a:rPr>
            <a:t> </a:t>
          </a:r>
          <a:r>
            <a:rPr lang="en-US" sz="1600" b="1" kern="1200" dirty="0" err="1" smtClean="0">
              <a:solidFill>
                <a:srgbClr val="000000"/>
              </a:solidFill>
            </a:rPr>
            <a:t>calon</a:t>
          </a:r>
          <a:r>
            <a:rPr lang="en-US" sz="1600" b="1" kern="1200" dirty="0" smtClean="0">
              <a:solidFill>
                <a:srgbClr val="000000"/>
              </a:solidFill>
            </a:rPr>
            <a:t> </a:t>
          </a:r>
          <a:r>
            <a:rPr lang="en-US" sz="1600" b="1" kern="1200" dirty="0" err="1" smtClean="0">
              <a:solidFill>
                <a:srgbClr val="000000"/>
              </a:solidFill>
            </a:rPr>
            <a:t>pelatih</a:t>
          </a:r>
          <a:r>
            <a:rPr lang="en-US" sz="1600" b="1" kern="1200" dirty="0" smtClean="0">
              <a:solidFill>
                <a:srgbClr val="000000"/>
              </a:solidFill>
            </a:rPr>
            <a:t> SPMI, </a:t>
          </a:r>
          <a:r>
            <a:rPr lang="en-US" sz="1600" b="1" kern="1200" dirty="0" err="1" smtClean="0">
              <a:solidFill>
                <a:srgbClr val="000000"/>
              </a:solidFill>
            </a:rPr>
            <a:t>Pelatihan</a:t>
          </a:r>
          <a:r>
            <a:rPr lang="en-US" sz="1600" b="1" kern="1200" dirty="0" smtClean="0">
              <a:solidFill>
                <a:srgbClr val="000000"/>
              </a:solidFill>
            </a:rPr>
            <a:t> Audit Internal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945069" y="1445788"/>
        <a:ext cx="5142158" cy="722894"/>
      </dsp:txXfrm>
    </dsp:sp>
    <dsp:sp modelId="{D9F3188F-B554-E740-8A8A-0FE2C79DC48B}">
      <dsp:nvSpPr>
        <dsp:cNvPr id="0" name=""/>
        <dsp:cNvSpPr/>
      </dsp:nvSpPr>
      <dsp:spPr>
        <a:xfrm>
          <a:off x="493260" y="1355426"/>
          <a:ext cx="903617" cy="9036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F93E6-D9D7-F046-B805-B9786463DF6E}">
      <dsp:nvSpPr>
        <dsp:cNvPr id="0" name=""/>
        <dsp:cNvSpPr/>
      </dsp:nvSpPr>
      <dsp:spPr>
        <a:xfrm>
          <a:off x="945069" y="2305143"/>
          <a:ext cx="5142158" cy="117324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97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000000"/>
              </a:solidFill>
            </a:rPr>
            <a:t>Penguatan</a:t>
          </a:r>
          <a:r>
            <a:rPr lang="en-US" sz="1600" b="1" kern="1200" dirty="0" smtClean="0">
              <a:solidFill>
                <a:srgbClr val="000000"/>
              </a:solidFill>
            </a:rPr>
            <a:t> </a:t>
          </a:r>
          <a:r>
            <a:rPr lang="en-US" sz="1600" b="1" kern="1200" dirty="0" err="1" smtClean="0">
              <a:solidFill>
                <a:srgbClr val="000000"/>
              </a:solidFill>
            </a:rPr>
            <a:t>Kopertis: </a:t>
          </a:r>
          <a:r>
            <a:rPr lang="en-US" sz="1300" b="1" kern="1200" dirty="0" err="1" smtClean="0">
              <a:solidFill>
                <a:srgbClr val="000000"/>
              </a:solidFill>
            </a:rPr>
            <a:t>Terciptanya</a:t>
          </a:r>
          <a:r>
            <a:rPr lang="en-US" sz="1300" b="0" kern="1200" dirty="0" err="1" smtClean="0">
              <a:solidFill>
                <a:srgbClr val="000000"/>
              </a:solidFill>
            </a:rPr>
            <a:t> </a:t>
          </a:r>
          <a:r>
            <a:rPr lang="en-US" sz="1300" b="1" kern="1200" dirty="0" err="1" smtClean="0">
              <a:solidFill>
                <a:srgbClr val="000000"/>
              </a:solidFill>
            </a:rPr>
            <a:t>budaya mutu </a:t>
          </a:r>
          <a:r>
            <a:rPr lang="en-US" sz="1300" b="0" kern="1200" dirty="0" err="1" smtClean="0">
              <a:solidFill>
                <a:srgbClr val="000000"/>
              </a:solidFill>
            </a:rPr>
            <a:t>yang tercermin dari kebijakan, regulasi dan mekanisme penjaminan mutu Kopertis; </a:t>
          </a:r>
          <a:r>
            <a:rPr lang="en-US" sz="1300" b="1" kern="1200" dirty="0" err="1" smtClean="0">
              <a:solidFill>
                <a:srgbClr val="000000"/>
              </a:solidFill>
            </a:rPr>
            <a:t>Terbentuknya unit kerja penjaminan mutu </a:t>
          </a:r>
          <a:r>
            <a:rPr lang="en-US" sz="1300" b="0" kern="1200" dirty="0" err="1" smtClean="0">
              <a:solidFill>
                <a:srgbClr val="000000"/>
              </a:solidFill>
            </a:rPr>
            <a:t>di dalam struktur Kopertis; </a:t>
          </a:r>
          <a:r>
            <a:rPr lang="en-US" sz="1300" b="1" kern="1200" dirty="0" err="1" smtClean="0">
              <a:solidFill>
                <a:srgbClr val="000000"/>
              </a:solidFill>
            </a:rPr>
            <a:t>Meningkatnya  jumlah program studi yang mendapatkan layanan mutu </a:t>
          </a:r>
          <a:r>
            <a:rPr lang="en-US" sz="1300" b="0" kern="1200" dirty="0" err="1" smtClean="0">
              <a:solidFill>
                <a:srgbClr val="000000"/>
              </a:solidFill>
            </a:rPr>
            <a:t>dari Kopertis</a:t>
          </a:r>
          <a:endParaRPr lang="id-ID" sz="1300" b="0" kern="1200" dirty="0" err="1" smtClean="0">
            <a:solidFill>
              <a:srgbClr val="000000"/>
            </a:solidFill>
          </a:endParaRPr>
        </a:p>
      </dsp:txBody>
      <dsp:txXfrm>
        <a:off x="945069" y="2305143"/>
        <a:ext cx="5142158" cy="1173243"/>
      </dsp:txXfrm>
    </dsp:sp>
    <dsp:sp modelId="{87E46D71-DC31-BA4D-B1FB-76DE80A91EE2}">
      <dsp:nvSpPr>
        <dsp:cNvPr id="0" name=""/>
        <dsp:cNvSpPr/>
      </dsp:nvSpPr>
      <dsp:spPr>
        <a:xfrm>
          <a:off x="493260" y="2439956"/>
          <a:ext cx="903617" cy="9036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9117E-EEF5-0D41-98A8-F41A85F81359}">
      <dsp:nvSpPr>
        <dsp:cNvPr id="0" name=""/>
        <dsp:cNvSpPr/>
      </dsp:nvSpPr>
      <dsp:spPr>
        <a:xfrm>
          <a:off x="530617" y="3466090"/>
          <a:ext cx="5556610" cy="102040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97" tIns="40640" rIns="40640" bIns="4064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Program </a:t>
          </a:r>
          <a:r>
            <a:rPr lang="en-US" sz="1600" b="1" kern="1200" dirty="0" err="1" smtClean="0">
              <a:solidFill>
                <a:srgbClr val="000000"/>
              </a:solidFill>
            </a:rPr>
            <a:t>Asuh: </a:t>
          </a:r>
          <a:r>
            <a:rPr lang="en-US" sz="1300" b="1" kern="1200" dirty="0" err="1" smtClean="0">
              <a:solidFill>
                <a:srgbClr val="000000"/>
              </a:solidFill>
            </a:rPr>
            <a:t>Bimbingan untuk membangun budaya mutu dari PT yang terakreditasi unggul ( A) ke PT yang terakreditasi baik ( C)</a:t>
          </a:r>
          <a:r>
            <a:rPr lang="en-US" sz="1300" b="0" kern="1200" dirty="0" err="1" smtClean="0">
              <a:solidFill>
                <a:srgbClr val="000000"/>
              </a:solidFill>
            </a:rPr>
            <a:t>; Mendorong terlembaganya dan berfungsinya sistem penjaminan mutu internal (SPMI) secara berkelanjutan di perguruan tinggi yang di asuh.</a:t>
          </a:r>
          <a:endParaRPr lang="id-ID" sz="1300" b="0" kern="1200" dirty="0" err="1" smtClean="0">
            <a:solidFill>
              <a:srgbClr val="000000"/>
            </a:solidFill>
          </a:endParaRPr>
        </a:p>
      </dsp:txBody>
      <dsp:txXfrm>
        <a:off x="530617" y="3466090"/>
        <a:ext cx="5556610" cy="1020408"/>
      </dsp:txXfrm>
    </dsp:sp>
    <dsp:sp modelId="{20A6C140-35B1-DA4F-9CA5-6F3F6F84D092}">
      <dsp:nvSpPr>
        <dsp:cNvPr id="0" name=""/>
        <dsp:cNvSpPr/>
      </dsp:nvSpPr>
      <dsp:spPr>
        <a:xfrm>
          <a:off x="78808" y="3524485"/>
          <a:ext cx="903617" cy="9036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E191DB-08ED-F54B-BBAB-81E0ABF91E13}">
      <dsp:nvSpPr>
        <dsp:cNvPr id="0" name=""/>
        <dsp:cNvSpPr/>
      </dsp:nvSpPr>
      <dsp:spPr>
        <a:xfrm>
          <a:off x="1337924" y="0"/>
          <a:ext cx="5069363" cy="316835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B1CB01-0555-E74F-85C9-3A1A635B4DEB}">
      <dsp:nvSpPr>
        <dsp:cNvPr id="0" name=""/>
        <dsp:cNvSpPr/>
      </dsp:nvSpPr>
      <dsp:spPr>
        <a:xfrm>
          <a:off x="1981734" y="2186796"/>
          <a:ext cx="131803" cy="1318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6AFCE-927F-E04D-B86C-3E882717AD67}">
      <dsp:nvSpPr>
        <dsp:cNvPr id="0" name=""/>
        <dsp:cNvSpPr/>
      </dsp:nvSpPr>
      <dsp:spPr>
        <a:xfrm>
          <a:off x="2047635" y="2252698"/>
          <a:ext cx="1181161" cy="915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40" tIns="0" rIns="0" bIns="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err="1" smtClean="0">
              <a:solidFill>
                <a:srgbClr val="000090"/>
              </a:solidFill>
            </a:rPr>
            <a:t>Tahap</a:t>
          </a:r>
          <a:r>
            <a:rPr lang="en-US" sz="2000" b="1" kern="1200" dirty="0" smtClean="0">
              <a:solidFill>
                <a:srgbClr val="000090"/>
              </a:solidFill>
            </a:rPr>
            <a:t> I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smtClean="0">
              <a:solidFill>
                <a:srgbClr val="000090"/>
              </a:solidFill>
            </a:rPr>
            <a:t>2015 - 2016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2000" b="1" kern="1200" dirty="0"/>
        </a:p>
      </dsp:txBody>
      <dsp:txXfrm>
        <a:off x="2047635" y="2252698"/>
        <a:ext cx="1181161" cy="915653"/>
      </dsp:txXfrm>
    </dsp:sp>
    <dsp:sp modelId="{17036F69-AB89-E946-A144-1F9BF2D2B154}">
      <dsp:nvSpPr>
        <dsp:cNvPr id="0" name=""/>
        <dsp:cNvSpPr/>
      </dsp:nvSpPr>
      <dsp:spPr>
        <a:xfrm>
          <a:off x="3145152" y="1325638"/>
          <a:ext cx="238260" cy="2382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A09C91-DEDB-804B-9C43-94887E94F52A}">
      <dsp:nvSpPr>
        <dsp:cNvPr id="0" name=""/>
        <dsp:cNvSpPr/>
      </dsp:nvSpPr>
      <dsp:spPr>
        <a:xfrm>
          <a:off x="3264282" y="1444768"/>
          <a:ext cx="1216647" cy="1723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249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US" sz="2000" b="1" kern="1200" dirty="0" smtClean="0">
            <a:solidFill>
              <a:srgbClr val="00009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err="1" smtClean="0">
              <a:solidFill>
                <a:srgbClr val="000090"/>
              </a:solidFill>
            </a:rPr>
            <a:t>Tahap</a:t>
          </a:r>
          <a:r>
            <a:rPr lang="en-US" sz="2000" b="1" kern="1200" dirty="0" smtClean="0">
              <a:solidFill>
                <a:srgbClr val="000090"/>
              </a:solidFill>
            </a:rPr>
            <a:t> II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smtClean="0">
              <a:solidFill>
                <a:srgbClr val="000090"/>
              </a:solidFill>
            </a:rPr>
            <a:t>2017 - 2018</a:t>
          </a:r>
          <a:endParaRPr lang="en-US" sz="2000" b="1" kern="1200" dirty="0">
            <a:solidFill>
              <a:srgbClr val="000090"/>
            </a:solidFill>
          </a:endParaRPr>
        </a:p>
      </dsp:txBody>
      <dsp:txXfrm>
        <a:off x="3264282" y="1444768"/>
        <a:ext cx="1216647" cy="1723583"/>
      </dsp:txXfrm>
    </dsp:sp>
    <dsp:sp modelId="{F1FC54B8-5601-A441-8CA9-DAF3DDF2AA87}">
      <dsp:nvSpPr>
        <dsp:cNvPr id="0" name=""/>
        <dsp:cNvSpPr/>
      </dsp:nvSpPr>
      <dsp:spPr>
        <a:xfrm>
          <a:off x="4544297" y="801593"/>
          <a:ext cx="329508" cy="329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640ED-39E0-AD4D-AC6D-BA9A19725BBD}">
      <dsp:nvSpPr>
        <dsp:cNvPr id="0" name=""/>
        <dsp:cNvSpPr/>
      </dsp:nvSpPr>
      <dsp:spPr>
        <a:xfrm>
          <a:off x="4709051" y="966347"/>
          <a:ext cx="1216647" cy="2202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600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US" sz="2000" b="1" kern="1200" dirty="0" smtClean="0">
            <a:solidFill>
              <a:srgbClr val="00009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err="1" smtClean="0">
              <a:solidFill>
                <a:srgbClr val="000090"/>
              </a:solidFill>
            </a:rPr>
            <a:t>Tahap</a:t>
          </a:r>
          <a:r>
            <a:rPr lang="en-US" sz="2000" b="1" kern="1200" dirty="0" smtClean="0">
              <a:solidFill>
                <a:srgbClr val="000090"/>
              </a:solidFill>
            </a:rPr>
            <a:t> III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smtClean="0">
              <a:solidFill>
                <a:srgbClr val="000090"/>
              </a:solidFill>
            </a:rPr>
            <a:t>2019 - 2020</a:t>
          </a:r>
          <a:endParaRPr lang="en-US" sz="2000" b="1" kern="1200" dirty="0">
            <a:solidFill>
              <a:srgbClr val="000090"/>
            </a:solidFill>
          </a:endParaRPr>
        </a:p>
      </dsp:txBody>
      <dsp:txXfrm>
        <a:off x="4709051" y="966347"/>
        <a:ext cx="1216647" cy="2202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2239-6C6F-472F-B175-F0FADCEE2BD3}" type="datetimeFigureOut">
              <a:rPr lang="en-US" smtClean="0"/>
              <a:t>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F5570-FE69-4FDF-99DA-8CDE43644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5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48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/>
              <a:t>Updated by Andri (andri.dikti@gmail.com) - 212</a:t>
            </a:r>
            <a:r>
              <a:rPr lang="id-ID" baseline="0"/>
              <a:t> (2 Dec 2016, 13:36)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06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/>
              <a:t>Updated by Andri (andri.dikti@gmail.com) - 212</a:t>
            </a:r>
            <a:r>
              <a:rPr lang="id-ID" baseline="0"/>
              <a:t> (2 Dec 2016, 14:11)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8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59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92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606671"/>
            <a:ext cx="9144000" cy="148493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8" y="2595027"/>
            <a:ext cx="7572375" cy="1467217"/>
          </a:xfrm>
        </p:spPr>
        <p:txBody>
          <a:bodyPr anchor="ctr">
            <a:normAutofit/>
          </a:bodyPr>
          <a:lstStyle>
            <a:lvl1pPr algn="l">
              <a:defRPr sz="3300" cap="all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>
                <a:solidFill>
                  <a:prstClr val="black">
                    <a:lumMod val="60000"/>
                    <a:lumOff val="40000"/>
                  </a:prstClr>
                </a:solidFill>
                <a:latin typeface="Century Gothic"/>
              </a:rPr>
              <a:pPr/>
              <a:t>8/12/16</a:t>
            </a:fld>
            <a:endParaRPr>
              <a:solidFill>
                <a:prstClr val="black">
                  <a:lumMod val="60000"/>
                  <a:lumOff val="40000"/>
                </a:prstClr>
              </a:solidFill>
              <a:latin typeface="Century Gothic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black">
                  <a:lumMod val="60000"/>
                  <a:lumOff val="40000"/>
                </a:prstClr>
              </a:solidFill>
              <a:latin typeface="Century Gothic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>
                <a:solidFill>
                  <a:prstClr val="black">
                    <a:lumMod val="60000"/>
                    <a:lumOff val="40000"/>
                  </a:prstClr>
                </a:solidFill>
                <a:latin typeface="Century Gothic"/>
              </a:rPr>
              <a:pPr/>
              <a:t>‹#›</a:t>
            </a:fld>
            <a:endParaRPr>
              <a:solidFill>
                <a:prstClr val="black">
                  <a:lumMod val="60000"/>
                  <a:lumOff val="40000"/>
                </a:prstClr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4048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FC15-C758-D14D-B42F-BC7EF55530D3}" type="datetimeFigureOut">
              <a:rPr lang="en-US" smtClean="0"/>
              <a:t>8/12/16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9E778-0DEF-AD46-962D-B074E0DBF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424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C857-5E13-0149-9D89-344E7EFD7611}" type="datetime1">
              <a:rPr lang="en-US">
                <a:latin typeface="Calibri"/>
              </a:rPr>
              <a:pPr/>
              <a:t>8/12/16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489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D8A69-A46A-D64E-A952-64DE7D28D300}" type="datetime1">
              <a:rPr lang="en-US">
                <a:latin typeface="Calibri"/>
              </a:rPr>
              <a:pPr/>
              <a:t>8/12/16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24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E436D-364A-A64F-9AE4-938309979FF6}" type="datetime1">
              <a:rPr lang="en-US">
                <a:latin typeface="Calibri"/>
              </a:rPr>
              <a:pPr/>
              <a:t>8/12/16</a:t>
            </a:fld>
            <a:endParaRPr lang="en-US" dirty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67545" y="12035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5C5C5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985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57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8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1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1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67545" y="12035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38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8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87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2ADB-7D30-4CDA-A166-333DE990463F}" type="datetimeFigureOut">
              <a:rPr lang="en-US" smtClean="0"/>
              <a:t>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4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65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5566"/>
            <a:ext cx="8229600" cy="367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69F42ADB-7D30-4CDA-A166-333DE990463F}" type="datetimeFigureOut">
              <a:rPr lang="en-US" smtClean="0"/>
              <a:pPr/>
              <a:t>8/12/16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B10D5614-B734-4280-8F57-1D4947433C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31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726" r:id="rId11"/>
    <p:sldLayoutId id="2147483731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rgbClr val="000000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05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5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1EB7A682-E260-A04C-BE11-2BFF3FAC1C0E}" type="datetime1">
              <a:rPr lang="en-US">
                <a:latin typeface="Calibri"/>
              </a:rPr>
              <a:pPr/>
              <a:t>8/12/16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B10D5614-B734-4280-8F57-1D4947433C97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41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rgbClr val="000000"/>
          </a:solidFill>
          <a:latin typeface="Source Sans Pro"/>
          <a:ea typeface="+mj-ea"/>
          <a:cs typeface="Source Sans Pro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05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05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20" Type="http://schemas.openxmlformats.org/officeDocument/2006/relationships/image" Target="../media/image21.jpeg"/><Relationship Id="rId21" Type="http://schemas.openxmlformats.org/officeDocument/2006/relationships/image" Target="../media/image22.jpe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1585724"/>
            <a:ext cx="6300192" cy="1922130"/>
          </a:xfrm>
          <a:prstGeom prst="rect">
            <a:avLst/>
          </a:prstGeom>
          <a:solidFill>
            <a:schemeClr val="accent3">
              <a:lumMod val="75000"/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Logo kemristekdikti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1510"/>
            <a:ext cx="792088" cy="7380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7544" y="1668774"/>
            <a:ext cx="5760640" cy="176707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 err="1">
                <a:solidFill>
                  <a:srgbClr val="000000"/>
                </a:solidFill>
                <a:latin typeface="Source Sans Pro"/>
                <a:cs typeface="Source Sans Pro"/>
              </a:rPr>
              <a:t>Pengembangan </a:t>
            </a:r>
          </a:p>
          <a:p>
            <a:r>
              <a:rPr lang="en-US" sz="3600" b="1" dirty="0" err="1">
                <a:solidFill>
                  <a:schemeClr val="accent1"/>
                </a:solidFill>
                <a:latin typeface="Source Sans Pro"/>
                <a:cs typeface="Source Sans Pro"/>
              </a:rPr>
              <a:t>Sistem</a:t>
            </a:r>
            <a:r>
              <a:rPr lang="en-US" sz="3600" b="1" dirty="0">
                <a:solidFill>
                  <a:schemeClr val="accent1"/>
                </a:solidFill>
                <a:latin typeface="Source Sans Pro"/>
                <a:cs typeface="Source Sans Pro"/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  <a:latin typeface="Source Sans Pro"/>
                <a:cs typeface="Source Sans Pro"/>
              </a:rPr>
              <a:t>Penjaminan</a:t>
            </a:r>
            <a:r>
              <a:rPr lang="en-US" sz="3600" b="1" dirty="0">
                <a:solidFill>
                  <a:schemeClr val="accent1"/>
                </a:solidFill>
                <a:latin typeface="Source Sans Pro"/>
                <a:cs typeface="Source Sans Pro"/>
              </a:rPr>
              <a:t> </a:t>
            </a:r>
            <a:r>
              <a:rPr lang="en-US" sz="3600" b="1" dirty="0" err="1">
                <a:solidFill>
                  <a:schemeClr val="accent1"/>
                </a:solidFill>
                <a:latin typeface="Source Sans Pro"/>
                <a:cs typeface="Source Sans Pro"/>
              </a:rPr>
              <a:t>Mutu Pendidikan Tinggi</a:t>
            </a:r>
            <a:endParaRPr lang="en-US" sz="3600" b="1" dirty="0">
              <a:solidFill>
                <a:schemeClr val="accent1"/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4011910"/>
            <a:ext cx="86764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</a:rPr>
              <a:t>Direktur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Jenderal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Pembelajaran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dan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err="1">
                <a:solidFill>
                  <a:srgbClr val="000000"/>
                </a:solidFill>
              </a:rPr>
              <a:t>Kemahasiswaan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id-ID" sz="1600" dirty="0" smtClean="0">
                <a:solidFill>
                  <a:srgbClr val="000000"/>
                </a:solidFill>
                <a:latin typeface="Source Sans Pro"/>
                <a:cs typeface="Source Sans Pro"/>
              </a:rPr>
              <a:t>KEMENTERIAN RISET, TEKNOLOGI, DAN PENDIDIKAN TINGGI </a:t>
            </a:r>
          </a:p>
          <a:p>
            <a:r>
              <a:rPr lang="id-ID" sz="1400" dirty="0" smtClean="0">
                <a:solidFill>
                  <a:srgbClr val="000000"/>
                </a:solidFill>
                <a:latin typeface="Source Sans Pro"/>
                <a:cs typeface="Source Sans Pro"/>
              </a:rPr>
              <a:t>Jakarta, 8 Desember 2016</a:t>
            </a:r>
            <a:endParaRPr lang="id-ID" sz="1400" dirty="0">
              <a:solidFill>
                <a:srgbClr val="000000"/>
              </a:solidFill>
              <a:latin typeface="Source Sans Pro"/>
              <a:cs typeface="Source Sans Pr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3579862"/>
            <a:ext cx="1569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Source Sans Pro"/>
                <a:cs typeface="Source Sans Pro"/>
              </a:rPr>
              <a:t>Intan Ahmad</a:t>
            </a:r>
            <a:endParaRPr lang="en-US" sz="2000" dirty="0" smtClean="0">
              <a:solidFill>
                <a:srgbClr val="000000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805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85866"/>
            <a:ext cx="835292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>
              <a:spcAft>
                <a:spcPts val="600"/>
              </a:spcAft>
              <a:buAutoNum type="arabicPeriod"/>
            </a:pPr>
            <a:r>
              <a:rPr lang="en-US" sz="2000" b="1" dirty="0" err="1">
                <a:solidFill>
                  <a:schemeClr val="accent1"/>
                </a:solidFill>
                <a:latin typeface="Calibri" pitchFamily="34" charset="0"/>
              </a:rPr>
              <a:t>M</a:t>
            </a:r>
            <a:r>
              <a:rPr lang="en-US" sz="2000" b="1" dirty="0" err="1" smtClean="0">
                <a:solidFill>
                  <a:schemeClr val="accent1"/>
                </a:solidFill>
                <a:latin typeface="Calibri" pitchFamily="34" charset="0"/>
              </a:rPr>
              <a:t>enegaskan</a:t>
            </a:r>
            <a:r>
              <a:rPr lang="en-US" sz="2000" b="1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id-ID" sz="2000" b="1" dirty="0" smtClean="0">
                <a:solidFill>
                  <a:schemeClr val="accent1"/>
                </a:solidFill>
                <a:latin typeface="Calibri" pitchFamily="34" charset="0"/>
              </a:rPr>
              <a:t>posisi dan fungsi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direktorat/badan/lembaga masing-masing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dari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kegiatan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SPMI, SPME, dan PD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Dikti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serta </a:t>
            </a:r>
            <a:r>
              <a:rPr lang="id-ID" sz="2000" b="1" dirty="0" smtClean="0">
                <a:solidFill>
                  <a:srgbClr val="1B6AA3"/>
                </a:solidFill>
                <a:latin typeface="Calibri" pitchFamily="34" charset="0"/>
              </a:rPr>
              <a:t>kontribusinya</a:t>
            </a:r>
            <a:r>
              <a:rPr lang="id-ID" sz="2000" dirty="0" smtClean="0">
                <a:solidFill>
                  <a:srgbClr val="1B6AA3"/>
                </a:solidFill>
                <a:latin typeface="Calibri" pitchFamily="34" charset="0"/>
              </a:rPr>
              <a:t>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pada </a:t>
            </a:r>
            <a:r>
              <a:rPr lang="id-ID" sz="2000" b="1" dirty="0" smtClean="0">
                <a:solidFill>
                  <a:srgbClr val="000000"/>
                </a:solidFill>
                <a:latin typeface="Calibri" pitchFamily="34" charset="0"/>
              </a:rPr>
              <a:t>upaya peningkatan mutu </a:t>
            </a:r>
            <a:r>
              <a:rPr lang="en-US" sz="2000" b="1" dirty="0" err="1" smtClean="0">
                <a:solidFill>
                  <a:srgbClr val="000000"/>
                </a:solidFill>
                <a:latin typeface="Calibri" pitchFamily="34" charset="0"/>
              </a:rPr>
              <a:t>pendidikan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sz="2000" b="1" dirty="0" smtClean="0">
                <a:solidFill>
                  <a:srgbClr val="000000"/>
                </a:solidFill>
                <a:latin typeface="Calibri" pitchFamily="34" charset="0"/>
              </a:rPr>
              <a:t>tinggi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di Indonesia</a:t>
            </a:r>
            <a:r>
              <a:rPr lang="id-ID" sz="2000" dirty="0">
                <a:solidFill>
                  <a:srgbClr val="000000"/>
                </a:solidFill>
                <a:latin typeface="Calibri" pitchFamily="34" charset="0"/>
              </a:rPr>
              <a:t>.</a:t>
            </a:r>
            <a:endParaRPr lang="id-ID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274638" indent="-274638">
              <a:spcAft>
                <a:spcPts val="600"/>
              </a:spcAft>
              <a:buAutoNum type="arabicPeriod"/>
            </a:pP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Meningkatkan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koordinasi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, </a:t>
            </a:r>
            <a:r>
              <a:rPr lang="id-ID" sz="2000" b="1" dirty="0" smtClean="0">
                <a:solidFill>
                  <a:srgbClr val="1B6AA3"/>
                </a:solidFill>
                <a:latin typeface="Calibri" pitchFamily="34" charset="0"/>
              </a:rPr>
              <a:t>integrasi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, dan </a:t>
            </a: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sinkronisasi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antar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penangggungjawab</a:t>
            </a:r>
            <a:r>
              <a:rPr lang="en-US" sz="2000" b="1" dirty="0" smtClean="0">
                <a:solidFill>
                  <a:srgbClr val="1B6AA3"/>
                </a:solidFill>
                <a:latin typeface="Calibri" pitchFamily="34" charset="0"/>
              </a:rPr>
              <a:t> SPMI, SPME, dan PD </a:t>
            </a:r>
            <a:r>
              <a:rPr lang="en-US" sz="2000" b="1" dirty="0" err="1" smtClean="0">
                <a:solidFill>
                  <a:srgbClr val="1B6AA3"/>
                </a:solidFill>
                <a:latin typeface="Calibri" pitchFamily="34" charset="0"/>
              </a:rPr>
              <a:t>Dikti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sehingga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SPM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Dikti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memiliki satu tujuan akhir, yaitu peningkatan mutu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pendidikan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tinggi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di Indonesia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secara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efektif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</a:rPr>
              <a:t>sustain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, dan </a:t>
            </a:r>
            <a:r>
              <a:rPr lang="en-US" sz="2000" i="1" dirty="0" smtClean="0">
                <a:solidFill>
                  <a:srgbClr val="000000"/>
                </a:solidFill>
                <a:latin typeface="Calibri" pitchFamily="34" charset="0"/>
              </a:rPr>
              <a:t>kaizen</a:t>
            </a:r>
            <a:r>
              <a:rPr lang="id-ID" sz="2000" dirty="0">
                <a:solidFill>
                  <a:srgbClr val="000000"/>
                </a:solidFill>
                <a:latin typeface="Calibri" pitchFamily="34" charset="0"/>
              </a:rPr>
              <a:t>.</a:t>
            </a:r>
            <a:endParaRPr lang="id-ID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274638" indent="-274638">
              <a:spcAft>
                <a:spcPts val="600"/>
              </a:spcAft>
              <a:buAutoNum type="arabicPeriod"/>
            </a:pPr>
            <a:r>
              <a:rPr lang="en-US" sz="2000" b="1" dirty="0">
                <a:solidFill>
                  <a:srgbClr val="1B6AA3"/>
                </a:solidFill>
                <a:latin typeface="Calibri" pitchFamily="34" charset="0"/>
              </a:rPr>
              <a:t>M</a:t>
            </a:r>
            <a:r>
              <a:rPr lang="id-ID" sz="2000" b="1" dirty="0" smtClean="0">
                <a:solidFill>
                  <a:srgbClr val="1B6AA3"/>
                </a:solidFill>
                <a:latin typeface="Calibri" pitchFamily="34" charset="0"/>
              </a:rPr>
              <a:t>enetapkan rencana pengembangan SPMI</a:t>
            </a:r>
            <a:r>
              <a:rPr lang="id-ID" sz="2000" dirty="0" smtClean="0">
                <a:solidFill>
                  <a:srgbClr val="000000"/>
                </a:solidFill>
                <a:latin typeface="Calibri" pitchFamily="34" charset="0"/>
              </a:rPr>
              <a:t>, baik jangka menengah ( 5 tahun) dan jangka panjang (25 tahun).  </a:t>
            </a:r>
            <a:endParaRPr lang="id-ID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995"/>
            <a:ext cx="8229600" cy="565571"/>
          </a:xfrm>
        </p:spPr>
        <p:txBody>
          <a:bodyPr>
            <a:normAutofit fontScale="90000"/>
          </a:bodyPr>
          <a:lstStyle/>
          <a:p>
            <a:r>
              <a:rPr lang="en-US" b="1"/>
              <a:t>Strategi Pengembangan </a:t>
            </a:r>
            <a:r>
              <a:rPr lang="en-US" b="1">
                <a:solidFill>
                  <a:schemeClr val="accent1"/>
                </a:solidFill>
              </a:rPr>
              <a:t>SPMI</a:t>
            </a:r>
            <a:endParaRPr lang="id-ID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9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48546536"/>
              </p:ext>
            </p:extLst>
          </p:nvPr>
        </p:nvGraphicFramePr>
        <p:xfrm>
          <a:off x="2822223" y="317500"/>
          <a:ext cx="6152444" cy="4699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Oval 9"/>
          <p:cNvSpPr/>
          <p:nvPr/>
        </p:nvSpPr>
        <p:spPr>
          <a:xfrm>
            <a:off x="324555" y="1347614"/>
            <a:ext cx="2807285" cy="26465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140171"/>
            <a:ext cx="3000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prstClr val="white"/>
                </a:solidFill>
              </a:rPr>
              <a:t>Kegiatan</a:t>
            </a:r>
            <a:endParaRPr lang="en-US" sz="2800" dirty="0">
              <a:solidFill>
                <a:prstClr val="white"/>
              </a:solidFill>
            </a:endParaRP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</a:rPr>
              <a:t>Penjaminan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Mutu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23478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</a:rPr>
              <a:t>Direktorat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7CC8EC">
                    <a:lumMod val="50000"/>
                  </a:srgbClr>
                </a:solidFill>
              </a:rPr>
              <a:t>Penjaminan Mutu, DITJEN BELMAWA, </a:t>
            </a:r>
            <a:r>
              <a:rPr lang="en-US" sz="1600" dirty="0" err="1" smtClean="0">
                <a:solidFill>
                  <a:srgbClr val="000000"/>
                </a:solidFill>
              </a:rPr>
              <a:t>KEMRISTEKDIKTI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9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624" y="2571750"/>
            <a:ext cx="5184576" cy="2484096"/>
          </a:xfrm>
          <a:prstGeom prst="rect">
            <a:avLst/>
          </a:prstGeom>
        </p:spPr>
      </p:pic>
      <p:sp>
        <p:nvSpPr>
          <p:cNvPr id="19" name="Freeform 18"/>
          <p:cNvSpPr/>
          <p:nvPr/>
        </p:nvSpPr>
        <p:spPr>
          <a:xfrm>
            <a:off x="120906" y="950872"/>
            <a:ext cx="4156498" cy="2019355"/>
          </a:xfrm>
          <a:custGeom>
            <a:avLst/>
            <a:gdLst>
              <a:gd name="connsiteX0" fmla="*/ 1060342 w 6618403"/>
              <a:gd name="connsiteY0" fmla="*/ 2423211 h 2423211"/>
              <a:gd name="connsiteX1" fmla="*/ 0 w 6618403"/>
              <a:gd name="connsiteY1" fmla="*/ 1747508 h 2423211"/>
              <a:gd name="connsiteX2" fmla="*/ 6618403 w 6618403"/>
              <a:gd name="connsiteY2" fmla="*/ 0 h 2423211"/>
              <a:gd name="connsiteX3" fmla="*/ 1060342 w 6618403"/>
              <a:gd name="connsiteY3" fmla="*/ 2423211 h 2423211"/>
              <a:gd name="connsiteX0" fmla="*/ 1060342 w 6618403"/>
              <a:gd name="connsiteY0" fmla="*/ 2429400 h 2429400"/>
              <a:gd name="connsiteX1" fmla="*/ 0 w 6618403"/>
              <a:gd name="connsiteY1" fmla="*/ 1753697 h 2429400"/>
              <a:gd name="connsiteX2" fmla="*/ 6618403 w 6618403"/>
              <a:gd name="connsiteY2" fmla="*/ 6189 h 2429400"/>
              <a:gd name="connsiteX3" fmla="*/ 1060342 w 6618403"/>
              <a:gd name="connsiteY3" fmla="*/ 2429400 h 2429400"/>
              <a:gd name="connsiteX0" fmla="*/ 1060342 w 6638007"/>
              <a:gd name="connsiteY0" fmla="*/ 2533413 h 2533413"/>
              <a:gd name="connsiteX1" fmla="*/ 0 w 6638007"/>
              <a:gd name="connsiteY1" fmla="*/ 1857710 h 2533413"/>
              <a:gd name="connsiteX2" fmla="*/ 2691639 w 6638007"/>
              <a:gd name="connsiteY2" fmla="*/ 378153 h 2533413"/>
              <a:gd name="connsiteX3" fmla="*/ 6618403 w 6638007"/>
              <a:gd name="connsiteY3" fmla="*/ 110202 h 2533413"/>
              <a:gd name="connsiteX4" fmla="*/ 1060342 w 6638007"/>
              <a:gd name="connsiteY4" fmla="*/ 2533413 h 2533413"/>
              <a:gd name="connsiteX0" fmla="*/ 1060342 w 6640080"/>
              <a:gd name="connsiteY0" fmla="*/ 2601433 h 2601433"/>
              <a:gd name="connsiteX1" fmla="*/ 0 w 6640080"/>
              <a:gd name="connsiteY1" fmla="*/ 1925730 h 2601433"/>
              <a:gd name="connsiteX2" fmla="*/ 2691639 w 6640080"/>
              <a:gd name="connsiteY2" fmla="*/ 446173 h 2601433"/>
              <a:gd name="connsiteX3" fmla="*/ 6618403 w 6640080"/>
              <a:gd name="connsiteY3" fmla="*/ 178222 h 2601433"/>
              <a:gd name="connsiteX4" fmla="*/ 1060342 w 6640080"/>
              <a:gd name="connsiteY4" fmla="*/ 2601433 h 2601433"/>
              <a:gd name="connsiteX0" fmla="*/ 1060342 w 6640080"/>
              <a:gd name="connsiteY0" fmla="*/ 2601433 h 2601433"/>
              <a:gd name="connsiteX1" fmla="*/ 0 w 6640080"/>
              <a:gd name="connsiteY1" fmla="*/ 1925730 h 2601433"/>
              <a:gd name="connsiteX2" fmla="*/ 2691639 w 6640080"/>
              <a:gd name="connsiteY2" fmla="*/ 446173 h 2601433"/>
              <a:gd name="connsiteX3" fmla="*/ 6618403 w 6640080"/>
              <a:gd name="connsiteY3" fmla="*/ 178222 h 2601433"/>
              <a:gd name="connsiteX4" fmla="*/ 3285896 w 6640080"/>
              <a:gd name="connsiteY4" fmla="*/ 1622830 h 2601433"/>
              <a:gd name="connsiteX5" fmla="*/ 1060342 w 6640080"/>
              <a:gd name="connsiteY5" fmla="*/ 2601433 h 2601433"/>
              <a:gd name="connsiteX0" fmla="*/ 1060342 w 6640080"/>
              <a:gd name="connsiteY0" fmla="*/ 2601433 h 2601433"/>
              <a:gd name="connsiteX1" fmla="*/ 0 w 6640080"/>
              <a:gd name="connsiteY1" fmla="*/ 1925730 h 2601433"/>
              <a:gd name="connsiteX2" fmla="*/ 2691639 w 6640080"/>
              <a:gd name="connsiteY2" fmla="*/ 446173 h 2601433"/>
              <a:gd name="connsiteX3" fmla="*/ 6618403 w 6640080"/>
              <a:gd name="connsiteY3" fmla="*/ 178222 h 2601433"/>
              <a:gd name="connsiteX4" fmla="*/ 1759468 w 6640080"/>
              <a:gd name="connsiteY4" fmla="*/ 1716030 h 2601433"/>
              <a:gd name="connsiteX5" fmla="*/ 1060342 w 6640080"/>
              <a:gd name="connsiteY5" fmla="*/ 2601433 h 2601433"/>
              <a:gd name="connsiteX0" fmla="*/ 1060342 w 6640080"/>
              <a:gd name="connsiteY0" fmla="*/ 2601433 h 2601433"/>
              <a:gd name="connsiteX1" fmla="*/ 0 w 6640080"/>
              <a:gd name="connsiteY1" fmla="*/ 1925730 h 2601433"/>
              <a:gd name="connsiteX2" fmla="*/ 2691639 w 6640080"/>
              <a:gd name="connsiteY2" fmla="*/ 446173 h 2601433"/>
              <a:gd name="connsiteX3" fmla="*/ 6618403 w 6640080"/>
              <a:gd name="connsiteY3" fmla="*/ 178222 h 2601433"/>
              <a:gd name="connsiteX4" fmla="*/ 2610073 w 6640080"/>
              <a:gd name="connsiteY4" fmla="*/ 1424778 h 2601433"/>
              <a:gd name="connsiteX5" fmla="*/ 1060342 w 6640080"/>
              <a:gd name="connsiteY5" fmla="*/ 2601433 h 2601433"/>
              <a:gd name="connsiteX0" fmla="*/ 1561383 w 7141121"/>
              <a:gd name="connsiteY0" fmla="*/ 2601433 h 2601433"/>
              <a:gd name="connsiteX1" fmla="*/ 0 w 7141121"/>
              <a:gd name="connsiteY1" fmla="*/ 2321832 h 2601433"/>
              <a:gd name="connsiteX2" fmla="*/ 3192680 w 7141121"/>
              <a:gd name="connsiteY2" fmla="*/ 446173 h 2601433"/>
              <a:gd name="connsiteX3" fmla="*/ 7119444 w 7141121"/>
              <a:gd name="connsiteY3" fmla="*/ 178222 h 2601433"/>
              <a:gd name="connsiteX4" fmla="*/ 3111114 w 7141121"/>
              <a:gd name="connsiteY4" fmla="*/ 1424778 h 2601433"/>
              <a:gd name="connsiteX5" fmla="*/ 1561383 w 7141121"/>
              <a:gd name="connsiteY5" fmla="*/ 2601433 h 2601433"/>
              <a:gd name="connsiteX0" fmla="*/ 1316688 w 7141121"/>
              <a:gd name="connsiteY0" fmla="*/ 2985885 h 2985885"/>
              <a:gd name="connsiteX1" fmla="*/ 0 w 7141121"/>
              <a:gd name="connsiteY1" fmla="*/ 2321832 h 2985885"/>
              <a:gd name="connsiteX2" fmla="*/ 3192680 w 7141121"/>
              <a:gd name="connsiteY2" fmla="*/ 446173 h 2985885"/>
              <a:gd name="connsiteX3" fmla="*/ 7119444 w 7141121"/>
              <a:gd name="connsiteY3" fmla="*/ 178222 h 2985885"/>
              <a:gd name="connsiteX4" fmla="*/ 3111114 w 7141121"/>
              <a:gd name="connsiteY4" fmla="*/ 1424778 h 2985885"/>
              <a:gd name="connsiteX5" fmla="*/ 1316688 w 7141121"/>
              <a:gd name="connsiteY5" fmla="*/ 2985885 h 2985885"/>
              <a:gd name="connsiteX0" fmla="*/ 1316688 w 7141121"/>
              <a:gd name="connsiteY0" fmla="*/ 2985885 h 2985885"/>
              <a:gd name="connsiteX1" fmla="*/ 0 w 7141121"/>
              <a:gd name="connsiteY1" fmla="*/ 2321832 h 2985885"/>
              <a:gd name="connsiteX2" fmla="*/ 3192680 w 7141121"/>
              <a:gd name="connsiteY2" fmla="*/ 446173 h 2985885"/>
              <a:gd name="connsiteX3" fmla="*/ 7119444 w 7141121"/>
              <a:gd name="connsiteY3" fmla="*/ 178222 h 2985885"/>
              <a:gd name="connsiteX4" fmla="*/ 3111114 w 7141121"/>
              <a:gd name="connsiteY4" fmla="*/ 1424778 h 2985885"/>
              <a:gd name="connsiteX5" fmla="*/ 1316688 w 7141121"/>
              <a:gd name="connsiteY5" fmla="*/ 2985885 h 2985885"/>
              <a:gd name="connsiteX0" fmla="*/ 1060036 w 6884469"/>
              <a:gd name="connsiteY0" fmla="*/ 2985885 h 2985885"/>
              <a:gd name="connsiteX1" fmla="*/ 0 w 6884469"/>
              <a:gd name="connsiteY1" fmla="*/ 2404577 h 2985885"/>
              <a:gd name="connsiteX2" fmla="*/ 2936028 w 6884469"/>
              <a:gd name="connsiteY2" fmla="*/ 446173 h 2985885"/>
              <a:gd name="connsiteX3" fmla="*/ 6862792 w 6884469"/>
              <a:gd name="connsiteY3" fmla="*/ 178222 h 2985885"/>
              <a:gd name="connsiteX4" fmla="*/ 2854462 w 6884469"/>
              <a:gd name="connsiteY4" fmla="*/ 1424778 h 2985885"/>
              <a:gd name="connsiteX5" fmla="*/ 1060036 w 6884469"/>
              <a:gd name="connsiteY5" fmla="*/ 2985885 h 2985885"/>
              <a:gd name="connsiteX0" fmla="*/ 626028 w 6450461"/>
              <a:gd name="connsiteY0" fmla="*/ 2985885 h 2985885"/>
              <a:gd name="connsiteX1" fmla="*/ 0 w 6450461"/>
              <a:gd name="connsiteY1" fmla="*/ 2509519 h 2985885"/>
              <a:gd name="connsiteX2" fmla="*/ 2502020 w 6450461"/>
              <a:gd name="connsiteY2" fmla="*/ 446173 h 2985885"/>
              <a:gd name="connsiteX3" fmla="*/ 6428784 w 6450461"/>
              <a:gd name="connsiteY3" fmla="*/ 178222 h 2985885"/>
              <a:gd name="connsiteX4" fmla="*/ 2420454 w 6450461"/>
              <a:gd name="connsiteY4" fmla="*/ 1424778 h 2985885"/>
              <a:gd name="connsiteX5" fmla="*/ 626028 w 6450461"/>
              <a:gd name="connsiteY5" fmla="*/ 2985885 h 2985885"/>
              <a:gd name="connsiteX0" fmla="*/ 626028 w 6451401"/>
              <a:gd name="connsiteY0" fmla="*/ 2944953 h 2944953"/>
              <a:gd name="connsiteX1" fmla="*/ 0 w 6451401"/>
              <a:gd name="connsiteY1" fmla="*/ 2468587 h 2944953"/>
              <a:gd name="connsiteX2" fmla="*/ 2628605 w 6451401"/>
              <a:gd name="connsiteY2" fmla="*/ 527674 h 2944953"/>
              <a:gd name="connsiteX3" fmla="*/ 6428784 w 6451401"/>
              <a:gd name="connsiteY3" fmla="*/ 137290 h 2944953"/>
              <a:gd name="connsiteX4" fmla="*/ 2420454 w 6451401"/>
              <a:gd name="connsiteY4" fmla="*/ 1383846 h 2944953"/>
              <a:gd name="connsiteX5" fmla="*/ 626028 w 6451401"/>
              <a:gd name="connsiteY5" fmla="*/ 2944953 h 2944953"/>
              <a:gd name="connsiteX0" fmla="*/ 626028 w 6451403"/>
              <a:gd name="connsiteY0" fmla="*/ 2944953 h 2944953"/>
              <a:gd name="connsiteX1" fmla="*/ 0 w 6451403"/>
              <a:gd name="connsiteY1" fmla="*/ 2468587 h 2944953"/>
              <a:gd name="connsiteX2" fmla="*/ 2628605 w 6451403"/>
              <a:gd name="connsiteY2" fmla="*/ 527674 h 2944953"/>
              <a:gd name="connsiteX3" fmla="*/ 6428784 w 6451403"/>
              <a:gd name="connsiteY3" fmla="*/ 137290 h 2944953"/>
              <a:gd name="connsiteX4" fmla="*/ 2420454 w 6451403"/>
              <a:gd name="connsiteY4" fmla="*/ 1383846 h 2944953"/>
              <a:gd name="connsiteX5" fmla="*/ 626028 w 6451403"/>
              <a:gd name="connsiteY5" fmla="*/ 2944953 h 2944953"/>
              <a:gd name="connsiteX0" fmla="*/ 626028 w 6451401"/>
              <a:gd name="connsiteY0" fmla="*/ 2944953 h 2944953"/>
              <a:gd name="connsiteX1" fmla="*/ 0 w 6451401"/>
              <a:gd name="connsiteY1" fmla="*/ 2468587 h 2944953"/>
              <a:gd name="connsiteX2" fmla="*/ 2628605 w 6451401"/>
              <a:gd name="connsiteY2" fmla="*/ 527674 h 2944953"/>
              <a:gd name="connsiteX3" fmla="*/ 6428784 w 6451401"/>
              <a:gd name="connsiteY3" fmla="*/ 137290 h 2944953"/>
              <a:gd name="connsiteX4" fmla="*/ 2420454 w 6451401"/>
              <a:gd name="connsiteY4" fmla="*/ 1383846 h 2944953"/>
              <a:gd name="connsiteX5" fmla="*/ 626028 w 6451401"/>
              <a:gd name="connsiteY5" fmla="*/ 2944953 h 2944953"/>
              <a:gd name="connsiteX0" fmla="*/ 626028 w 6450721"/>
              <a:gd name="connsiteY0" fmla="*/ 2979208 h 2979208"/>
              <a:gd name="connsiteX1" fmla="*/ 0 w 6450721"/>
              <a:gd name="connsiteY1" fmla="*/ 2502842 h 2979208"/>
              <a:gd name="connsiteX2" fmla="*/ 2538186 w 6450721"/>
              <a:gd name="connsiteY2" fmla="*/ 456988 h 2979208"/>
              <a:gd name="connsiteX3" fmla="*/ 6428784 w 6450721"/>
              <a:gd name="connsiteY3" fmla="*/ 171545 h 2979208"/>
              <a:gd name="connsiteX4" fmla="*/ 2420454 w 6450721"/>
              <a:gd name="connsiteY4" fmla="*/ 1418101 h 2979208"/>
              <a:gd name="connsiteX5" fmla="*/ 626028 w 6450721"/>
              <a:gd name="connsiteY5" fmla="*/ 2979208 h 2979208"/>
              <a:gd name="connsiteX0" fmla="*/ 662197 w 6450723"/>
              <a:gd name="connsiteY0" fmla="*/ 3031679 h 3031679"/>
              <a:gd name="connsiteX1" fmla="*/ 0 w 6450723"/>
              <a:gd name="connsiteY1" fmla="*/ 2502842 h 3031679"/>
              <a:gd name="connsiteX2" fmla="*/ 2538186 w 6450723"/>
              <a:gd name="connsiteY2" fmla="*/ 456988 h 3031679"/>
              <a:gd name="connsiteX3" fmla="*/ 6428784 w 6450723"/>
              <a:gd name="connsiteY3" fmla="*/ 171545 h 3031679"/>
              <a:gd name="connsiteX4" fmla="*/ 2420454 w 6450723"/>
              <a:gd name="connsiteY4" fmla="*/ 1418101 h 3031679"/>
              <a:gd name="connsiteX5" fmla="*/ 662197 w 6450723"/>
              <a:gd name="connsiteY5" fmla="*/ 3031679 h 303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0723" h="3031679">
                <a:moveTo>
                  <a:pt x="662197" y="3031679"/>
                </a:moveTo>
                <a:lnTo>
                  <a:pt x="0" y="2502842"/>
                </a:lnTo>
                <a:cubicBezTo>
                  <a:pt x="333763" y="2099962"/>
                  <a:pt x="1108859" y="1016190"/>
                  <a:pt x="2538186" y="456988"/>
                </a:cubicBezTo>
                <a:cubicBezTo>
                  <a:pt x="3967513" y="-102214"/>
                  <a:pt x="6723971" y="-84756"/>
                  <a:pt x="6428784" y="171545"/>
                </a:cubicBezTo>
                <a:lnTo>
                  <a:pt x="2420454" y="1418101"/>
                </a:lnTo>
                <a:cubicBezTo>
                  <a:pt x="1822312" y="1938470"/>
                  <a:pt x="1388512" y="1695806"/>
                  <a:pt x="662197" y="303167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32662256"/>
              </p:ext>
            </p:extLst>
          </p:nvPr>
        </p:nvGraphicFramePr>
        <p:xfrm>
          <a:off x="-1332656" y="339502"/>
          <a:ext cx="7745213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 rot="20004523">
            <a:off x="813629" y="1447925"/>
            <a:ext cx="1166858" cy="22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Peran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Pemerintah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3795886"/>
            <a:ext cx="38062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000000"/>
                </a:solidFill>
              </a:rPr>
              <a:t>Peran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Pemerintah</a:t>
            </a:r>
            <a:r>
              <a:rPr lang="en-US" sz="1600" b="1" dirty="0" smtClean="0">
                <a:solidFill>
                  <a:srgbClr val="000000"/>
                </a:solidFill>
              </a:rPr>
              <a:t>           : </a:t>
            </a:r>
            <a:r>
              <a:rPr lang="en-US" sz="1600" b="1" i="1" dirty="0" smtClean="0">
                <a:solidFill>
                  <a:schemeClr val="accent1"/>
                </a:solidFill>
              </a:rPr>
              <a:t>Externally </a:t>
            </a:r>
            <a:r>
              <a:rPr lang="en-US" sz="1600" b="1" i="1" dirty="0">
                <a:solidFill>
                  <a:schemeClr val="accent1"/>
                </a:solidFill>
              </a:rPr>
              <a:t>driven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endParaRPr lang="en-US" sz="1600" b="1" i="1" dirty="0">
              <a:solidFill>
                <a:schemeClr val="accent1"/>
              </a:solidFill>
            </a:endParaRPr>
          </a:p>
          <a:p>
            <a:r>
              <a:rPr lang="en-US" sz="1600" b="1" dirty="0" err="1" smtClean="0">
                <a:solidFill>
                  <a:srgbClr val="000000"/>
                </a:solidFill>
              </a:rPr>
              <a:t>Peran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Perguruan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Tinggi</a:t>
            </a:r>
            <a:r>
              <a:rPr lang="en-US" sz="1600" b="1" dirty="0">
                <a:solidFill>
                  <a:srgbClr val="000000"/>
                </a:solidFill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</a:rPr>
              <a:t>:  </a:t>
            </a:r>
            <a:r>
              <a:rPr lang="en-US" sz="1600" b="1" i="1" dirty="0" smtClean="0">
                <a:solidFill>
                  <a:srgbClr val="1B6AA3"/>
                </a:solidFill>
              </a:rPr>
              <a:t>Internally </a:t>
            </a:r>
            <a:r>
              <a:rPr lang="en-US" sz="1600" b="1" i="1" dirty="0">
                <a:solidFill>
                  <a:srgbClr val="1B6AA3"/>
                </a:solidFill>
              </a:rPr>
              <a:t>driven</a:t>
            </a:r>
            <a:r>
              <a:rPr lang="en-US" sz="1600" b="1" i="1" dirty="0">
                <a:solidFill>
                  <a:srgbClr val="000000"/>
                </a:solidFill>
              </a:rPr>
              <a:t>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349547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002060"/>
                </a:solidFill>
                <a:latin typeface="Calibri" pitchFamily="34" charset="0"/>
              </a:rPr>
              <a:t>Membangun</a:t>
            </a:r>
            <a:r>
              <a:rPr lang="en-US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Calibri" pitchFamily="34" charset="0"/>
              </a:rPr>
              <a:t>Budaya</a:t>
            </a:r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Calibri" pitchFamily="34" charset="0"/>
              </a:rPr>
              <a:t>Mutu</a:t>
            </a:r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Calibri" pitchFamily="34" charset="0"/>
              </a:rPr>
              <a:t>Perguruan</a:t>
            </a:r>
            <a:r>
              <a:rPr lang="en-US" b="1" dirty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chemeClr val="accent1"/>
                </a:solidFill>
                <a:latin typeface="Calibri" pitchFamily="34" charset="0"/>
              </a:rPr>
              <a:t>Tinggi</a:t>
            </a:r>
            <a:endParaRPr lang="id-ID">
              <a:solidFill>
                <a:schemeClr val="accent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482495" y="805943"/>
            <a:ext cx="1457657" cy="1407291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/>
              <a:t>Budaya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Mutu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 rot="20264139">
            <a:off x="2510152" y="1251636"/>
            <a:ext cx="1091565" cy="395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000090"/>
                </a:solidFill>
              </a:rPr>
              <a:t>Peran</a:t>
            </a:r>
            <a:r>
              <a:rPr lang="en-US" sz="1600" b="1" dirty="0" smtClean="0">
                <a:solidFill>
                  <a:srgbClr val="000090"/>
                </a:solidFill>
              </a:rPr>
              <a:t> </a:t>
            </a:r>
            <a:r>
              <a:rPr lang="en-US" sz="1600" b="1" dirty="0" err="1" smtClean="0">
                <a:solidFill>
                  <a:srgbClr val="000090"/>
                </a:solidFill>
              </a:rPr>
              <a:t>Perguruan</a:t>
            </a:r>
            <a:endParaRPr lang="en-US" sz="1600" b="1" dirty="0" smtClean="0">
              <a:solidFill>
                <a:srgbClr val="000090"/>
              </a:solidFill>
            </a:endParaRPr>
          </a:p>
          <a:p>
            <a:r>
              <a:rPr lang="en-US" sz="1600" b="1" dirty="0" err="1" smtClean="0">
                <a:solidFill>
                  <a:srgbClr val="000090"/>
                </a:solidFill>
              </a:rPr>
              <a:t>Tinggi</a:t>
            </a:r>
            <a:endParaRPr lang="en-US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83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15" r="9741" b="6621"/>
          <a:stretch/>
        </p:blipFill>
        <p:spPr>
          <a:xfrm>
            <a:off x="291740" y="51470"/>
            <a:ext cx="5291188" cy="50920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112" y="1635646"/>
            <a:ext cx="2931276" cy="1073463"/>
          </a:xfrm>
        </p:spPr>
        <p:txBody>
          <a:bodyPr>
            <a:noAutofit/>
          </a:bodyPr>
          <a:lstStyle/>
          <a:p>
            <a:r>
              <a:rPr lang="en-US" sz="4400" dirty="0" err="1">
                <a:solidFill>
                  <a:srgbClr val="000000"/>
                </a:solidFill>
              </a:rPr>
              <a:t>Terima</a:t>
            </a:r>
            <a:r>
              <a:rPr lang="en-US" sz="4400" dirty="0">
                <a:solidFill>
                  <a:srgbClr val="000000"/>
                </a:solidFill>
              </a:rPr>
              <a:t> </a:t>
            </a:r>
            <a:r>
              <a:rPr lang="en-US" sz="4400" dirty="0" err="1">
                <a:solidFill>
                  <a:srgbClr val="000000"/>
                </a:solidFill>
              </a:rPr>
              <a:t>Kasih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5652120" y="3010656"/>
            <a:ext cx="3240360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i="1" dirty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Education is the most powerful weapon which you can use to change the world </a:t>
            </a:r>
            <a:endParaRPr lang="en-US" sz="1600" i="1" dirty="0" smtClean="0">
              <a:solidFill>
                <a:schemeClr val="accent2">
                  <a:lumMod val="75000"/>
                </a:schemeClr>
              </a:solidFill>
              <a:latin typeface="Century Gothic"/>
              <a:cs typeface="Century Gothic"/>
            </a:endParaRPr>
          </a:p>
          <a:p>
            <a:pPr eaLnBrk="1" hangingPunct="1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(Nelson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Mandela)</a:t>
            </a:r>
          </a:p>
        </p:txBody>
      </p:sp>
    </p:spTree>
    <p:extLst>
      <p:ext uri="{BB962C8B-B14F-4D97-AF65-F5344CB8AC3E}">
        <p14:creationId xmlns:p14="http://schemas.microsoft.com/office/powerpoint/2010/main" val="74572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937167586"/>
              </p:ext>
            </p:extLst>
          </p:nvPr>
        </p:nvGraphicFramePr>
        <p:xfrm>
          <a:off x="4355976" y="987574"/>
          <a:ext cx="4535966" cy="3656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78" y="72727"/>
            <a:ext cx="8229600" cy="94106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rgbClr val="1B6AA3"/>
                </a:solidFill>
              </a:rPr>
              <a:t>Sistem Pendidikan Tinggi Indonesia </a:t>
            </a:r>
            <a:br>
              <a:rPr lang="en-US" sz="2800" b="1" dirty="0">
                <a:solidFill>
                  <a:srgbClr val="1B6AA3"/>
                </a:solidFill>
              </a:rPr>
            </a:br>
            <a:r>
              <a:rPr lang="en-US" sz="1600" b="1" dirty="0">
                <a:solidFill>
                  <a:srgbClr val="1B6AA3"/>
                </a:solidFill>
              </a:rPr>
              <a:t>Misi Kemristekdikti: </a:t>
            </a:r>
            <a:r>
              <a:rPr lang="en-US" sz="1600" b="1" dirty="0"/>
              <a:t>Meningkatkan akses, relevansi, dan </a:t>
            </a:r>
            <a:br>
              <a:rPr lang="en-US" sz="1600" b="1" dirty="0"/>
            </a:br>
            <a:r>
              <a:rPr lang="en-US" sz="1600" b="1" dirty="0"/>
              <a:t>mutu Pendidikan Tinggi untuk menghasilkan SDM yang berkualitas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7097" y="1341080"/>
            <a:ext cx="1230445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4.514 PT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4127123" y="1186640"/>
            <a:ext cx="0" cy="3760480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79512" y="1216223"/>
            <a:ext cx="3888432" cy="37317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000000"/>
                </a:solidFill>
              </a:rPr>
              <a:t>Populasi Indonesia: </a:t>
            </a:r>
            <a:r>
              <a:rPr lang="en-US" sz="1400" b="1" dirty="0">
                <a:solidFill>
                  <a:schemeClr val="accent1"/>
                </a:solidFill>
              </a:rPr>
              <a:t>~255 juta orang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Disparitas Kualitas </a:t>
            </a:r>
            <a:r>
              <a:rPr lang="en-US" sz="1400" b="1" dirty="0">
                <a:solidFill>
                  <a:srgbClr val="000000"/>
                </a:solidFill>
              </a:rPr>
              <a:t>Pendidikan Tinggi:</a:t>
            </a:r>
          </a:p>
          <a:p>
            <a:pPr marL="534988" indent="-261938">
              <a:buFont typeface="Lucida Grande"/>
              <a:buChar char="-"/>
            </a:pPr>
            <a:r>
              <a:rPr lang="en-US" sz="1400" b="1" dirty="0">
                <a:solidFill>
                  <a:srgbClr val="000000"/>
                </a:solidFill>
              </a:rPr>
              <a:t>Dosen: 200.175 orang (~10 %  PhDs)</a:t>
            </a:r>
          </a:p>
          <a:p>
            <a:pPr marL="534988" indent="-261938">
              <a:buFont typeface="Lucida Grande"/>
              <a:buChar char="-"/>
            </a:pPr>
            <a:r>
              <a:rPr lang="en-US" sz="1400" b="1" dirty="0">
                <a:solidFill>
                  <a:srgbClr val="000000"/>
                </a:solidFill>
              </a:rPr>
              <a:t>Mahasiswa: ~7  juta (Vokasi/Politeknik: 240,000)</a:t>
            </a:r>
          </a:p>
          <a:p>
            <a:pPr marL="534988" indent="-261938">
              <a:buFont typeface="Lucida Grande"/>
              <a:buChar char="-"/>
            </a:pPr>
            <a:r>
              <a:rPr lang="en-US" sz="1400" dirty="0">
                <a:solidFill>
                  <a:srgbClr val="000000"/>
                </a:solidFill>
              </a:rPr>
              <a:t>APK (2015): 27,83 % (Penyesuaian dengan kebutuhan ekonomi)</a:t>
            </a:r>
          </a:p>
          <a:p>
            <a:pPr marL="534988" indent="-261938">
              <a:buFont typeface="Lucida Grande"/>
              <a:buChar char="-"/>
            </a:pPr>
            <a:r>
              <a:rPr lang="en-US" sz="1400" dirty="0">
                <a:solidFill>
                  <a:srgbClr val="000000"/>
                </a:solidFill>
              </a:rPr>
              <a:t>Ketimpangan mutu PT: mayoritas institusi dan prodi terkareditasi ‘C’ (BAN-PT) dan sedikit prodi terakreditasi internasional (ABET, AACSB, </a:t>
            </a:r>
            <a:r>
              <a:rPr lang="en-US" sz="1400" dirty="0" err="1">
                <a:solidFill>
                  <a:srgbClr val="000000"/>
                </a:solidFill>
              </a:rPr>
              <a:t>AUN-QA, dsb).</a:t>
            </a:r>
            <a:endParaRPr lang="en-US" sz="1400" dirty="0">
              <a:solidFill>
                <a:srgbClr val="000000"/>
              </a:solidFill>
            </a:endParaRPr>
          </a:p>
          <a:p>
            <a:pPr marL="534988" indent="-261938">
              <a:buFont typeface="Lucida Grande"/>
              <a:buChar char="-"/>
            </a:pPr>
            <a:r>
              <a:rPr lang="en-US" sz="1400" dirty="0">
                <a:solidFill>
                  <a:srgbClr val="000000"/>
                </a:solidFill>
              </a:rPr>
              <a:t>World Rank (QS): hanya 3 universitas </a:t>
            </a:r>
          </a:p>
          <a:p>
            <a:pPr marL="530225"/>
            <a:r>
              <a:rPr lang="en-US" sz="1400" dirty="0">
                <a:solidFill>
                  <a:srgbClr val="000000"/>
                </a:solidFill>
              </a:rPr>
              <a:t>(Top 500)</a:t>
            </a:r>
          </a:p>
          <a:p>
            <a:pPr marL="273050"/>
            <a:endParaRPr lang="en-US" sz="14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1B6AA3"/>
                </a:solidFill>
              </a:rPr>
              <a:t>Riset (Inovasi)</a:t>
            </a:r>
            <a:r>
              <a:rPr lang="en-US" sz="1400" b="1" dirty="0">
                <a:solidFill>
                  <a:srgbClr val="000000"/>
                </a:solidFill>
              </a:rPr>
              <a:t>: </a:t>
            </a:r>
            <a:r>
              <a:rPr lang="en-US" sz="1400" dirty="0">
                <a:solidFill>
                  <a:srgbClr val="000000"/>
                </a:solidFill>
              </a:rPr>
              <a:t>Universitas dan LPNK (BATAN, LIPI, LAPAN, dll). </a:t>
            </a:r>
            <a:r>
              <a:rPr lang="en-US" sz="1400" dirty="0">
                <a:solidFill>
                  <a:srgbClr val="000000"/>
                </a:solidFill>
                <a:sym typeface="Wingdings"/>
              </a:rPr>
              <a:t>Mayoritas publikasi ilmiah dihasilkan oleh Universitas.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4234" y="4803998"/>
            <a:ext cx="18174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900"/>
              <a:t>Sumber: FORLAP DIKTI, 5 Des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5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/>
          <p:cNvSpPr>
            <a:spLocks/>
          </p:cNvSpPr>
          <p:nvPr/>
        </p:nvSpPr>
        <p:spPr bwMode="auto">
          <a:xfrm>
            <a:off x="7306866" y="357188"/>
            <a:ext cx="1733550" cy="4435079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12700">
            <a:solidFill>
              <a:srgbClr val="3A5E8A"/>
            </a:solidFill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endParaRPr lang="en-US">
              <a:latin typeface="Calibri"/>
              <a:cs typeface="Calibri"/>
              <a:sym typeface="Calibri" pitchFamily="34" charset="0"/>
            </a:endParaRPr>
          </a:p>
        </p:txBody>
      </p:sp>
      <p:sp>
        <p:nvSpPr>
          <p:cNvPr id="19459" name="Line 2"/>
          <p:cNvSpPr>
            <a:spLocks noChangeShapeType="1"/>
          </p:cNvSpPr>
          <p:nvPr/>
        </p:nvSpPr>
        <p:spPr bwMode="auto">
          <a:xfrm flipV="1">
            <a:off x="107504" y="1635646"/>
            <a:ext cx="791120" cy="0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60" name="Line 3"/>
          <p:cNvSpPr>
            <a:spLocks noChangeShapeType="1"/>
          </p:cNvSpPr>
          <p:nvPr/>
        </p:nvSpPr>
        <p:spPr bwMode="auto">
          <a:xfrm flipH="1">
            <a:off x="59929" y="1620442"/>
            <a:ext cx="0" cy="3459956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61" name="Line 4"/>
          <p:cNvSpPr>
            <a:spLocks noChangeShapeType="1"/>
          </p:cNvSpPr>
          <p:nvPr/>
        </p:nvSpPr>
        <p:spPr bwMode="auto">
          <a:xfrm>
            <a:off x="34530" y="5080397"/>
            <a:ext cx="8170069" cy="0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8205787" y="4902995"/>
            <a:ext cx="0" cy="176213"/>
          </a:xfrm>
          <a:prstGeom prst="line">
            <a:avLst/>
          </a:prstGeom>
          <a:noFill/>
          <a:ln w="57150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64" name="AutoShape 10"/>
          <p:cNvSpPr>
            <a:spLocks/>
          </p:cNvSpPr>
          <p:nvPr/>
        </p:nvSpPr>
        <p:spPr bwMode="auto">
          <a:xfrm rot="-5400000">
            <a:off x="1670448" y="885826"/>
            <a:ext cx="2545556" cy="5676900"/>
          </a:xfrm>
          <a:custGeom>
            <a:avLst/>
            <a:gdLst>
              <a:gd name="T0" fmla="*/ 266660845 w 21600"/>
              <a:gd name="T1" fmla="*/ 1326221959 h 21600"/>
              <a:gd name="T2" fmla="*/ 266660845 w 21600"/>
              <a:gd name="T3" fmla="*/ 1326221959 h 21600"/>
              <a:gd name="T4" fmla="*/ 266660845 w 21600"/>
              <a:gd name="T5" fmla="*/ 1326221959 h 21600"/>
              <a:gd name="T6" fmla="*/ 266660845 w 21600"/>
              <a:gd name="T7" fmla="*/ 132622195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5916" y="0"/>
                </a:lnTo>
                <a:lnTo>
                  <a:pt x="21599" y="10800"/>
                </a:lnTo>
                <a:lnTo>
                  <a:pt x="5916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0A9BCB"/>
          </a:solidFill>
          <a:ln>
            <a:headEnd/>
            <a:tailEnd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en-US">
              <a:solidFill>
                <a:schemeClr val="tx1"/>
              </a:solidFill>
              <a:latin typeface="Calibri"/>
              <a:cs typeface="Calibri"/>
            </a:endParaRPr>
          </a:p>
        </p:txBody>
      </p:sp>
      <p:grpSp>
        <p:nvGrpSpPr>
          <p:cNvPr id="19465" name="Group 11"/>
          <p:cNvGrpSpPr>
            <a:grpSpLocks/>
          </p:cNvGrpSpPr>
          <p:nvPr/>
        </p:nvGrpSpPr>
        <p:grpSpPr bwMode="auto">
          <a:xfrm>
            <a:off x="148300" y="4170760"/>
            <a:ext cx="5588793" cy="789384"/>
            <a:chOff x="42336" y="0"/>
            <a:chExt cx="5589329" cy="1051917"/>
          </a:xfrm>
        </p:grpSpPr>
        <p:sp>
          <p:nvSpPr>
            <p:cNvPr id="19608" name="AutoShape 12"/>
            <p:cNvSpPr>
              <a:spLocks/>
            </p:cNvSpPr>
            <p:nvPr/>
          </p:nvSpPr>
          <p:spPr bwMode="auto">
            <a:xfrm>
              <a:off x="42336" y="150555"/>
              <a:ext cx="5589329" cy="901362"/>
            </a:xfrm>
            <a:custGeom>
              <a:avLst/>
              <a:gdLst>
                <a:gd name="T0" fmla="*/ 723162136 w 21600"/>
                <a:gd name="T1" fmla="*/ 18806793 h 21600"/>
                <a:gd name="T2" fmla="*/ 723162136 w 21600"/>
                <a:gd name="T3" fmla="*/ 18806793 h 21600"/>
                <a:gd name="T4" fmla="*/ 723162136 w 21600"/>
                <a:gd name="T5" fmla="*/ 18806793 h 21600"/>
                <a:gd name="T6" fmla="*/ 723162136 w 21600"/>
                <a:gd name="T7" fmla="*/ 1880679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endParaRPr lang="en-US" i="1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grpSp>
          <p:nvGrpSpPr>
            <p:cNvPr id="19609" name="Group 13"/>
            <p:cNvGrpSpPr>
              <a:grpSpLocks/>
            </p:cNvGrpSpPr>
            <p:nvPr/>
          </p:nvGrpSpPr>
          <p:grpSpPr bwMode="auto">
            <a:xfrm>
              <a:off x="890304" y="182295"/>
              <a:ext cx="1038163" cy="771312"/>
              <a:chOff x="0" y="0"/>
              <a:chExt cx="1038163" cy="771311"/>
            </a:xfrm>
          </p:grpSpPr>
          <p:pic>
            <p:nvPicPr>
              <p:cNvPr id="19793" name="Picture 14" descr="image10.png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38163" cy="6903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794" name="AutoShape 15"/>
              <p:cNvSpPr>
                <a:spLocks/>
              </p:cNvSpPr>
              <p:nvPr/>
            </p:nvSpPr>
            <p:spPr bwMode="auto">
              <a:xfrm>
                <a:off x="289348" y="644310"/>
                <a:ext cx="338975" cy="127001"/>
              </a:xfrm>
              <a:custGeom>
                <a:avLst/>
                <a:gdLst>
                  <a:gd name="T0" fmla="*/ 2659824 w 21600"/>
                  <a:gd name="T1" fmla="*/ 373365 h 21600"/>
                  <a:gd name="T2" fmla="*/ 2659824 w 21600"/>
                  <a:gd name="T3" fmla="*/ 373365 h 21600"/>
                  <a:gd name="T4" fmla="*/ 2659824 w 21600"/>
                  <a:gd name="T5" fmla="*/ 373365 h 21600"/>
                  <a:gd name="T6" fmla="*/ 2659824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Staff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610" name="Group 16"/>
            <p:cNvGrpSpPr>
              <a:grpSpLocks/>
            </p:cNvGrpSpPr>
            <p:nvPr/>
          </p:nvGrpSpPr>
          <p:grpSpPr bwMode="auto">
            <a:xfrm>
              <a:off x="4424498" y="307666"/>
              <a:ext cx="491358" cy="569766"/>
              <a:chOff x="0" y="-1"/>
              <a:chExt cx="491358" cy="569767"/>
            </a:xfrm>
          </p:grpSpPr>
          <p:grpSp>
            <p:nvGrpSpPr>
              <p:cNvPr id="19785" name="Group 17"/>
              <p:cNvGrpSpPr>
                <a:grpSpLocks/>
              </p:cNvGrpSpPr>
              <p:nvPr/>
            </p:nvGrpSpPr>
            <p:grpSpPr bwMode="auto">
              <a:xfrm>
                <a:off x="77900" y="-1"/>
                <a:ext cx="387921" cy="474465"/>
                <a:chOff x="-1" y="0"/>
                <a:chExt cx="387921" cy="474464"/>
              </a:xfrm>
            </p:grpSpPr>
            <p:sp>
              <p:nvSpPr>
                <p:cNvPr id="19787" name="AutoShape 18"/>
                <p:cNvSpPr>
                  <a:spLocks/>
                </p:cNvSpPr>
                <p:nvPr/>
              </p:nvSpPr>
              <p:spPr bwMode="auto">
                <a:xfrm>
                  <a:off x="49249" y="66737"/>
                  <a:ext cx="74179" cy="143008"/>
                </a:xfrm>
                <a:custGeom>
                  <a:avLst/>
                  <a:gdLst>
                    <a:gd name="T0" fmla="*/ 127375 w 21600"/>
                    <a:gd name="T1" fmla="*/ 473409 h 21600"/>
                    <a:gd name="T2" fmla="*/ 127375 w 21600"/>
                    <a:gd name="T3" fmla="*/ 473409 h 21600"/>
                    <a:gd name="T4" fmla="*/ 127375 w 21600"/>
                    <a:gd name="T5" fmla="*/ 473409 h 21600"/>
                    <a:gd name="T6" fmla="*/ 127375 w 21600"/>
                    <a:gd name="T7" fmla="*/ 47340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25" y="21599"/>
                      </a:moveTo>
                      <a:lnTo>
                        <a:pt x="0" y="0"/>
                      </a:lnTo>
                      <a:lnTo>
                        <a:pt x="88" y="460"/>
                      </a:lnTo>
                      <a:lnTo>
                        <a:pt x="451" y="859"/>
                      </a:lnTo>
                      <a:lnTo>
                        <a:pt x="873" y="1216"/>
                      </a:lnTo>
                      <a:lnTo>
                        <a:pt x="1628" y="1645"/>
                      </a:lnTo>
                      <a:lnTo>
                        <a:pt x="2473" y="1965"/>
                      </a:lnTo>
                      <a:lnTo>
                        <a:pt x="3503" y="2247"/>
                      </a:lnTo>
                      <a:lnTo>
                        <a:pt x="4681" y="2493"/>
                      </a:lnTo>
                      <a:lnTo>
                        <a:pt x="6034" y="2745"/>
                      </a:lnTo>
                      <a:lnTo>
                        <a:pt x="7398" y="2886"/>
                      </a:lnTo>
                      <a:lnTo>
                        <a:pt x="8930" y="2997"/>
                      </a:lnTo>
                      <a:lnTo>
                        <a:pt x="10480" y="3021"/>
                      </a:lnTo>
                      <a:lnTo>
                        <a:pt x="12041" y="2997"/>
                      </a:lnTo>
                      <a:lnTo>
                        <a:pt x="13492" y="2929"/>
                      </a:lnTo>
                      <a:lnTo>
                        <a:pt x="14915" y="2788"/>
                      </a:lnTo>
                      <a:lnTo>
                        <a:pt x="16320" y="2647"/>
                      </a:lnTo>
                      <a:lnTo>
                        <a:pt x="17537" y="2346"/>
                      </a:lnTo>
                      <a:lnTo>
                        <a:pt x="18654" y="2106"/>
                      </a:lnTo>
                      <a:lnTo>
                        <a:pt x="19607" y="1811"/>
                      </a:lnTo>
                      <a:lnTo>
                        <a:pt x="20471" y="1424"/>
                      </a:lnTo>
                      <a:lnTo>
                        <a:pt x="21040" y="1050"/>
                      </a:lnTo>
                      <a:lnTo>
                        <a:pt x="21373" y="651"/>
                      </a:lnTo>
                      <a:lnTo>
                        <a:pt x="21600" y="208"/>
                      </a:ln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225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788" name="AutoShape 19"/>
                <p:cNvSpPr>
                  <a:spLocks/>
                </p:cNvSpPr>
                <p:nvPr/>
              </p:nvSpPr>
              <p:spPr bwMode="auto">
                <a:xfrm>
                  <a:off x="134372" y="11733"/>
                  <a:ext cx="74179" cy="143741"/>
                </a:xfrm>
                <a:custGeom>
                  <a:avLst/>
                  <a:gdLst>
                    <a:gd name="T0" fmla="*/ 127375 w 21600"/>
                    <a:gd name="T1" fmla="*/ 478278 h 21600"/>
                    <a:gd name="T2" fmla="*/ 127375 w 21600"/>
                    <a:gd name="T3" fmla="*/ 478278 h 21600"/>
                    <a:gd name="T4" fmla="*/ 127375 w 21600"/>
                    <a:gd name="T5" fmla="*/ 478278 h 21600"/>
                    <a:gd name="T6" fmla="*/ 127375 w 21600"/>
                    <a:gd name="T7" fmla="*/ 47827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24" y="21599"/>
                      </a:moveTo>
                      <a:lnTo>
                        <a:pt x="0" y="0"/>
                      </a:lnTo>
                      <a:lnTo>
                        <a:pt x="107" y="459"/>
                      </a:lnTo>
                      <a:lnTo>
                        <a:pt x="440" y="876"/>
                      </a:lnTo>
                      <a:lnTo>
                        <a:pt x="872" y="1232"/>
                      </a:lnTo>
                      <a:lnTo>
                        <a:pt x="1589" y="1661"/>
                      </a:lnTo>
                      <a:lnTo>
                        <a:pt x="2453" y="1973"/>
                      </a:lnTo>
                      <a:lnTo>
                        <a:pt x="3494" y="2310"/>
                      </a:lnTo>
                      <a:lnTo>
                        <a:pt x="4701" y="2555"/>
                      </a:lnTo>
                      <a:lnTo>
                        <a:pt x="6066" y="2782"/>
                      </a:lnTo>
                      <a:lnTo>
                        <a:pt x="7392" y="2929"/>
                      </a:lnTo>
                      <a:lnTo>
                        <a:pt x="8923" y="3034"/>
                      </a:lnTo>
                      <a:lnTo>
                        <a:pt x="10465" y="3046"/>
                      </a:lnTo>
                      <a:lnTo>
                        <a:pt x="12027" y="3034"/>
                      </a:lnTo>
                      <a:lnTo>
                        <a:pt x="13450" y="2972"/>
                      </a:lnTo>
                      <a:lnTo>
                        <a:pt x="14913" y="2850"/>
                      </a:lnTo>
                      <a:lnTo>
                        <a:pt x="16298" y="2666"/>
                      </a:lnTo>
                      <a:lnTo>
                        <a:pt x="17564" y="2390"/>
                      </a:lnTo>
                      <a:lnTo>
                        <a:pt x="18654" y="2145"/>
                      </a:lnTo>
                      <a:lnTo>
                        <a:pt x="19636" y="1826"/>
                      </a:lnTo>
                      <a:lnTo>
                        <a:pt x="20470" y="1434"/>
                      </a:lnTo>
                      <a:lnTo>
                        <a:pt x="21040" y="1066"/>
                      </a:lnTo>
                      <a:lnTo>
                        <a:pt x="21374" y="668"/>
                      </a:lnTo>
                      <a:lnTo>
                        <a:pt x="21600" y="232"/>
                      </a:ln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224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789" name="AutoShape 20"/>
                <p:cNvSpPr>
                  <a:spLocks/>
                </p:cNvSpPr>
                <p:nvPr/>
              </p:nvSpPr>
              <p:spPr bwMode="auto">
                <a:xfrm>
                  <a:off x="219495" y="38868"/>
                  <a:ext cx="74179" cy="143735"/>
                </a:xfrm>
                <a:custGeom>
                  <a:avLst/>
                  <a:gdLst>
                    <a:gd name="T0" fmla="*/ 127375 w 21600"/>
                    <a:gd name="T1" fmla="*/ 478238 h 21600"/>
                    <a:gd name="T2" fmla="*/ 127375 w 21600"/>
                    <a:gd name="T3" fmla="*/ 478238 h 21600"/>
                    <a:gd name="T4" fmla="*/ 127375 w 21600"/>
                    <a:gd name="T5" fmla="*/ 478238 h 21600"/>
                    <a:gd name="T6" fmla="*/ 127375 w 21600"/>
                    <a:gd name="T7" fmla="*/ 47823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35" y="21600"/>
                      </a:moveTo>
                      <a:lnTo>
                        <a:pt x="0" y="0"/>
                      </a:lnTo>
                      <a:lnTo>
                        <a:pt x="108" y="454"/>
                      </a:lnTo>
                      <a:lnTo>
                        <a:pt x="442" y="823"/>
                      </a:lnTo>
                      <a:lnTo>
                        <a:pt x="875" y="1198"/>
                      </a:lnTo>
                      <a:lnTo>
                        <a:pt x="1632" y="1616"/>
                      </a:lnTo>
                      <a:lnTo>
                        <a:pt x="2497" y="1973"/>
                      </a:lnTo>
                      <a:lnTo>
                        <a:pt x="3500" y="2262"/>
                      </a:lnTo>
                      <a:lnTo>
                        <a:pt x="4679" y="2520"/>
                      </a:lnTo>
                      <a:lnTo>
                        <a:pt x="6085" y="2759"/>
                      </a:lnTo>
                      <a:lnTo>
                        <a:pt x="7442" y="2901"/>
                      </a:lnTo>
                      <a:lnTo>
                        <a:pt x="8956" y="3011"/>
                      </a:lnTo>
                      <a:lnTo>
                        <a:pt x="12042" y="3011"/>
                      </a:lnTo>
                      <a:lnTo>
                        <a:pt x="13468" y="2944"/>
                      </a:lnTo>
                      <a:lnTo>
                        <a:pt x="14952" y="2802"/>
                      </a:lnTo>
                      <a:lnTo>
                        <a:pt x="16299" y="2618"/>
                      </a:lnTo>
                      <a:lnTo>
                        <a:pt x="17627" y="2341"/>
                      </a:lnTo>
                      <a:lnTo>
                        <a:pt x="18718" y="2089"/>
                      </a:lnTo>
                      <a:lnTo>
                        <a:pt x="19701" y="1782"/>
                      </a:lnTo>
                      <a:lnTo>
                        <a:pt x="20468" y="1389"/>
                      </a:lnTo>
                      <a:lnTo>
                        <a:pt x="21068" y="1014"/>
                      </a:lnTo>
                      <a:lnTo>
                        <a:pt x="21402" y="614"/>
                      </a:lnTo>
                      <a:lnTo>
                        <a:pt x="21599" y="196"/>
                      </a:ln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235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790" name="AutoShape 21"/>
                <p:cNvSpPr>
                  <a:spLocks/>
                </p:cNvSpPr>
                <p:nvPr/>
              </p:nvSpPr>
              <p:spPr bwMode="auto">
                <a:xfrm>
                  <a:off x="307658" y="71137"/>
                  <a:ext cx="74180" cy="143009"/>
                </a:xfrm>
                <a:custGeom>
                  <a:avLst/>
                  <a:gdLst>
                    <a:gd name="T0" fmla="*/ 127377 w 21600"/>
                    <a:gd name="T1" fmla="*/ 473419 h 21600"/>
                    <a:gd name="T2" fmla="*/ 127377 w 21600"/>
                    <a:gd name="T3" fmla="*/ 473419 h 21600"/>
                    <a:gd name="T4" fmla="*/ 127377 w 21600"/>
                    <a:gd name="T5" fmla="*/ 473419 h 21600"/>
                    <a:gd name="T6" fmla="*/ 127377 w 21600"/>
                    <a:gd name="T7" fmla="*/ 47341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64" y="21599"/>
                      </a:moveTo>
                      <a:lnTo>
                        <a:pt x="0" y="0"/>
                      </a:lnTo>
                      <a:lnTo>
                        <a:pt x="146" y="448"/>
                      </a:lnTo>
                      <a:lnTo>
                        <a:pt x="499" y="872"/>
                      </a:lnTo>
                      <a:lnTo>
                        <a:pt x="902" y="1198"/>
                      </a:lnTo>
                      <a:lnTo>
                        <a:pt x="1659" y="1616"/>
                      </a:lnTo>
                      <a:lnTo>
                        <a:pt x="2523" y="1973"/>
                      </a:lnTo>
                      <a:lnTo>
                        <a:pt x="3505" y="2255"/>
                      </a:lnTo>
                      <a:lnTo>
                        <a:pt x="4743" y="2520"/>
                      </a:lnTo>
                      <a:lnTo>
                        <a:pt x="6098" y="2735"/>
                      </a:lnTo>
                      <a:lnTo>
                        <a:pt x="7454" y="2889"/>
                      </a:lnTo>
                      <a:lnTo>
                        <a:pt x="8967" y="2993"/>
                      </a:lnTo>
                      <a:lnTo>
                        <a:pt x="10509" y="3036"/>
                      </a:lnTo>
                      <a:lnTo>
                        <a:pt x="12062" y="2993"/>
                      </a:lnTo>
                      <a:lnTo>
                        <a:pt x="13525" y="2925"/>
                      </a:lnTo>
                      <a:lnTo>
                        <a:pt x="15009" y="2802"/>
                      </a:lnTo>
                      <a:lnTo>
                        <a:pt x="16325" y="2618"/>
                      </a:lnTo>
                      <a:lnTo>
                        <a:pt x="17562" y="2348"/>
                      </a:lnTo>
                      <a:lnTo>
                        <a:pt x="18692" y="2089"/>
                      </a:lnTo>
                      <a:lnTo>
                        <a:pt x="19645" y="1764"/>
                      </a:lnTo>
                      <a:lnTo>
                        <a:pt x="20509" y="1432"/>
                      </a:lnTo>
                      <a:lnTo>
                        <a:pt x="21069" y="1032"/>
                      </a:lnTo>
                      <a:lnTo>
                        <a:pt x="21413" y="639"/>
                      </a:lnTo>
                      <a:lnTo>
                        <a:pt x="21600" y="208"/>
                      </a:ln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264" y="215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791" name="AutoShape 22"/>
                <p:cNvSpPr>
                  <a:spLocks/>
                </p:cNvSpPr>
                <p:nvPr/>
              </p:nvSpPr>
              <p:spPr bwMode="auto">
                <a:xfrm>
                  <a:off x="-1" y="59403"/>
                  <a:ext cx="129500" cy="414352"/>
                </a:xfrm>
                <a:custGeom>
                  <a:avLst/>
                  <a:gdLst>
                    <a:gd name="T0" fmla="*/ 388200 w 21600"/>
                    <a:gd name="T1" fmla="*/ 3974250 h 21600"/>
                    <a:gd name="T2" fmla="*/ 388200 w 21600"/>
                    <a:gd name="T3" fmla="*/ 3974250 h 21600"/>
                    <a:gd name="T4" fmla="*/ 388200 w 21600"/>
                    <a:gd name="T5" fmla="*/ 3974250 h 21600"/>
                    <a:gd name="T6" fmla="*/ 388200 w 21600"/>
                    <a:gd name="T7" fmla="*/ 397425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12742"/>
                      </a:moveTo>
                      <a:lnTo>
                        <a:pt x="7380" y="0"/>
                      </a:lnTo>
                      <a:lnTo>
                        <a:pt x="8400" y="0"/>
                      </a:lnTo>
                      <a:lnTo>
                        <a:pt x="8350" y="6675"/>
                      </a:lnTo>
                      <a:lnTo>
                        <a:pt x="8350" y="6828"/>
                      </a:lnTo>
                      <a:lnTo>
                        <a:pt x="8530" y="6970"/>
                      </a:lnTo>
                      <a:lnTo>
                        <a:pt x="8806" y="7120"/>
                      </a:lnTo>
                      <a:lnTo>
                        <a:pt x="9224" y="7244"/>
                      </a:lnTo>
                      <a:lnTo>
                        <a:pt x="9759" y="7349"/>
                      </a:lnTo>
                      <a:lnTo>
                        <a:pt x="10267" y="7465"/>
                      </a:lnTo>
                      <a:lnTo>
                        <a:pt x="10971" y="7544"/>
                      </a:lnTo>
                      <a:lnTo>
                        <a:pt x="11738" y="7633"/>
                      </a:lnTo>
                      <a:lnTo>
                        <a:pt x="12533" y="7683"/>
                      </a:lnTo>
                      <a:lnTo>
                        <a:pt x="13351" y="7718"/>
                      </a:lnTo>
                      <a:lnTo>
                        <a:pt x="14202" y="7733"/>
                      </a:lnTo>
                      <a:lnTo>
                        <a:pt x="15116" y="7733"/>
                      </a:lnTo>
                      <a:lnTo>
                        <a:pt x="15894" y="7698"/>
                      </a:lnTo>
                      <a:lnTo>
                        <a:pt x="16711" y="7652"/>
                      </a:lnTo>
                      <a:lnTo>
                        <a:pt x="17517" y="7591"/>
                      </a:lnTo>
                      <a:lnTo>
                        <a:pt x="18183" y="7517"/>
                      </a:lnTo>
                      <a:lnTo>
                        <a:pt x="18831" y="7407"/>
                      </a:lnTo>
                      <a:lnTo>
                        <a:pt x="19434" y="7293"/>
                      </a:lnTo>
                      <a:lnTo>
                        <a:pt x="19852" y="7172"/>
                      </a:lnTo>
                      <a:lnTo>
                        <a:pt x="20179" y="7034"/>
                      </a:lnTo>
                      <a:lnTo>
                        <a:pt x="20399" y="6893"/>
                      </a:lnTo>
                      <a:lnTo>
                        <a:pt x="20483" y="6741"/>
                      </a:lnTo>
                      <a:lnTo>
                        <a:pt x="20540" y="6675"/>
                      </a:lnTo>
                      <a:lnTo>
                        <a:pt x="20540" y="0"/>
                      </a:lnTo>
                      <a:lnTo>
                        <a:pt x="21599" y="0"/>
                      </a:lnTo>
                      <a:lnTo>
                        <a:pt x="21599" y="8055"/>
                      </a:lnTo>
                      <a:lnTo>
                        <a:pt x="14411" y="20506"/>
                      </a:lnTo>
                      <a:lnTo>
                        <a:pt x="14089" y="20698"/>
                      </a:lnTo>
                      <a:lnTo>
                        <a:pt x="13785" y="20857"/>
                      </a:lnTo>
                      <a:lnTo>
                        <a:pt x="13351" y="21006"/>
                      </a:lnTo>
                      <a:lnTo>
                        <a:pt x="12855" y="21136"/>
                      </a:lnTo>
                      <a:lnTo>
                        <a:pt x="12172" y="21250"/>
                      </a:lnTo>
                      <a:lnTo>
                        <a:pt x="11468" y="21362"/>
                      </a:lnTo>
                      <a:lnTo>
                        <a:pt x="10690" y="21446"/>
                      </a:lnTo>
                      <a:lnTo>
                        <a:pt x="9833" y="21511"/>
                      </a:lnTo>
                      <a:lnTo>
                        <a:pt x="8964" y="21570"/>
                      </a:lnTo>
                      <a:lnTo>
                        <a:pt x="8028" y="21590"/>
                      </a:lnTo>
                      <a:lnTo>
                        <a:pt x="7098" y="21600"/>
                      </a:lnTo>
                      <a:lnTo>
                        <a:pt x="6151" y="21590"/>
                      </a:lnTo>
                      <a:lnTo>
                        <a:pt x="5215" y="21551"/>
                      </a:lnTo>
                      <a:lnTo>
                        <a:pt x="4335" y="21499"/>
                      </a:lnTo>
                      <a:lnTo>
                        <a:pt x="3484" y="21425"/>
                      </a:lnTo>
                      <a:lnTo>
                        <a:pt x="2723" y="21353"/>
                      </a:lnTo>
                      <a:lnTo>
                        <a:pt x="2018" y="21231"/>
                      </a:lnTo>
                      <a:lnTo>
                        <a:pt x="1409" y="21116"/>
                      </a:lnTo>
                      <a:lnTo>
                        <a:pt x="896" y="20973"/>
                      </a:lnTo>
                      <a:lnTo>
                        <a:pt x="473" y="20837"/>
                      </a:lnTo>
                      <a:lnTo>
                        <a:pt x="214" y="20680"/>
                      </a:lnTo>
                      <a:lnTo>
                        <a:pt x="22" y="20607"/>
                      </a:lnTo>
                      <a:lnTo>
                        <a:pt x="0" y="12742"/>
                      </a:lnTo>
                      <a:close/>
                    </a:path>
                  </a:pathLst>
                </a:custGeom>
                <a:solidFill>
                  <a:srgbClr val="70230C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792" name="AutoShape 23"/>
                <p:cNvSpPr>
                  <a:spLocks/>
                </p:cNvSpPr>
                <p:nvPr/>
              </p:nvSpPr>
              <p:spPr bwMode="auto">
                <a:xfrm>
                  <a:off x="129508" y="0"/>
                  <a:ext cx="258412" cy="474464"/>
                </a:xfrm>
                <a:custGeom>
                  <a:avLst/>
                  <a:gdLst>
                    <a:gd name="T0" fmla="*/ 1545758 w 21600"/>
                    <a:gd name="T1" fmla="*/ 5211021 h 21600"/>
                    <a:gd name="T2" fmla="*/ 1545758 w 21600"/>
                    <a:gd name="T3" fmla="*/ 5211021 h 21600"/>
                    <a:gd name="T4" fmla="*/ 1545758 w 21600"/>
                    <a:gd name="T5" fmla="*/ 5211021 h 21600"/>
                    <a:gd name="T6" fmla="*/ 1545758 w 21600"/>
                    <a:gd name="T7" fmla="*/ 521102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093" y="8546"/>
                      </a:moveTo>
                      <a:lnTo>
                        <a:pt x="21093" y="8570"/>
                      </a:lnTo>
                      <a:lnTo>
                        <a:pt x="21048" y="8709"/>
                      </a:lnTo>
                      <a:lnTo>
                        <a:pt x="20928" y="8832"/>
                      </a:lnTo>
                      <a:lnTo>
                        <a:pt x="20748" y="8952"/>
                      </a:lnTo>
                      <a:lnTo>
                        <a:pt x="20563" y="9066"/>
                      </a:lnTo>
                      <a:lnTo>
                        <a:pt x="20279" y="9177"/>
                      </a:lnTo>
                      <a:lnTo>
                        <a:pt x="19961" y="9272"/>
                      </a:lnTo>
                      <a:lnTo>
                        <a:pt x="19596" y="9329"/>
                      </a:lnTo>
                      <a:lnTo>
                        <a:pt x="19226" y="9405"/>
                      </a:lnTo>
                      <a:lnTo>
                        <a:pt x="18827" y="9443"/>
                      </a:lnTo>
                      <a:lnTo>
                        <a:pt x="18391" y="9469"/>
                      </a:lnTo>
                      <a:lnTo>
                        <a:pt x="17939" y="9469"/>
                      </a:lnTo>
                      <a:lnTo>
                        <a:pt x="17502" y="9463"/>
                      </a:lnTo>
                      <a:lnTo>
                        <a:pt x="17082" y="9430"/>
                      </a:lnTo>
                      <a:lnTo>
                        <a:pt x="16666" y="9379"/>
                      </a:lnTo>
                      <a:lnTo>
                        <a:pt x="16302" y="9320"/>
                      </a:lnTo>
                      <a:lnTo>
                        <a:pt x="15960" y="9227"/>
                      </a:lnTo>
                      <a:lnTo>
                        <a:pt x="15659" y="9155"/>
                      </a:lnTo>
                      <a:lnTo>
                        <a:pt x="15391" y="9029"/>
                      </a:lnTo>
                      <a:lnTo>
                        <a:pt x="15207" y="8921"/>
                      </a:lnTo>
                      <a:lnTo>
                        <a:pt x="15058" y="8802"/>
                      </a:lnTo>
                      <a:lnTo>
                        <a:pt x="14970" y="8668"/>
                      </a:lnTo>
                      <a:lnTo>
                        <a:pt x="14944" y="8546"/>
                      </a:lnTo>
                      <a:lnTo>
                        <a:pt x="14893" y="8255"/>
                      </a:lnTo>
                      <a:lnTo>
                        <a:pt x="14893" y="2684"/>
                      </a:lnTo>
                      <a:lnTo>
                        <a:pt x="14391" y="2684"/>
                      </a:lnTo>
                      <a:lnTo>
                        <a:pt x="14391" y="1390"/>
                      </a:lnTo>
                      <a:lnTo>
                        <a:pt x="13866" y="1390"/>
                      </a:lnTo>
                      <a:lnTo>
                        <a:pt x="13866" y="7039"/>
                      </a:lnTo>
                      <a:lnTo>
                        <a:pt x="13860" y="7206"/>
                      </a:lnTo>
                      <a:lnTo>
                        <a:pt x="13860" y="7261"/>
                      </a:lnTo>
                      <a:lnTo>
                        <a:pt x="13798" y="7388"/>
                      </a:lnTo>
                      <a:lnTo>
                        <a:pt x="13699" y="7508"/>
                      </a:lnTo>
                      <a:lnTo>
                        <a:pt x="13536" y="7627"/>
                      </a:lnTo>
                      <a:lnTo>
                        <a:pt x="13318" y="7744"/>
                      </a:lnTo>
                      <a:lnTo>
                        <a:pt x="13016" y="7835"/>
                      </a:lnTo>
                      <a:lnTo>
                        <a:pt x="12714" y="7922"/>
                      </a:lnTo>
                      <a:lnTo>
                        <a:pt x="12336" y="7998"/>
                      </a:lnTo>
                      <a:lnTo>
                        <a:pt x="11956" y="8041"/>
                      </a:lnTo>
                      <a:lnTo>
                        <a:pt x="11523" y="8091"/>
                      </a:lnTo>
                      <a:lnTo>
                        <a:pt x="11077" y="8112"/>
                      </a:lnTo>
                      <a:lnTo>
                        <a:pt x="10669" y="8112"/>
                      </a:lnTo>
                      <a:lnTo>
                        <a:pt x="10220" y="8106"/>
                      </a:lnTo>
                      <a:lnTo>
                        <a:pt x="9796" y="8078"/>
                      </a:lnTo>
                      <a:lnTo>
                        <a:pt x="9408" y="8015"/>
                      </a:lnTo>
                      <a:lnTo>
                        <a:pt x="9003" y="7965"/>
                      </a:lnTo>
                      <a:lnTo>
                        <a:pt x="8650" y="7893"/>
                      </a:lnTo>
                      <a:lnTo>
                        <a:pt x="8368" y="7787"/>
                      </a:lnTo>
                      <a:lnTo>
                        <a:pt x="8128" y="7688"/>
                      </a:lnTo>
                      <a:lnTo>
                        <a:pt x="7911" y="7577"/>
                      </a:lnTo>
                      <a:lnTo>
                        <a:pt x="7761" y="7458"/>
                      </a:lnTo>
                      <a:lnTo>
                        <a:pt x="7682" y="7324"/>
                      </a:lnTo>
                      <a:lnTo>
                        <a:pt x="7662" y="7206"/>
                      </a:lnTo>
                      <a:lnTo>
                        <a:pt x="7710" y="7039"/>
                      </a:lnTo>
                      <a:lnTo>
                        <a:pt x="7710" y="1390"/>
                      </a:lnTo>
                      <a:lnTo>
                        <a:pt x="7205" y="1390"/>
                      </a:lnTo>
                      <a:lnTo>
                        <a:pt x="7205" y="0"/>
                      </a:lnTo>
                      <a:lnTo>
                        <a:pt x="6669" y="0"/>
                      </a:lnTo>
                      <a:lnTo>
                        <a:pt x="6669" y="5648"/>
                      </a:lnTo>
                      <a:lnTo>
                        <a:pt x="6680" y="5867"/>
                      </a:lnTo>
                      <a:lnTo>
                        <a:pt x="6669" y="5925"/>
                      </a:lnTo>
                      <a:lnTo>
                        <a:pt x="6615" y="6060"/>
                      </a:lnTo>
                      <a:lnTo>
                        <a:pt x="6519" y="6181"/>
                      </a:lnTo>
                      <a:lnTo>
                        <a:pt x="6353" y="6296"/>
                      </a:lnTo>
                      <a:lnTo>
                        <a:pt x="6121" y="6409"/>
                      </a:lnTo>
                      <a:lnTo>
                        <a:pt x="5833" y="6508"/>
                      </a:lnTo>
                      <a:lnTo>
                        <a:pt x="5520" y="6578"/>
                      </a:lnTo>
                      <a:lnTo>
                        <a:pt x="5150" y="6666"/>
                      </a:lnTo>
                      <a:lnTo>
                        <a:pt x="4769" y="6721"/>
                      </a:lnTo>
                      <a:lnTo>
                        <a:pt x="4337" y="6755"/>
                      </a:lnTo>
                      <a:lnTo>
                        <a:pt x="3922" y="6777"/>
                      </a:lnTo>
                      <a:lnTo>
                        <a:pt x="3471" y="6784"/>
                      </a:lnTo>
                      <a:lnTo>
                        <a:pt x="3036" y="6777"/>
                      </a:lnTo>
                      <a:lnTo>
                        <a:pt x="2615" y="6747"/>
                      </a:lnTo>
                      <a:lnTo>
                        <a:pt x="2212" y="6704"/>
                      </a:lnTo>
                      <a:lnTo>
                        <a:pt x="1833" y="6628"/>
                      </a:lnTo>
                      <a:lnTo>
                        <a:pt x="1483" y="6552"/>
                      </a:lnTo>
                      <a:lnTo>
                        <a:pt x="1170" y="6465"/>
                      </a:lnTo>
                      <a:lnTo>
                        <a:pt x="924" y="6365"/>
                      </a:lnTo>
                      <a:lnTo>
                        <a:pt x="707" y="6224"/>
                      </a:lnTo>
                      <a:lnTo>
                        <a:pt x="577" y="6123"/>
                      </a:lnTo>
                      <a:lnTo>
                        <a:pt x="490" y="6001"/>
                      </a:lnTo>
                      <a:lnTo>
                        <a:pt x="487" y="5867"/>
                      </a:lnTo>
                      <a:lnTo>
                        <a:pt x="487" y="50"/>
                      </a:lnTo>
                      <a:lnTo>
                        <a:pt x="0" y="50"/>
                      </a:lnTo>
                      <a:lnTo>
                        <a:pt x="0" y="20651"/>
                      </a:lnTo>
                      <a:lnTo>
                        <a:pt x="97" y="20788"/>
                      </a:lnTo>
                      <a:lnTo>
                        <a:pt x="227" y="20922"/>
                      </a:lnTo>
                      <a:lnTo>
                        <a:pt x="425" y="21052"/>
                      </a:lnTo>
                      <a:lnTo>
                        <a:pt x="684" y="21165"/>
                      </a:lnTo>
                      <a:lnTo>
                        <a:pt x="998" y="21271"/>
                      </a:lnTo>
                      <a:lnTo>
                        <a:pt x="1353" y="21371"/>
                      </a:lnTo>
                      <a:lnTo>
                        <a:pt x="1732" y="21457"/>
                      </a:lnTo>
                      <a:lnTo>
                        <a:pt x="2161" y="21505"/>
                      </a:lnTo>
                      <a:lnTo>
                        <a:pt x="2604" y="21555"/>
                      </a:lnTo>
                      <a:lnTo>
                        <a:pt x="3064" y="21592"/>
                      </a:lnTo>
                      <a:lnTo>
                        <a:pt x="3550" y="21599"/>
                      </a:lnTo>
                      <a:lnTo>
                        <a:pt x="4010" y="21592"/>
                      </a:lnTo>
                      <a:lnTo>
                        <a:pt x="4464" y="21562"/>
                      </a:lnTo>
                      <a:lnTo>
                        <a:pt x="4933" y="21520"/>
                      </a:lnTo>
                      <a:lnTo>
                        <a:pt x="5342" y="21462"/>
                      </a:lnTo>
                      <a:lnTo>
                        <a:pt x="5746" y="21392"/>
                      </a:lnTo>
                      <a:lnTo>
                        <a:pt x="6101" y="21297"/>
                      </a:lnTo>
                      <a:lnTo>
                        <a:pt x="6426" y="21204"/>
                      </a:lnTo>
                      <a:lnTo>
                        <a:pt x="6680" y="21065"/>
                      </a:lnTo>
                      <a:lnTo>
                        <a:pt x="6892" y="20944"/>
                      </a:lnTo>
                      <a:lnTo>
                        <a:pt x="7033" y="20809"/>
                      </a:lnTo>
                      <a:lnTo>
                        <a:pt x="7273" y="20788"/>
                      </a:lnTo>
                      <a:lnTo>
                        <a:pt x="7422" y="20922"/>
                      </a:lnTo>
                      <a:lnTo>
                        <a:pt x="7620" y="21052"/>
                      </a:lnTo>
                      <a:lnTo>
                        <a:pt x="7883" y="21165"/>
                      </a:lnTo>
                      <a:lnTo>
                        <a:pt x="8185" y="21271"/>
                      </a:lnTo>
                      <a:lnTo>
                        <a:pt x="8540" y="21371"/>
                      </a:lnTo>
                      <a:lnTo>
                        <a:pt x="8938" y="21457"/>
                      </a:lnTo>
                      <a:lnTo>
                        <a:pt x="9345" y="21505"/>
                      </a:lnTo>
                      <a:lnTo>
                        <a:pt x="9796" y="21555"/>
                      </a:lnTo>
                      <a:lnTo>
                        <a:pt x="10243" y="21592"/>
                      </a:lnTo>
                      <a:lnTo>
                        <a:pt x="10708" y="21599"/>
                      </a:lnTo>
                      <a:lnTo>
                        <a:pt x="11193" y="21592"/>
                      </a:lnTo>
                      <a:lnTo>
                        <a:pt x="11651" y="21562"/>
                      </a:lnTo>
                      <a:lnTo>
                        <a:pt x="12107" y="21520"/>
                      </a:lnTo>
                      <a:lnTo>
                        <a:pt x="12529" y="21462"/>
                      </a:lnTo>
                      <a:lnTo>
                        <a:pt x="12926" y="21392"/>
                      </a:lnTo>
                      <a:lnTo>
                        <a:pt x="13265" y="21297"/>
                      </a:lnTo>
                      <a:lnTo>
                        <a:pt x="13601" y="21204"/>
                      </a:lnTo>
                      <a:lnTo>
                        <a:pt x="13860" y="21065"/>
                      </a:lnTo>
                      <a:lnTo>
                        <a:pt x="14086" y="20944"/>
                      </a:lnTo>
                      <a:lnTo>
                        <a:pt x="14231" y="20809"/>
                      </a:lnTo>
                      <a:lnTo>
                        <a:pt x="14456" y="20788"/>
                      </a:lnTo>
                      <a:lnTo>
                        <a:pt x="14608" y="20922"/>
                      </a:lnTo>
                      <a:lnTo>
                        <a:pt x="14784" y="21052"/>
                      </a:lnTo>
                      <a:lnTo>
                        <a:pt x="15058" y="21165"/>
                      </a:lnTo>
                      <a:lnTo>
                        <a:pt x="15371" y="21271"/>
                      </a:lnTo>
                      <a:lnTo>
                        <a:pt x="15735" y="21371"/>
                      </a:lnTo>
                      <a:lnTo>
                        <a:pt x="16127" y="21457"/>
                      </a:lnTo>
                      <a:lnTo>
                        <a:pt x="16523" y="21505"/>
                      </a:lnTo>
                      <a:lnTo>
                        <a:pt x="16971" y="21555"/>
                      </a:lnTo>
                      <a:lnTo>
                        <a:pt x="17417" y="21592"/>
                      </a:lnTo>
                      <a:lnTo>
                        <a:pt x="17914" y="21599"/>
                      </a:lnTo>
                      <a:lnTo>
                        <a:pt x="18391" y="21592"/>
                      </a:lnTo>
                      <a:lnTo>
                        <a:pt x="18855" y="21562"/>
                      </a:lnTo>
                      <a:lnTo>
                        <a:pt x="19304" y="21520"/>
                      </a:lnTo>
                      <a:lnTo>
                        <a:pt x="19737" y="21462"/>
                      </a:lnTo>
                      <a:lnTo>
                        <a:pt x="20118" y="21392"/>
                      </a:lnTo>
                      <a:lnTo>
                        <a:pt x="20464" y="21297"/>
                      </a:lnTo>
                      <a:lnTo>
                        <a:pt x="20787" y="21204"/>
                      </a:lnTo>
                      <a:lnTo>
                        <a:pt x="21048" y="21065"/>
                      </a:lnTo>
                      <a:lnTo>
                        <a:pt x="21253" y="20944"/>
                      </a:lnTo>
                      <a:lnTo>
                        <a:pt x="21414" y="20809"/>
                      </a:lnTo>
                      <a:lnTo>
                        <a:pt x="21511" y="20675"/>
                      </a:lnTo>
                      <a:lnTo>
                        <a:pt x="21548" y="20543"/>
                      </a:lnTo>
                      <a:lnTo>
                        <a:pt x="21548" y="20517"/>
                      </a:lnTo>
                      <a:lnTo>
                        <a:pt x="21599" y="20261"/>
                      </a:lnTo>
                      <a:lnTo>
                        <a:pt x="21599" y="2684"/>
                      </a:lnTo>
                      <a:lnTo>
                        <a:pt x="21093" y="2684"/>
                      </a:lnTo>
                      <a:lnTo>
                        <a:pt x="21093" y="8546"/>
                      </a:lnTo>
                      <a:close/>
                    </a:path>
                  </a:pathLst>
                </a:custGeom>
                <a:solidFill>
                  <a:srgbClr val="70230C"/>
                </a:solidFill>
                <a:ln w="317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</p:grpSp>
          <p:sp>
            <p:nvSpPr>
              <p:cNvPr id="19786" name="AutoShape 24"/>
              <p:cNvSpPr>
                <a:spLocks/>
              </p:cNvSpPr>
              <p:nvPr/>
            </p:nvSpPr>
            <p:spPr bwMode="auto">
              <a:xfrm>
                <a:off x="0" y="442765"/>
                <a:ext cx="491358" cy="127001"/>
              </a:xfrm>
              <a:custGeom>
                <a:avLst/>
                <a:gdLst>
                  <a:gd name="T0" fmla="*/ 5588720 w 21600"/>
                  <a:gd name="T1" fmla="*/ 373365 h 21600"/>
                  <a:gd name="T2" fmla="*/ 5588720 w 21600"/>
                  <a:gd name="T3" fmla="*/ 373365 h 21600"/>
                  <a:gd name="T4" fmla="*/ 5588720 w 21600"/>
                  <a:gd name="T5" fmla="*/ 373365 h 21600"/>
                  <a:gd name="T6" fmla="*/ 5588720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Library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611" name="Group 25"/>
            <p:cNvGrpSpPr>
              <a:grpSpLocks/>
            </p:cNvGrpSpPr>
            <p:nvPr/>
          </p:nvGrpSpPr>
          <p:grpSpPr bwMode="auto">
            <a:xfrm>
              <a:off x="2756765" y="187055"/>
              <a:ext cx="1069959" cy="552310"/>
              <a:chOff x="0" y="0"/>
              <a:chExt cx="1069959" cy="552309"/>
            </a:xfrm>
          </p:grpSpPr>
          <p:pic>
            <p:nvPicPr>
              <p:cNvPr id="19783" name="Picture 26" descr="image11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69959" cy="4919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784" name="AutoShape 27"/>
              <p:cNvSpPr>
                <a:spLocks/>
              </p:cNvSpPr>
              <p:nvPr/>
            </p:nvSpPr>
            <p:spPr bwMode="auto">
              <a:xfrm>
                <a:off x="9538" y="425308"/>
                <a:ext cx="976916" cy="127001"/>
              </a:xfrm>
              <a:custGeom>
                <a:avLst/>
                <a:gdLst>
                  <a:gd name="T0" fmla="*/ 22091779 w 21600"/>
                  <a:gd name="T1" fmla="*/ 373365 h 21600"/>
                  <a:gd name="T2" fmla="*/ 22091779 w 21600"/>
                  <a:gd name="T3" fmla="*/ 373365 h 21600"/>
                  <a:gd name="T4" fmla="*/ 22091779 w 21600"/>
                  <a:gd name="T5" fmla="*/ 373365 h 21600"/>
                  <a:gd name="T6" fmla="*/ 22091779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Physical Facilities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612" name="Group 28"/>
            <p:cNvGrpSpPr>
              <a:grpSpLocks/>
            </p:cNvGrpSpPr>
            <p:nvPr/>
          </p:nvGrpSpPr>
          <p:grpSpPr bwMode="auto">
            <a:xfrm>
              <a:off x="3713844" y="209273"/>
              <a:ext cx="738879" cy="663399"/>
              <a:chOff x="0" y="-1"/>
              <a:chExt cx="738879" cy="663399"/>
            </a:xfrm>
          </p:grpSpPr>
          <p:grpSp>
            <p:nvGrpSpPr>
              <p:cNvPr id="19679" name="Group 29"/>
              <p:cNvGrpSpPr>
                <a:grpSpLocks/>
              </p:cNvGrpSpPr>
              <p:nvPr/>
            </p:nvGrpSpPr>
            <p:grpSpPr bwMode="auto">
              <a:xfrm>
                <a:off x="225755" y="-1"/>
                <a:ext cx="384742" cy="547508"/>
                <a:chOff x="-1" y="0"/>
                <a:chExt cx="384742" cy="547507"/>
              </a:xfrm>
            </p:grpSpPr>
            <p:sp>
              <p:nvSpPr>
                <p:cNvPr id="19681" name="AutoShape 30"/>
                <p:cNvSpPr>
                  <a:spLocks/>
                </p:cNvSpPr>
                <p:nvPr/>
              </p:nvSpPr>
              <p:spPr bwMode="auto">
                <a:xfrm>
                  <a:off x="179447" y="119491"/>
                  <a:ext cx="159206" cy="368499"/>
                </a:xfrm>
                <a:custGeom>
                  <a:avLst/>
                  <a:gdLst>
                    <a:gd name="T0" fmla="*/ 586726 w 21600"/>
                    <a:gd name="T1" fmla="*/ 3143331 h 21600"/>
                    <a:gd name="T2" fmla="*/ 586726 w 21600"/>
                    <a:gd name="T3" fmla="*/ 3143331 h 21600"/>
                    <a:gd name="T4" fmla="*/ 586726 w 21600"/>
                    <a:gd name="T5" fmla="*/ 3143331 h 21600"/>
                    <a:gd name="T6" fmla="*/ 586726 w 21600"/>
                    <a:gd name="T7" fmla="*/ 314333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1684" y="9658"/>
                      </a:moveTo>
                      <a:lnTo>
                        <a:pt x="11684" y="17279"/>
                      </a:lnTo>
                      <a:lnTo>
                        <a:pt x="8163" y="21600"/>
                      </a:lnTo>
                      <a:lnTo>
                        <a:pt x="21600" y="21600"/>
                      </a:lnTo>
                      <a:lnTo>
                        <a:pt x="21600" y="3315"/>
                      </a:lnTo>
                      <a:lnTo>
                        <a:pt x="7568" y="0"/>
                      </a:lnTo>
                      <a:lnTo>
                        <a:pt x="0" y="6600"/>
                      </a:lnTo>
                      <a:lnTo>
                        <a:pt x="11684" y="9658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grpSp>
              <p:nvGrpSpPr>
                <p:cNvPr id="19682" name="Group 31"/>
                <p:cNvGrpSpPr>
                  <a:grpSpLocks/>
                </p:cNvGrpSpPr>
                <p:nvPr/>
              </p:nvGrpSpPr>
              <p:grpSpPr bwMode="auto">
                <a:xfrm>
                  <a:off x="28770" y="277915"/>
                  <a:ext cx="236736" cy="197359"/>
                  <a:chOff x="0" y="0"/>
                  <a:chExt cx="236735" cy="197359"/>
                </a:xfrm>
              </p:grpSpPr>
              <p:grpSp>
                <p:nvGrpSpPr>
                  <p:cNvPr id="19776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0" y="45298"/>
                    <a:ext cx="155062" cy="152061"/>
                    <a:chOff x="0" y="0"/>
                    <a:chExt cx="155062" cy="152060"/>
                  </a:xfrm>
                </p:grpSpPr>
                <p:sp>
                  <p:nvSpPr>
                    <p:cNvPr id="19781" name="AutoShape 33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155062" cy="152060"/>
                    </a:xfrm>
                    <a:custGeom>
                      <a:avLst/>
                      <a:gdLst>
                        <a:gd name="T0" fmla="*/ 556579 w 21600"/>
                        <a:gd name="T1" fmla="*/ 535237 h 21600"/>
                        <a:gd name="T2" fmla="*/ 556579 w 21600"/>
                        <a:gd name="T3" fmla="*/ 535237 h 21600"/>
                        <a:gd name="T4" fmla="*/ 556579 w 21600"/>
                        <a:gd name="T5" fmla="*/ 535237 h 21600"/>
                        <a:gd name="T6" fmla="*/ 556579 w 21600"/>
                        <a:gd name="T7" fmla="*/ 535237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713" y="9988"/>
                          </a:moveTo>
                          <a:lnTo>
                            <a:pt x="11378" y="15473"/>
                          </a:lnTo>
                          <a:lnTo>
                            <a:pt x="10800" y="16638"/>
                          </a:lnTo>
                          <a:lnTo>
                            <a:pt x="12585" y="19144"/>
                          </a:lnTo>
                          <a:lnTo>
                            <a:pt x="16225" y="11120"/>
                          </a:lnTo>
                          <a:lnTo>
                            <a:pt x="16820" y="8039"/>
                          </a:lnTo>
                          <a:lnTo>
                            <a:pt x="15443" y="8944"/>
                          </a:lnTo>
                          <a:lnTo>
                            <a:pt x="3009" y="2452"/>
                          </a:lnTo>
                          <a:lnTo>
                            <a:pt x="4199" y="0"/>
                          </a:lnTo>
                          <a:lnTo>
                            <a:pt x="18623" y="6786"/>
                          </a:lnTo>
                          <a:lnTo>
                            <a:pt x="19201" y="5585"/>
                          </a:lnTo>
                          <a:lnTo>
                            <a:pt x="21600" y="6786"/>
                          </a:lnTo>
                          <a:lnTo>
                            <a:pt x="20409" y="9884"/>
                          </a:lnTo>
                          <a:lnTo>
                            <a:pt x="17399" y="12339"/>
                          </a:lnTo>
                          <a:lnTo>
                            <a:pt x="13164" y="21600"/>
                          </a:lnTo>
                          <a:lnTo>
                            <a:pt x="7210" y="17926"/>
                          </a:lnTo>
                          <a:lnTo>
                            <a:pt x="0" y="11713"/>
                          </a:lnTo>
                          <a:lnTo>
                            <a:pt x="713" y="998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sp>
                  <p:nvSpPr>
                    <p:cNvPr id="19782" name="AutoShape 34"/>
                    <p:cNvSpPr>
                      <a:spLocks/>
                    </p:cNvSpPr>
                    <p:nvPr/>
                  </p:nvSpPr>
                  <p:spPr bwMode="auto">
                    <a:xfrm>
                      <a:off x="1219" y="70030"/>
                      <a:ext cx="80705" cy="47503"/>
                    </a:xfrm>
                    <a:custGeom>
                      <a:avLst/>
                      <a:gdLst>
                        <a:gd name="T0" fmla="*/ 150773 w 21600"/>
                        <a:gd name="T1" fmla="*/ 52236 h 21600"/>
                        <a:gd name="T2" fmla="*/ 150773 w 21600"/>
                        <a:gd name="T3" fmla="*/ 52236 h 21600"/>
                        <a:gd name="T4" fmla="*/ 150773 w 21600"/>
                        <a:gd name="T5" fmla="*/ 52236 h 21600"/>
                        <a:gd name="T6" fmla="*/ 150773 w 21600"/>
                        <a:gd name="T7" fmla="*/ 52236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043" y="0"/>
                          </a:moveTo>
                          <a:lnTo>
                            <a:pt x="21600" y="17646"/>
                          </a:lnTo>
                          <a:lnTo>
                            <a:pt x="20422" y="21599"/>
                          </a:lnTo>
                          <a:lnTo>
                            <a:pt x="0" y="4063"/>
                          </a:lnTo>
                          <a:lnTo>
                            <a:pt x="1043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</p:grpSp>
              <p:grpSp>
                <p:nvGrpSpPr>
                  <p:cNvPr id="19777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12923" y="0"/>
                    <a:ext cx="223812" cy="84479"/>
                    <a:chOff x="-1" y="0"/>
                    <a:chExt cx="223813" cy="84479"/>
                  </a:xfrm>
                </p:grpSpPr>
                <p:sp>
                  <p:nvSpPr>
                    <p:cNvPr id="19779" name="AutoShape 36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223812" cy="84479"/>
                    </a:xfrm>
                    <a:custGeom>
                      <a:avLst/>
                      <a:gdLst>
                        <a:gd name="T0" fmla="*/ 1159533 w 21600"/>
                        <a:gd name="T1" fmla="*/ 165203 h 21600"/>
                        <a:gd name="T2" fmla="*/ 1159533 w 21600"/>
                        <a:gd name="T3" fmla="*/ 165203 h 21600"/>
                        <a:gd name="T4" fmla="*/ 1159533 w 21600"/>
                        <a:gd name="T5" fmla="*/ 165203 h 21600"/>
                        <a:gd name="T6" fmla="*/ 1159533 w 21600"/>
                        <a:gd name="T7" fmla="*/ 165203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941" y="0"/>
                          </a:moveTo>
                          <a:lnTo>
                            <a:pt x="13798" y="17161"/>
                          </a:lnTo>
                          <a:lnTo>
                            <a:pt x="21599" y="17161"/>
                          </a:lnTo>
                          <a:lnTo>
                            <a:pt x="21599" y="21600"/>
                          </a:lnTo>
                          <a:lnTo>
                            <a:pt x="12257" y="21600"/>
                          </a:lnTo>
                          <a:lnTo>
                            <a:pt x="0" y="4969"/>
                          </a:lnTo>
                          <a:lnTo>
                            <a:pt x="941" y="0"/>
                          </a:lnTo>
                          <a:close/>
                        </a:path>
                      </a:pathLst>
                    </a:custGeom>
                    <a:solidFill>
                      <a:srgbClr val="9F9F9F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sp>
                  <p:nvSpPr>
                    <p:cNvPr id="19780" name="Line 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7" y="15180"/>
                      <a:ext cx="130930" cy="65871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</p:grpSp>
              <p:sp>
                <p:nvSpPr>
                  <p:cNvPr id="19778" name="AutoShape 38"/>
                  <p:cNvSpPr>
                    <a:spLocks/>
                  </p:cNvSpPr>
                  <p:nvPr/>
                </p:nvSpPr>
                <p:spPr bwMode="auto">
                  <a:xfrm>
                    <a:off x="19262" y="25954"/>
                    <a:ext cx="120685" cy="71495"/>
                  </a:xfrm>
                  <a:custGeom>
                    <a:avLst/>
                    <a:gdLst>
                      <a:gd name="T0" fmla="*/ 337153 w 21600"/>
                      <a:gd name="T1" fmla="*/ 118324 h 21600"/>
                      <a:gd name="T2" fmla="*/ 337153 w 21600"/>
                      <a:gd name="T3" fmla="*/ 118324 h 21600"/>
                      <a:gd name="T4" fmla="*/ 337153 w 21600"/>
                      <a:gd name="T5" fmla="*/ 118324 h 21600"/>
                      <a:gd name="T6" fmla="*/ 337153 w 21600"/>
                      <a:gd name="T7" fmla="*/ 11832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178" y="0"/>
                        </a:moveTo>
                        <a:lnTo>
                          <a:pt x="0" y="4186"/>
                        </a:lnTo>
                        <a:lnTo>
                          <a:pt x="20464" y="21599"/>
                        </a:lnTo>
                        <a:lnTo>
                          <a:pt x="21599" y="17339"/>
                        </a:lnTo>
                        <a:lnTo>
                          <a:pt x="1178" y="0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127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</p:grpSp>
            <p:grpSp>
              <p:nvGrpSpPr>
                <p:cNvPr id="19683" name="Group 39"/>
                <p:cNvGrpSpPr>
                  <a:grpSpLocks/>
                </p:cNvGrpSpPr>
                <p:nvPr/>
              </p:nvGrpSpPr>
              <p:grpSpPr bwMode="auto">
                <a:xfrm>
                  <a:off x="97525" y="0"/>
                  <a:ext cx="180913" cy="297749"/>
                  <a:chOff x="-1" y="0"/>
                  <a:chExt cx="180913" cy="297749"/>
                </a:xfrm>
              </p:grpSpPr>
              <p:sp>
                <p:nvSpPr>
                  <p:cNvPr id="19687" name="AutoShape 40"/>
                  <p:cNvSpPr>
                    <a:spLocks/>
                  </p:cNvSpPr>
                  <p:nvPr/>
                </p:nvSpPr>
                <p:spPr bwMode="auto">
                  <a:xfrm>
                    <a:off x="12922" y="238737"/>
                    <a:ext cx="51934" cy="46282"/>
                  </a:xfrm>
                  <a:custGeom>
                    <a:avLst/>
                    <a:gdLst>
                      <a:gd name="T0" fmla="*/ 62434 w 21600"/>
                      <a:gd name="T1" fmla="*/ 49584 h 21600"/>
                      <a:gd name="T2" fmla="*/ 62434 w 21600"/>
                      <a:gd name="T3" fmla="*/ 49584 h 21600"/>
                      <a:gd name="T4" fmla="*/ 62434 w 21600"/>
                      <a:gd name="T5" fmla="*/ 49584 h 21600"/>
                      <a:gd name="T6" fmla="*/ 62434 w 21600"/>
                      <a:gd name="T7" fmla="*/ 4958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5322" y="0"/>
                        </a:moveTo>
                        <a:lnTo>
                          <a:pt x="0" y="12235"/>
                        </a:lnTo>
                        <a:lnTo>
                          <a:pt x="16527" y="21600"/>
                        </a:lnTo>
                        <a:lnTo>
                          <a:pt x="21599" y="10167"/>
                        </a:lnTo>
                        <a:lnTo>
                          <a:pt x="5322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grpSp>
                <p:nvGrpSpPr>
                  <p:cNvPr id="19688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30232" y="89373"/>
                    <a:ext cx="111908" cy="155971"/>
                    <a:chOff x="0" y="-1"/>
                    <a:chExt cx="111907" cy="155971"/>
                  </a:xfrm>
                </p:grpSpPr>
                <p:sp>
                  <p:nvSpPr>
                    <p:cNvPr id="19774" name="AutoShape 42"/>
                    <p:cNvSpPr>
                      <a:spLocks/>
                    </p:cNvSpPr>
                    <p:nvPr/>
                  </p:nvSpPr>
                  <p:spPr bwMode="auto">
                    <a:xfrm>
                      <a:off x="0" y="-1"/>
                      <a:ext cx="111907" cy="155971"/>
                    </a:xfrm>
                    <a:custGeom>
                      <a:avLst/>
                      <a:gdLst>
                        <a:gd name="T0" fmla="*/ 289891 w 21600"/>
                        <a:gd name="T1" fmla="*/ 563128 h 21600"/>
                        <a:gd name="T2" fmla="*/ 289891 w 21600"/>
                        <a:gd name="T3" fmla="*/ 563128 h 21600"/>
                        <a:gd name="T4" fmla="*/ 289891 w 21600"/>
                        <a:gd name="T5" fmla="*/ 563128 h 21600"/>
                        <a:gd name="T6" fmla="*/ 289891 w 21600"/>
                        <a:gd name="T7" fmla="*/ 563128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2470" y="0"/>
                          </a:moveTo>
                          <a:lnTo>
                            <a:pt x="21600" y="3573"/>
                          </a:lnTo>
                          <a:lnTo>
                            <a:pt x="9175" y="21600"/>
                          </a:lnTo>
                          <a:lnTo>
                            <a:pt x="0" y="17973"/>
                          </a:lnTo>
                          <a:lnTo>
                            <a:pt x="1247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sp>
                  <p:nvSpPr>
                    <p:cNvPr id="19775" name="AutoShape 43"/>
                    <p:cNvSpPr>
                      <a:spLocks/>
                    </p:cNvSpPr>
                    <p:nvPr/>
                  </p:nvSpPr>
                  <p:spPr bwMode="auto">
                    <a:xfrm>
                      <a:off x="12921" y="12977"/>
                      <a:ext cx="72897" cy="130023"/>
                    </a:xfrm>
                    <a:custGeom>
                      <a:avLst/>
                      <a:gdLst>
                        <a:gd name="T0" fmla="*/ 123010 w 21600"/>
                        <a:gd name="T1" fmla="*/ 391345 h 21600"/>
                        <a:gd name="T2" fmla="*/ 123010 w 21600"/>
                        <a:gd name="T3" fmla="*/ 391345 h 21600"/>
                        <a:gd name="T4" fmla="*/ 123010 w 21600"/>
                        <a:gd name="T5" fmla="*/ 391345 h 21600"/>
                        <a:gd name="T6" fmla="*/ 123010 w 21600"/>
                        <a:gd name="T7" fmla="*/ 391345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9139" y="0"/>
                          </a:moveTo>
                          <a:lnTo>
                            <a:pt x="0" y="20867"/>
                          </a:lnTo>
                          <a:lnTo>
                            <a:pt x="2568" y="21600"/>
                          </a:lnTo>
                          <a:lnTo>
                            <a:pt x="21599" y="811"/>
                          </a:lnTo>
                          <a:lnTo>
                            <a:pt x="19139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flat" cmpd="sng">
                          <a:solidFill>
                            <a:srgbClr val="000000"/>
                          </a:solidFill>
                          <a:prstDash val="solid"/>
                          <a:miter lim="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</p:grpSp>
              <p:grpSp>
                <p:nvGrpSpPr>
                  <p:cNvPr id="19689" name="Group 44"/>
                  <p:cNvGrpSpPr>
                    <a:grpSpLocks/>
                  </p:cNvGrpSpPr>
                  <p:nvPr/>
                </p:nvGrpSpPr>
                <p:grpSpPr bwMode="auto">
                  <a:xfrm>
                    <a:off x="86309" y="0"/>
                    <a:ext cx="94603" cy="123899"/>
                    <a:chOff x="0" y="0"/>
                    <a:chExt cx="94602" cy="123899"/>
                  </a:xfrm>
                </p:grpSpPr>
                <p:sp>
                  <p:nvSpPr>
                    <p:cNvPr id="19725" name="AutoShape 45"/>
                    <p:cNvSpPr>
                      <a:spLocks/>
                    </p:cNvSpPr>
                    <p:nvPr/>
                  </p:nvSpPr>
                  <p:spPr bwMode="auto">
                    <a:xfrm>
                      <a:off x="40472" y="12976"/>
                      <a:ext cx="43155" cy="54605"/>
                    </a:xfrm>
                    <a:custGeom>
                      <a:avLst/>
                      <a:gdLst>
                        <a:gd name="T0" fmla="*/ 43111 w 21600"/>
                        <a:gd name="T1" fmla="*/ 69022 h 21600"/>
                        <a:gd name="T2" fmla="*/ 43111 w 21600"/>
                        <a:gd name="T3" fmla="*/ 69022 h 21600"/>
                        <a:gd name="T4" fmla="*/ 43111 w 21600"/>
                        <a:gd name="T5" fmla="*/ 69022 h 21600"/>
                        <a:gd name="T6" fmla="*/ 43111 w 21600"/>
                        <a:gd name="T7" fmla="*/ 69022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0922" y="0"/>
                          </a:moveTo>
                          <a:lnTo>
                            <a:pt x="0" y="15835"/>
                          </a:lnTo>
                          <a:lnTo>
                            <a:pt x="12508" y="21600"/>
                          </a:lnTo>
                          <a:lnTo>
                            <a:pt x="21600" y="4260"/>
                          </a:lnTo>
                          <a:lnTo>
                            <a:pt x="10922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sp>
                  <p:nvSpPr>
                    <p:cNvPr id="19726" name="AutoShape 46"/>
                    <p:cNvSpPr>
                      <a:spLocks/>
                    </p:cNvSpPr>
                    <p:nvPr/>
                  </p:nvSpPr>
                  <p:spPr bwMode="auto">
                    <a:xfrm>
                      <a:off x="22429" y="66600"/>
                      <a:ext cx="37796" cy="31343"/>
                    </a:xfrm>
                    <a:custGeom>
                      <a:avLst/>
                      <a:gdLst>
                        <a:gd name="T0" fmla="*/ 33068 w 21600"/>
                        <a:gd name="T1" fmla="*/ 22741 h 21600"/>
                        <a:gd name="T2" fmla="*/ 33068 w 21600"/>
                        <a:gd name="T3" fmla="*/ 22741 h 21600"/>
                        <a:gd name="T4" fmla="*/ 33068 w 21600"/>
                        <a:gd name="T5" fmla="*/ 22741 h 21600"/>
                        <a:gd name="T6" fmla="*/ 33068 w 21600"/>
                        <a:gd name="T7" fmla="*/ 22741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4612" y="0"/>
                          </a:moveTo>
                          <a:lnTo>
                            <a:pt x="0" y="9656"/>
                          </a:lnTo>
                          <a:lnTo>
                            <a:pt x="17405" y="21600"/>
                          </a:lnTo>
                          <a:lnTo>
                            <a:pt x="21600" y="11181"/>
                          </a:lnTo>
                          <a:lnTo>
                            <a:pt x="4612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grpSp>
                  <p:nvGrpSpPr>
                    <p:cNvPr id="19727" name="Group 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71987"/>
                      <a:ext cx="68512" cy="51912"/>
                      <a:chOff x="0" y="0"/>
                      <a:chExt cx="68512" cy="51911"/>
                    </a:xfrm>
                  </p:grpSpPr>
                  <p:sp>
                    <p:nvSpPr>
                      <p:cNvPr id="19761" name="AutoShape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0" y="0"/>
                        <a:ext cx="68512" cy="51911"/>
                      </a:xfrm>
                      <a:custGeom>
                        <a:avLst/>
                        <a:gdLst>
                          <a:gd name="T0" fmla="*/ 108655 w 21600"/>
                          <a:gd name="T1" fmla="*/ 62380 h 21600"/>
                          <a:gd name="T2" fmla="*/ 108655 w 21600"/>
                          <a:gd name="T3" fmla="*/ 62380 h 21600"/>
                          <a:gd name="T4" fmla="*/ 108655 w 21600"/>
                          <a:gd name="T5" fmla="*/ 62380 h 21600"/>
                          <a:gd name="T6" fmla="*/ 108655 w 21600"/>
                          <a:gd name="T7" fmla="*/ 6238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2679" y="0"/>
                            </a:moveTo>
                            <a:lnTo>
                              <a:pt x="21600" y="14383"/>
                            </a:lnTo>
                            <a:lnTo>
                              <a:pt x="18919" y="21600"/>
                            </a:lnTo>
                            <a:lnTo>
                              <a:pt x="0" y="7216"/>
                            </a:lnTo>
                            <a:lnTo>
                              <a:pt x="2679" y="0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grpSp>
                    <p:nvGrpSpPr>
                      <p:cNvPr id="19762" name="Group 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69" y="1957"/>
                        <a:ext cx="62664" cy="48485"/>
                        <a:chOff x="0" y="-1"/>
                        <a:chExt cx="62663" cy="48484"/>
                      </a:xfrm>
                    </p:grpSpPr>
                    <p:sp>
                      <p:nvSpPr>
                        <p:cNvPr id="19763" name="Line 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0" y="-1"/>
                          <a:ext cx="8048" cy="17141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4" name="Line 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7558" y="4161"/>
                          <a:ext cx="8780" cy="1738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5" name="Line 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54127" y="31585"/>
                          <a:ext cx="8536" cy="1689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6" name="Line 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413" y="1713"/>
                          <a:ext cx="8536" cy="17141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7" name="Line 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3166" y="7835"/>
                          <a:ext cx="8536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8" name="Line 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8526" y="16404"/>
                          <a:ext cx="8292" cy="1689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9" name="Line 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50957" y="29137"/>
                          <a:ext cx="8293" cy="1689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70" name="Line 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6812" y="27178"/>
                          <a:ext cx="8537" cy="1689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71" name="Line 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2423" y="24485"/>
                          <a:ext cx="8292" cy="1689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72" name="Line 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7303" y="21056"/>
                          <a:ext cx="8292" cy="1689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73" name="Line 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0236" y="11508"/>
                          <a:ext cx="8536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9728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699" y="46277"/>
                      <a:ext cx="56078" cy="43588"/>
                      <a:chOff x="0" y="-1"/>
                      <a:chExt cx="56078" cy="43589"/>
                    </a:xfrm>
                  </p:grpSpPr>
                  <p:sp>
                    <p:nvSpPr>
                      <p:cNvPr id="19746" name="AutoShape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0" y="-1"/>
                        <a:ext cx="56078" cy="43589"/>
                      </a:xfrm>
                      <a:custGeom>
                        <a:avLst/>
                        <a:gdLst>
                          <a:gd name="T0" fmla="*/ 72795 w 21600"/>
                          <a:gd name="T1" fmla="*/ 43983 h 21600"/>
                          <a:gd name="T2" fmla="*/ 72795 w 21600"/>
                          <a:gd name="T3" fmla="*/ 43983 h 21600"/>
                          <a:gd name="T4" fmla="*/ 72795 w 21600"/>
                          <a:gd name="T5" fmla="*/ 43983 h 21600"/>
                          <a:gd name="T6" fmla="*/ 72795 w 21600"/>
                          <a:gd name="T7" fmla="*/ 43983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8348"/>
                            </a:moveTo>
                            <a:lnTo>
                              <a:pt x="18078" y="21599"/>
                            </a:lnTo>
                            <a:lnTo>
                              <a:pt x="21599" y="12885"/>
                            </a:lnTo>
                            <a:lnTo>
                              <a:pt x="3193" y="0"/>
                            </a:lnTo>
                            <a:lnTo>
                              <a:pt x="0" y="8348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grpSp>
                    <p:nvGrpSpPr>
                      <p:cNvPr id="19747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94" y="977"/>
                        <a:ext cx="51448" cy="41385"/>
                        <a:chOff x="-1" y="-1"/>
                        <a:chExt cx="51449" cy="41385"/>
                      </a:xfrm>
                    </p:grpSpPr>
                    <p:sp>
                      <p:nvSpPr>
                        <p:cNvPr id="19748" name="Line 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9505" y="11019"/>
                          <a:ext cx="8537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9" name="Line 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439" y="1715"/>
                          <a:ext cx="8536" cy="1689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0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6329" y="20324"/>
                          <a:ext cx="8292" cy="17143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1" name="Lin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-1" y="-1"/>
                          <a:ext cx="8293" cy="16899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2" name="Line 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5608" y="3184"/>
                          <a:ext cx="8536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3" name="Line 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4141" y="8081"/>
                          <a:ext cx="8536" cy="1689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4" name="Line 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0961" y="22528"/>
                          <a:ext cx="8536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5" name="Line 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2912" y="23997"/>
                          <a:ext cx="8536" cy="1738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6" name="Line 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8523" y="21548"/>
                          <a:ext cx="8780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7" name="Line 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33403" y="18365"/>
                          <a:ext cx="8048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8" name="Line 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509" y="5143"/>
                          <a:ext cx="8536" cy="1738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59" name="Line 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600" y="13958"/>
                          <a:ext cx="8293" cy="17387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60" name="Line 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9502" y="16651"/>
                          <a:ext cx="8292" cy="1714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9729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053" y="0"/>
                      <a:ext cx="37549" cy="26934"/>
                      <a:chOff x="-1" y="0"/>
                      <a:chExt cx="37550" cy="26934"/>
                    </a:xfrm>
                  </p:grpSpPr>
                  <p:sp>
                    <p:nvSpPr>
                      <p:cNvPr id="19730" name="AutoShape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-1" y="0"/>
                        <a:ext cx="37550" cy="26934"/>
                      </a:xfrm>
                      <a:custGeom>
                        <a:avLst/>
                        <a:gdLst>
                          <a:gd name="T0" fmla="*/ 32639 w 21600"/>
                          <a:gd name="T1" fmla="*/ 16793 h 21600"/>
                          <a:gd name="T2" fmla="*/ 32639 w 21600"/>
                          <a:gd name="T3" fmla="*/ 16793 h 21600"/>
                          <a:gd name="T4" fmla="*/ 32639 w 21600"/>
                          <a:gd name="T5" fmla="*/ 16793 h 21600"/>
                          <a:gd name="T6" fmla="*/ 32639 w 21600"/>
                          <a:gd name="T7" fmla="*/ 16793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8383"/>
                            </a:moveTo>
                            <a:lnTo>
                              <a:pt x="18382" y="21599"/>
                            </a:lnTo>
                            <a:lnTo>
                              <a:pt x="21599" y="12920"/>
                            </a:lnTo>
                            <a:lnTo>
                              <a:pt x="2934" y="0"/>
                            </a:lnTo>
                            <a:lnTo>
                              <a:pt x="0" y="8383"/>
                            </a:lnTo>
                            <a:close/>
                          </a:path>
                        </a:pathLst>
                      </a:custGeom>
                      <a:solidFill>
                        <a:srgbClr val="C0C0C0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grpSp>
                    <p:nvGrpSpPr>
                      <p:cNvPr id="19731" name="Group 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5" y="490"/>
                        <a:ext cx="35111" cy="25711"/>
                        <a:chOff x="0" y="0"/>
                        <a:chExt cx="35111" cy="25711"/>
                      </a:xfrm>
                    </p:grpSpPr>
                    <p:sp>
                      <p:nvSpPr>
                        <p:cNvPr id="19732" name="Line 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0" y="0"/>
                          <a:ext cx="4879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3" name="Line 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9988" y="15425"/>
                          <a:ext cx="5123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4" name="Line 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219" y="734"/>
                          <a:ext cx="4879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5" name="Line 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8524" y="14445"/>
                          <a:ext cx="5367" cy="10531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6" name="Line 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682" y="1469"/>
                          <a:ext cx="5122" cy="10285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7" name="Line 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4388" y="2448"/>
                          <a:ext cx="5123" cy="10531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8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7062" y="13711"/>
                          <a:ext cx="5366" cy="1004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39" name="Line 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5111" y="12731"/>
                          <a:ext cx="5367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0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6340" y="3428"/>
                          <a:ext cx="5609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1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22674" y="11507"/>
                          <a:ext cx="5610" cy="10531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2" name="Line 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9021" y="4651"/>
                          <a:ext cx="5123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3" name="Line 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9992" y="10283"/>
                          <a:ext cx="5366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4" name="Line 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2434" y="6365"/>
                          <a:ext cx="4879" cy="10286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  <p:sp>
                      <p:nvSpPr>
                        <p:cNvPr id="19745" name="Line 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>
                          <a:off x="16091" y="8324"/>
                          <a:ext cx="5366" cy="10040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0" tIns="0" rIns="0" bIns="0"/>
                        <a:lstStyle/>
                        <a:p>
                          <a:endParaRPr lang="en-US" i="1">
                            <a:solidFill>
                              <a:srgbClr val="FFFFFF"/>
                            </a:solidFill>
                            <a:latin typeface="Calibri"/>
                            <a:cs typeface="Calibri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9690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-1" y="260774"/>
                    <a:ext cx="61197" cy="36975"/>
                    <a:chOff x="0" y="0"/>
                    <a:chExt cx="61196" cy="36975"/>
                  </a:xfrm>
                </p:grpSpPr>
                <p:sp>
                  <p:nvSpPr>
                    <p:cNvPr id="19707" name="AutoShape 95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61196" cy="36975"/>
                    </a:xfrm>
                    <a:custGeom>
                      <a:avLst/>
                      <a:gdLst>
                        <a:gd name="T0" fmla="*/ 86689 w 21600"/>
                        <a:gd name="T1" fmla="*/ 31648 h 21600"/>
                        <a:gd name="T2" fmla="*/ 86689 w 21600"/>
                        <a:gd name="T3" fmla="*/ 31648 h 21600"/>
                        <a:gd name="T4" fmla="*/ 86689 w 21600"/>
                        <a:gd name="T5" fmla="*/ 31648 h 21600"/>
                        <a:gd name="T6" fmla="*/ 86689 w 21600"/>
                        <a:gd name="T7" fmla="*/ 31648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549" y="0"/>
                          </a:moveTo>
                          <a:lnTo>
                            <a:pt x="21599" y="16752"/>
                          </a:lnTo>
                          <a:lnTo>
                            <a:pt x="20136" y="21599"/>
                          </a:lnTo>
                          <a:lnTo>
                            <a:pt x="0" y="4990"/>
                          </a:lnTo>
                          <a:lnTo>
                            <a:pt x="1549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grpSp>
                  <p:nvGrpSpPr>
                    <p:cNvPr id="19708" name="Group 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38" y="1467"/>
                      <a:ext cx="56811" cy="34530"/>
                      <a:chOff x="-1" y="0"/>
                      <a:chExt cx="56812" cy="34530"/>
                    </a:xfrm>
                  </p:grpSpPr>
                  <p:sp>
                    <p:nvSpPr>
                      <p:cNvPr id="19709" name="Line 9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-1" y="0"/>
                        <a:ext cx="4148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0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439" y="1224"/>
                        <a:ext cx="3903" cy="8084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1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53151" y="26447"/>
                        <a:ext cx="3660" cy="808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2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877" y="2204"/>
                        <a:ext cx="4147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3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8290" y="4163"/>
                        <a:ext cx="4147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4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2922" y="6368"/>
                        <a:ext cx="4147" cy="832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5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8043" y="8570"/>
                        <a:ext cx="3903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6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2675" y="11020"/>
                        <a:ext cx="4147" cy="8084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7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51201" y="25712"/>
                        <a:ext cx="4147" cy="7839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8" name="Line 106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8519" y="24488"/>
                        <a:ext cx="4147" cy="8084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19" name="Line 10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6569" y="23263"/>
                        <a:ext cx="4147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20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4131" y="22039"/>
                        <a:ext cx="3903" cy="832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21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1205" y="20325"/>
                        <a:ext cx="3903" cy="8085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22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7059" y="18611"/>
                        <a:ext cx="4148" cy="808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23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2671" y="15917"/>
                        <a:ext cx="4147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24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7551" y="13468"/>
                        <a:ext cx="3904" cy="832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9691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2922" y="214985"/>
                    <a:ext cx="73143" cy="52892"/>
                    <a:chOff x="-1" y="-1"/>
                    <a:chExt cx="73143" cy="52892"/>
                  </a:xfrm>
                </p:grpSpPr>
                <p:sp>
                  <p:nvSpPr>
                    <p:cNvPr id="19692" name="AutoShape 114"/>
                    <p:cNvSpPr>
                      <a:spLocks/>
                    </p:cNvSpPr>
                    <p:nvPr/>
                  </p:nvSpPr>
                  <p:spPr bwMode="auto">
                    <a:xfrm>
                      <a:off x="-1" y="-1"/>
                      <a:ext cx="73143" cy="52892"/>
                    </a:xfrm>
                    <a:custGeom>
                      <a:avLst/>
                      <a:gdLst>
                        <a:gd name="T0" fmla="*/ 123842 w 21600"/>
                        <a:gd name="T1" fmla="*/ 64758 h 21600"/>
                        <a:gd name="T2" fmla="*/ 123842 w 21600"/>
                        <a:gd name="T3" fmla="*/ 64758 h 21600"/>
                        <a:gd name="T4" fmla="*/ 123842 w 21600"/>
                        <a:gd name="T5" fmla="*/ 64758 h 21600"/>
                        <a:gd name="T6" fmla="*/ 123842 w 21600"/>
                        <a:gd name="T7" fmla="*/ 64758 h 2160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2560" y="0"/>
                          </a:moveTo>
                          <a:lnTo>
                            <a:pt x="21599" y="14400"/>
                          </a:lnTo>
                          <a:lnTo>
                            <a:pt x="19075" y="21600"/>
                          </a:lnTo>
                          <a:lnTo>
                            <a:pt x="0" y="7049"/>
                          </a:lnTo>
                          <a:lnTo>
                            <a:pt x="256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2700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i="1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p:txBody>
                </p:sp>
                <p:grpSp>
                  <p:nvGrpSpPr>
                    <p:cNvPr id="19693" name="Group 1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69" y="1959"/>
                      <a:ext cx="67538" cy="49464"/>
                      <a:chOff x="0" y="0"/>
                      <a:chExt cx="67538" cy="49463"/>
                    </a:xfrm>
                  </p:grpSpPr>
                  <p:sp>
                    <p:nvSpPr>
                      <p:cNvPr id="19694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7558" y="3918"/>
                        <a:ext cx="8536" cy="1689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95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59002" y="32077"/>
                        <a:ext cx="8536" cy="1738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96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413" y="1958"/>
                        <a:ext cx="8536" cy="1665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97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2678" y="6611"/>
                        <a:ext cx="8292" cy="1689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98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4868" y="13711"/>
                        <a:ext cx="8536" cy="1689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9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56319" y="30606"/>
                        <a:ext cx="8536" cy="1714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0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52906" y="28893"/>
                        <a:ext cx="8780" cy="1738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1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9249" y="26689"/>
                        <a:ext cx="8536" cy="1714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2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3158" y="17874"/>
                        <a:ext cx="8536" cy="1714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3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8773" y="9794"/>
                        <a:ext cx="8292" cy="1714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4" name="Line 126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4617" y="24241"/>
                        <a:ext cx="8536" cy="1738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5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9740" y="21057"/>
                        <a:ext cx="8536" cy="17142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706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0" y="0"/>
                        <a:ext cx="8535" cy="16652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9684" name="Group 129"/>
                <p:cNvGrpSpPr>
                  <a:grpSpLocks/>
                </p:cNvGrpSpPr>
                <p:nvPr/>
              </p:nvGrpSpPr>
              <p:grpSpPr bwMode="auto">
                <a:xfrm>
                  <a:off x="-1" y="488004"/>
                  <a:ext cx="384742" cy="59503"/>
                  <a:chOff x="-1" y="-1"/>
                  <a:chExt cx="384742" cy="59504"/>
                </a:xfrm>
              </p:grpSpPr>
              <p:sp>
                <p:nvSpPr>
                  <p:cNvPr id="19685" name="AutoShape 130"/>
                  <p:cNvSpPr>
                    <a:spLocks/>
                  </p:cNvSpPr>
                  <p:nvPr/>
                </p:nvSpPr>
                <p:spPr bwMode="auto">
                  <a:xfrm>
                    <a:off x="0" y="31342"/>
                    <a:ext cx="384741" cy="28161"/>
                  </a:xfrm>
                  <a:custGeom>
                    <a:avLst/>
                    <a:gdLst>
                      <a:gd name="T0" fmla="*/ 3426528 w 21600"/>
                      <a:gd name="T1" fmla="*/ 18358 h 21600"/>
                      <a:gd name="T2" fmla="*/ 3426528 w 21600"/>
                      <a:gd name="T3" fmla="*/ 18358 h 21600"/>
                      <a:gd name="T4" fmla="*/ 3426528 w 21600"/>
                      <a:gd name="T5" fmla="*/ 18358 h 21600"/>
                      <a:gd name="T6" fmla="*/ 3426528 w 21600"/>
                      <a:gd name="T7" fmla="*/ 1835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599" y="0"/>
                        </a:lnTo>
                        <a:lnTo>
                          <a:pt x="21599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5F5F5F"/>
                  </a:solidFill>
                  <a:ln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86" name="AutoShape 131"/>
                  <p:cNvSpPr>
                    <a:spLocks/>
                  </p:cNvSpPr>
                  <p:nvPr/>
                </p:nvSpPr>
                <p:spPr bwMode="auto">
                  <a:xfrm>
                    <a:off x="28770" y="-1"/>
                    <a:ext cx="326941" cy="30365"/>
                  </a:xfrm>
                  <a:custGeom>
                    <a:avLst/>
                    <a:gdLst>
                      <a:gd name="T0" fmla="*/ 2474323 w 21600"/>
                      <a:gd name="T1" fmla="*/ 21344 h 21600"/>
                      <a:gd name="T2" fmla="*/ 2474323 w 21600"/>
                      <a:gd name="T3" fmla="*/ 21344 h 21600"/>
                      <a:gd name="T4" fmla="*/ 2474323 w 21600"/>
                      <a:gd name="T5" fmla="*/ 21344 h 21600"/>
                      <a:gd name="T6" fmla="*/ 2474323 w 21600"/>
                      <a:gd name="T7" fmla="*/ 2134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</p:grpSp>
          </p:grpSp>
          <p:sp>
            <p:nvSpPr>
              <p:cNvPr id="19680" name="AutoShape 132"/>
              <p:cNvSpPr>
                <a:spLocks/>
              </p:cNvSpPr>
              <p:nvPr/>
            </p:nvSpPr>
            <p:spPr bwMode="auto">
              <a:xfrm>
                <a:off x="0" y="536397"/>
                <a:ext cx="738879" cy="127001"/>
              </a:xfrm>
              <a:custGeom>
                <a:avLst/>
                <a:gdLst>
                  <a:gd name="T0" fmla="*/ 12637567 w 21600"/>
                  <a:gd name="T1" fmla="*/ 373365 h 21600"/>
                  <a:gd name="T2" fmla="*/ 12637567 w 21600"/>
                  <a:gd name="T3" fmla="*/ 373365 h 21600"/>
                  <a:gd name="T4" fmla="*/ 12637567 w 21600"/>
                  <a:gd name="T5" fmla="*/ 373365 h 21600"/>
                  <a:gd name="T6" fmla="*/ 12637567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Laboratories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613" name="Group 133"/>
            <p:cNvGrpSpPr>
              <a:grpSpLocks/>
            </p:cNvGrpSpPr>
            <p:nvPr/>
          </p:nvGrpSpPr>
          <p:grpSpPr bwMode="auto">
            <a:xfrm>
              <a:off x="1813088" y="0"/>
              <a:ext cx="911172" cy="735916"/>
              <a:chOff x="-1" y="0"/>
              <a:chExt cx="911172" cy="735916"/>
            </a:xfrm>
          </p:grpSpPr>
          <p:grpSp>
            <p:nvGrpSpPr>
              <p:cNvPr id="19636" name="Group 134"/>
              <p:cNvGrpSpPr>
                <a:grpSpLocks/>
              </p:cNvGrpSpPr>
              <p:nvPr/>
            </p:nvGrpSpPr>
            <p:grpSpPr bwMode="auto">
              <a:xfrm>
                <a:off x="-1" y="0"/>
                <a:ext cx="911172" cy="735916"/>
                <a:chOff x="-1" y="0"/>
                <a:chExt cx="911172" cy="735916"/>
              </a:xfrm>
            </p:grpSpPr>
            <p:grpSp>
              <p:nvGrpSpPr>
                <p:cNvPr id="19638" name="Group 135"/>
                <p:cNvGrpSpPr>
                  <a:grpSpLocks/>
                </p:cNvGrpSpPr>
                <p:nvPr/>
              </p:nvGrpSpPr>
              <p:grpSpPr bwMode="auto">
                <a:xfrm>
                  <a:off x="-1" y="0"/>
                  <a:ext cx="911172" cy="735916"/>
                  <a:chOff x="-1" y="0"/>
                  <a:chExt cx="911172" cy="735916"/>
                </a:xfrm>
              </p:grpSpPr>
              <p:grpSp>
                <p:nvGrpSpPr>
                  <p:cNvPr id="19640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-1" y="0"/>
                    <a:ext cx="911172" cy="735916"/>
                    <a:chOff x="-1" y="0"/>
                    <a:chExt cx="911172" cy="735916"/>
                  </a:xfrm>
                </p:grpSpPr>
                <p:grpSp>
                  <p:nvGrpSpPr>
                    <p:cNvPr id="19657" name="Group 1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1" y="-1"/>
                      <a:ext cx="911172" cy="735917"/>
                      <a:chOff x="-1" y="-1"/>
                      <a:chExt cx="911172" cy="735917"/>
                    </a:xfrm>
                  </p:grpSpPr>
                  <p:sp>
                    <p:nvSpPr>
                      <p:cNvPr id="19661" name="AutoShape 138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29538" y="277063"/>
                        <a:ext cx="794883" cy="313468"/>
                      </a:xfrm>
                      <a:custGeom>
                        <a:avLst/>
                        <a:gdLst>
                          <a:gd name="T0" fmla="*/ 14625921 w 21600"/>
                          <a:gd name="T1" fmla="*/ 2274588 h 21600"/>
                          <a:gd name="T2" fmla="*/ 14625921 w 21600"/>
                          <a:gd name="T3" fmla="*/ 2274588 h 21600"/>
                          <a:gd name="T4" fmla="*/ 14625921 w 21600"/>
                          <a:gd name="T5" fmla="*/ 2274588 h 21600"/>
                          <a:gd name="T6" fmla="*/ 14625921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599"/>
                            </a:lnTo>
                            <a:lnTo>
                              <a:pt x="9178" y="19823"/>
                            </a:lnTo>
                            <a:lnTo>
                              <a:pt x="10360" y="18151"/>
                            </a:lnTo>
                            <a:lnTo>
                              <a:pt x="11498" y="16631"/>
                            </a:lnTo>
                            <a:lnTo>
                              <a:pt x="12784" y="15013"/>
                            </a:lnTo>
                            <a:lnTo>
                              <a:pt x="13726" y="13858"/>
                            </a:lnTo>
                            <a:lnTo>
                              <a:pt x="15051" y="12398"/>
                            </a:lnTo>
                            <a:lnTo>
                              <a:pt x="16425" y="10879"/>
                            </a:lnTo>
                            <a:lnTo>
                              <a:pt x="17564" y="9562"/>
                            </a:lnTo>
                            <a:lnTo>
                              <a:pt x="18604" y="8467"/>
                            </a:lnTo>
                            <a:lnTo>
                              <a:pt x="19608" y="7453"/>
                            </a:lnTo>
                            <a:lnTo>
                              <a:pt x="20598" y="6433"/>
                            </a:lnTo>
                            <a:lnTo>
                              <a:pt x="21599" y="5481"/>
                            </a:lnTo>
                            <a:lnTo>
                              <a:pt x="14475" y="0"/>
                            </a:lnTo>
                            <a:lnTo>
                              <a:pt x="13301" y="1058"/>
                            </a:lnTo>
                            <a:lnTo>
                              <a:pt x="12115" y="2215"/>
                            </a:lnTo>
                            <a:lnTo>
                              <a:pt x="11212" y="3160"/>
                            </a:lnTo>
                            <a:lnTo>
                              <a:pt x="10271" y="4324"/>
                            </a:lnTo>
                            <a:lnTo>
                              <a:pt x="9267" y="5556"/>
                            </a:lnTo>
                            <a:lnTo>
                              <a:pt x="8276" y="6872"/>
                            </a:lnTo>
                            <a:lnTo>
                              <a:pt x="6715" y="8330"/>
                            </a:lnTo>
                            <a:lnTo>
                              <a:pt x="5340" y="9638"/>
                            </a:lnTo>
                            <a:lnTo>
                              <a:pt x="4054" y="10803"/>
                            </a:lnTo>
                            <a:lnTo>
                              <a:pt x="2631" y="12337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2" name="AutoShape 139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32862" y="269412"/>
                        <a:ext cx="794883" cy="313468"/>
                      </a:xfrm>
                      <a:custGeom>
                        <a:avLst/>
                        <a:gdLst>
                          <a:gd name="T0" fmla="*/ 14625921 w 21600"/>
                          <a:gd name="T1" fmla="*/ 2274588 h 21600"/>
                          <a:gd name="T2" fmla="*/ 14625921 w 21600"/>
                          <a:gd name="T3" fmla="*/ 2274588 h 21600"/>
                          <a:gd name="T4" fmla="*/ 14625921 w 21600"/>
                          <a:gd name="T5" fmla="*/ 2274588 h 21600"/>
                          <a:gd name="T6" fmla="*/ 14625921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20"/>
                            </a:moveTo>
                            <a:lnTo>
                              <a:pt x="7922" y="21599"/>
                            </a:lnTo>
                            <a:lnTo>
                              <a:pt x="9178" y="19808"/>
                            </a:lnTo>
                            <a:lnTo>
                              <a:pt x="10360" y="18136"/>
                            </a:lnTo>
                            <a:lnTo>
                              <a:pt x="11498" y="16616"/>
                            </a:lnTo>
                            <a:lnTo>
                              <a:pt x="12784" y="15022"/>
                            </a:lnTo>
                            <a:lnTo>
                              <a:pt x="13726" y="13843"/>
                            </a:lnTo>
                            <a:lnTo>
                              <a:pt x="15051" y="12398"/>
                            </a:lnTo>
                            <a:lnTo>
                              <a:pt x="16425" y="10864"/>
                            </a:lnTo>
                            <a:lnTo>
                              <a:pt x="17564" y="9556"/>
                            </a:lnTo>
                            <a:lnTo>
                              <a:pt x="18604" y="8467"/>
                            </a:lnTo>
                            <a:lnTo>
                              <a:pt x="19608" y="7445"/>
                            </a:lnTo>
                            <a:lnTo>
                              <a:pt x="20598" y="6433"/>
                            </a:lnTo>
                            <a:lnTo>
                              <a:pt x="21599" y="5472"/>
                            </a:lnTo>
                            <a:lnTo>
                              <a:pt x="14475" y="0"/>
                            </a:lnTo>
                            <a:lnTo>
                              <a:pt x="13301" y="1043"/>
                            </a:lnTo>
                            <a:lnTo>
                              <a:pt x="12115" y="2200"/>
                            </a:lnTo>
                            <a:lnTo>
                              <a:pt x="11212" y="3152"/>
                            </a:lnTo>
                            <a:lnTo>
                              <a:pt x="10271" y="4309"/>
                            </a:lnTo>
                            <a:lnTo>
                              <a:pt x="9267" y="5564"/>
                            </a:lnTo>
                            <a:lnTo>
                              <a:pt x="8276" y="6872"/>
                            </a:lnTo>
                            <a:lnTo>
                              <a:pt x="6715" y="8316"/>
                            </a:lnTo>
                            <a:lnTo>
                              <a:pt x="5340" y="9624"/>
                            </a:lnTo>
                            <a:lnTo>
                              <a:pt x="4054" y="10788"/>
                            </a:lnTo>
                            <a:lnTo>
                              <a:pt x="2631" y="12322"/>
                            </a:lnTo>
                            <a:lnTo>
                              <a:pt x="1354" y="13766"/>
                            </a:lnTo>
                            <a:lnTo>
                              <a:pt x="0" y="15520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3" name="AutoShape 140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36274" y="261559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599"/>
                            </a:lnTo>
                            <a:lnTo>
                              <a:pt x="9179" y="19823"/>
                            </a:lnTo>
                            <a:lnTo>
                              <a:pt x="10361" y="18144"/>
                            </a:lnTo>
                            <a:lnTo>
                              <a:pt x="11499" y="16609"/>
                            </a:lnTo>
                            <a:lnTo>
                              <a:pt x="12785" y="15013"/>
                            </a:lnTo>
                            <a:lnTo>
                              <a:pt x="13726" y="13858"/>
                            </a:lnTo>
                            <a:lnTo>
                              <a:pt x="15052" y="12390"/>
                            </a:lnTo>
                            <a:lnTo>
                              <a:pt x="16426" y="10871"/>
                            </a:lnTo>
                            <a:lnTo>
                              <a:pt x="17564" y="9562"/>
                            </a:lnTo>
                            <a:lnTo>
                              <a:pt x="18604" y="8459"/>
                            </a:lnTo>
                            <a:lnTo>
                              <a:pt x="19609" y="7453"/>
                            </a:lnTo>
                            <a:lnTo>
                              <a:pt x="20598" y="6425"/>
                            </a:lnTo>
                            <a:lnTo>
                              <a:pt x="21600" y="5466"/>
                            </a:lnTo>
                            <a:lnTo>
                              <a:pt x="14474" y="0"/>
                            </a:lnTo>
                            <a:lnTo>
                              <a:pt x="13301" y="1035"/>
                            </a:lnTo>
                            <a:lnTo>
                              <a:pt x="12115" y="2215"/>
                            </a:lnTo>
                            <a:lnTo>
                              <a:pt x="11213" y="3160"/>
                            </a:lnTo>
                            <a:lnTo>
                              <a:pt x="10272" y="4315"/>
                            </a:lnTo>
                            <a:lnTo>
                              <a:pt x="9267" y="5556"/>
                            </a:lnTo>
                            <a:lnTo>
                              <a:pt x="8277" y="6864"/>
                            </a:lnTo>
                            <a:lnTo>
                              <a:pt x="6715" y="8322"/>
                            </a:lnTo>
                            <a:lnTo>
                              <a:pt x="5340" y="9624"/>
                            </a:lnTo>
                            <a:lnTo>
                              <a:pt x="4054" y="10796"/>
                            </a:lnTo>
                            <a:lnTo>
                              <a:pt x="2631" y="12314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4" name="AutoShape 141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39551" y="253899"/>
                        <a:ext cx="794883" cy="313702"/>
                      </a:xfrm>
                      <a:custGeom>
                        <a:avLst/>
                        <a:gdLst>
                          <a:gd name="T0" fmla="*/ 14625921 w 21600"/>
                          <a:gd name="T1" fmla="*/ 2277985 h 21600"/>
                          <a:gd name="T2" fmla="*/ 14625921 w 21600"/>
                          <a:gd name="T3" fmla="*/ 2277985 h 21600"/>
                          <a:gd name="T4" fmla="*/ 14625921 w 21600"/>
                          <a:gd name="T5" fmla="*/ 2277985 h 21600"/>
                          <a:gd name="T6" fmla="*/ 14625921 w 21600"/>
                          <a:gd name="T7" fmla="*/ 2277985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498"/>
                            </a:moveTo>
                            <a:lnTo>
                              <a:pt x="7922" y="21600"/>
                            </a:lnTo>
                            <a:lnTo>
                              <a:pt x="9178" y="19808"/>
                            </a:lnTo>
                            <a:lnTo>
                              <a:pt x="10360" y="18136"/>
                            </a:lnTo>
                            <a:lnTo>
                              <a:pt x="11498" y="16617"/>
                            </a:lnTo>
                            <a:lnTo>
                              <a:pt x="12784" y="14998"/>
                            </a:lnTo>
                            <a:lnTo>
                              <a:pt x="13726" y="13843"/>
                            </a:lnTo>
                            <a:lnTo>
                              <a:pt x="15051" y="12383"/>
                            </a:lnTo>
                            <a:lnTo>
                              <a:pt x="16425" y="10856"/>
                            </a:lnTo>
                            <a:lnTo>
                              <a:pt x="17564" y="9546"/>
                            </a:lnTo>
                            <a:lnTo>
                              <a:pt x="18604" y="8465"/>
                            </a:lnTo>
                            <a:lnTo>
                              <a:pt x="19608" y="7437"/>
                            </a:lnTo>
                            <a:lnTo>
                              <a:pt x="20598" y="6416"/>
                            </a:lnTo>
                            <a:lnTo>
                              <a:pt x="21599" y="5464"/>
                            </a:lnTo>
                            <a:lnTo>
                              <a:pt x="14475" y="0"/>
                            </a:lnTo>
                            <a:lnTo>
                              <a:pt x="13301" y="1033"/>
                            </a:lnTo>
                            <a:lnTo>
                              <a:pt x="12115" y="2198"/>
                            </a:lnTo>
                            <a:lnTo>
                              <a:pt x="11212" y="3143"/>
                            </a:lnTo>
                            <a:lnTo>
                              <a:pt x="10271" y="4307"/>
                            </a:lnTo>
                            <a:lnTo>
                              <a:pt x="9267" y="5539"/>
                            </a:lnTo>
                            <a:lnTo>
                              <a:pt x="8276" y="6847"/>
                            </a:lnTo>
                            <a:lnTo>
                              <a:pt x="6715" y="8314"/>
                            </a:lnTo>
                            <a:lnTo>
                              <a:pt x="5340" y="9623"/>
                            </a:lnTo>
                            <a:lnTo>
                              <a:pt x="4054" y="10780"/>
                            </a:lnTo>
                            <a:lnTo>
                              <a:pt x="2631" y="12323"/>
                            </a:lnTo>
                            <a:lnTo>
                              <a:pt x="1354" y="13767"/>
                            </a:lnTo>
                            <a:lnTo>
                              <a:pt x="0" y="15498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5" name="AutoShape 142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42964" y="246047"/>
                        <a:ext cx="794882" cy="313701"/>
                      </a:xfrm>
                      <a:custGeom>
                        <a:avLst/>
                        <a:gdLst>
                          <a:gd name="T0" fmla="*/ 14625866 w 21600"/>
                          <a:gd name="T1" fmla="*/ 2277978 h 21600"/>
                          <a:gd name="T2" fmla="*/ 14625866 w 21600"/>
                          <a:gd name="T3" fmla="*/ 2277978 h 21600"/>
                          <a:gd name="T4" fmla="*/ 14625866 w 21600"/>
                          <a:gd name="T5" fmla="*/ 2277978 h 21600"/>
                          <a:gd name="T6" fmla="*/ 14625866 w 21600"/>
                          <a:gd name="T7" fmla="*/ 227797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600"/>
                            </a:lnTo>
                            <a:lnTo>
                              <a:pt x="9179" y="19822"/>
                            </a:lnTo>
                            <a:lnTo>
                              <a:pt x="10361" y="18136"/>
                            </a:lnTo>
                            <a:lnTo>
                              <a:pt x="11499" y="16617"/>
                            </a:lnTo>
                            <a:lnTo>
                              <a:pt x="12785" y="15021"/>
                            </a:lnTo>
                            <a:lnTo>
                              <a:pt x="13726" y="13843"/>
                            </a:lnTo>
                            <a:lnTo>
                              <a:pt x="15052" y="12399"/>
                            </a:lnTo>
                            <a:lnTo>
                              <a:pt x="16426" y="10863"/>
                            </a:lnTo>
                            <a:lnTo>
                              <a:pt x="17564" y="9546"/>
                            </a:lnTo>
                            <a:lnTo>
                              <a:pt x="18604" y="8465"/>
                            </a:lnTo>
                            <a:lnTo>
                              <a:pt x="19609" y="7437"/>
                            </a:lnTo>
                            <a:lnTo>
                              <a:pt x="20598" y="6431"/>
                            </a:lnTo>
                            <a:lnTo>
                              <a:pt x="21600" y="5464"/>
                            </a:lnTo>
                            <a:lnTo>
                              <a:pt x="14474" y="0"/>
                            </a:lnTo>
                            <a:lnTo>
                              <a:pt x="13301" y="1041"/>
                            </a:lnTo>
                            <a:lnTo>
                              <a:pt x="12115" y="2198"/>
                            </a:lnTo>
                            <a:lnTo>
                              <a:pt x="11213" y="3150"/>
                            </a:lnTo>
                            <a:lnTo>
                              <a:pt x="10272" y="4322"/>
                            </a:lnTo>
                            <a:lnTo>
                              <a:pt x="9267" y="5554"/>
                            </a:lnTo>
                            <a:lnTo>
                              <a:pt x="8277" y="6870"/>
                            </a:lnTo>
                            <a:lnTo>
                              <a:pt x="6715" y="8314"/>
                            </a:lnTo>
                            <a:lnTo>
                              <a:pt x="5340" y="9623"/>
                            </a:lnTo>
                            <a:lnTo>
                              <a:pt x="4054" y="10787"/>
                            </a:lnTo>
                            <a:lnTo>
                              <a:pt x="2631" y="12323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6" name="AutoShape 143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46375" y="238195"/>
                        <a:ext cx="794883" cy="313701"/>
                      </a:xfrm>
                      <a:custGeom>
                        <a:avLst/>
                        <a:gdLst>
                          <a:gd name="T0" fmla="*/ 14625921 w 21600"/>
                          <a:gd name="T1" fmla="*/ 2277978 h 21600"/>
                          <a:gd name="T2" fmla="*/ 14625921 w 21600"/>
                          <a:gd name="T3" fmla="*/ 2277978 h 21600"/>
                          <a:gd name="T4" fmla="*/ 14625921 w 21600"/>
                          <a:gd name="T5" fmla="*/ 2277978 h 21600"/>
                          <a:gd name="T6" fmla="*/ 14625921 w 21600"/>
                          <a:gd name="T7" fmla="*/ 227797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600"/>
                            </a:lnTo>
                            <a:lnTo>
                              <a:pt x="9178" y="19822"/>
                            </a:lnTo>
                            <a:lnTo>
                              <a:pt x="10360" y="18144"/>
                            </a:lnTo>
                            <a:lnTo>
                              <a:pt x="11498" y="16609"/>
                            </a:lnTo>
                            <a:lnTo>
                              <a:pt x="12784" y="15013"/>
                            </a:lnTo>
                            <a:lnTo>
                              <a:pt x="13726" y="13857"/>
                            </a:lnTo>
                            <a:lnTo>
                              <a:pt x="15051" y="12390"/>
                            </a:lnTo>
                            <a:lnTo>
                              <a:pt x="16425" y="10870"/>
                            </a:lnTo>
                            <a:lnTo>
                              <a:pt x="17564" y="9562"/>
                            </a:lnTo>
                            <a:lnTo>
                              <a:pt x="18604" y="8459"/>
                            </a:lnTo>
                            <a:lnTo>
                              <a:pt x="19608" y="7452"/>
                            </a:lnTo>
                            <a:lnTo>
                              <a:pt x="20598" y="6424"/>
                            </a:lnTo>
                            <a:lnTo>
                              <a:pt x="21599" y="5464"/>
                            </a:lnTo>
                            <a:lnTo>
                              <a:pt x="14475" y="0"/>
                            </a:lnTo>
                            <a:lnTo>
                              <a:pt x="13301" y="1048"/>
                            </a:lnTo>
                            <a:lnTo>
                              <a:pt x="12115" y="2205"/>
                            </a:lnTo>
                            <a:lnTo>
                              <a:pt x="11212" y="3158"/>
                            </a:lnTo>
                            <a:lnTo>
                              <a:pt x="10271" y="4314"/>
                            </a:lnTo>
                            <a:lnTo>
                              <a:pt x="9267" y="5554"/>
                            </a:lnTo>
                            <a:lnTo>
                              <a:pt x="8276" y="6862"/>
                            </a:lnTo>
                            <a:lnTo>
                              <a:pt x="6715" y="8321"/>
                            </a:lnTo>
                            <a:lnTo>
                              <a:pt x="5340" y="9637"/>
                            </a:lnTo>
                            <a:lnTo>
                              <a:pt x="4054" y="10794"/>
                            </a:lnTo>
                            <a:lnTo>
                              <a:pt x="2631" y="12314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7" name="AutoShape 144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49699" y="230543"/>
                        <a:ext cx="794883" cy="313702"/>
                      </a:xfrm>
                      <a:custGeom>
                        <a:avLst/>
                        <a:gdLst>
                          <a:gd name="T0" fmla="*/ 14625921 w 21600"/>
                          <a:gd name="T1" fmla="*/ 2277985 h 21600"/>
                          <a:gd name="T2" fmla="*/ 14625921 w 21600"/>
                          <a:gd name="T3" fmla="*/ 2277985 h 21600"/>
                          <a:gd name="T4" fmla="*/ 14625921 w 21600"/>
                          <a:gd name="T5" fmla="*/ 2277985 h 21600"/>
                          <a:gd name="T6" fmla="*/ 14625921 w 21600"/>
                          <a:gd name="T7" fmla="*/ 2277985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498"/>
                            </a:moveTo>
                            <a:lnTo>
                              <a:pt x="7922" y="21600"/>
                            </a:lnTo>
                            <a:lnTo>
                              <a:pt x="9178" y="19808"/>
                            </a:lnTo>
                            <a:lnTo>
                              <a:pt x="10360" y="18136"/>
                            </a:lnTo>
                            <a:lnTo>
                              <a:pt x="11498" y="16609"/>
                            </a:lnTo>
                            <a:lnTo>
                              <a:pt x="12784" y="14998"/>
                            </a:lnTo>
                            <a:lnTo>
                              <a:pt x="13726" y="13843"/>
                            </a:lnTo>
                            <a:lnTo>
                              <a:pt x="15051" y="12383"/>
                            </a:lnTo>
                            <a:lnTo>
                              <a:pt x="16425" y="10856"/>
                            </a:lnTo>
                            <a:lnTo>
                              <a:pt x="17564" y="9546"/>
                            </a:lnTo>
                            <a:lnTo>
                              <a:pt x="18604" y="8465"/>
                            </a:lnTo>
                            <a:lnTo>
                              <a:pt x="19608" y="7437"/>
                            </a:lnTo>
                            <a:lnTo>
                              <a:pt x="20598" y="6416"/>
                            </a:lnTo>
                            <a:lnTo>
                              <a:pt x="21599" y="5464"/>
                            </a:lnTo>
                            <a:lnTo>
                              <a:pt x="14475" y="0"/>
                            </a:lnTo>
                            <a:lnTo>
                              <a:pt x="13301" y="1033"/>
                            </a:lnTo>
                            <a:lnTo>
                              <a:pt x="12115" y="2198"/>
                            </a:lnTo>
                            <a:lnTo>
                              <a:pt x="11212" y="3143"/>
                            </a:lnTo>
                            <a:lnTo>
                              <a:pt x="10271" y="4307"/>
                            </a:lnTo>
                            <a:lnTo>
                              <a:pt x="9267" y="5539"/>
                            </a:lnTo>
                            <a:lnTo>
                              <a:pt x="8276" y="6847"/>
                            </a:lnTo>
                            <a:lnTo>
                              <a:pt x="6715" y="8314"/>
                            </a:lnTo>
                            <a:lnTo>
                              <a:pt x="5340" y="9623"/>
                            </a:lnTo>
                            <a:lnTo>
                              <a:pt x="4054" y="10780"/>
                            </a:lnTo>
                            <a:lnTo>
                              <a:pt x="2631" y="12323"/>
                            </a:lnTo>
                            <a:lnTo>
                              <a:pt x="1354" y="13767"/>
                            </a:lnTo>
                            <a:lnTo>
                              <a:pt x="0" y="15498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8" name="AutoShape 145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53070" y="222902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599"/>
                            </a:lnTo>
                            <a:lnTo>
                              <a:pt x="9179" y="19823"/>
                            </a:lnTo>
                            <a:lnTo>
                              <a:pt x="10361" y="18136"/>
                            </a:lnTo>
                            <a:lnTo>
                              <a:pt x="11499" y="16616"/>
                            </a:lnTo>
                            <a:lnTo>
                              <a:pt x="12785" y="15022"/>
                            </a:lnTo>
                            <a:lnTo>
                              <a:pt x="13726" y="13843"/>
                            </a:lnTo>
                            <a:lnTo>
                              <a:pt x="15052" y="12398"/>
                            </a:lnTo>
                            <a:lnTo>
                              <a:pt x="16426" y="10864"/>
                            </a:lnTo>
                            <a:lnTo>
                              <a:pt x="17564" y="9548"/>
                            </a:lnTo>
                            <a:lnTo>
                              <a:pt x="18604" y="8467"/>
                            </a:lnTo>
                            <a:lnTo>
                              <a:pt x="19609" y="7439"/>
                            </a:lnTo>
                            <a:lnTo>
                              <a:pt x="20598" y="6433"/>
                            </a:lnTo>
                            <a:lnTo>
                              <a:pt x="21600" y="5466"/>
                            </a:lnTo>
                            <a:lnTo>
                              <a:pt x="14474" y="0"/>
                            </a:lnTo>
                            <a:lnTo>
                              <a:pt x="13301" y="1043"/>
                            </a:lnTo>
                            <a:lnTo>
                              <a:pt x="12115" y="2215"/>
                            </a:lnTo>
                            <a:lnTo>
                              <a:pt x="11213" y="3152"/>
                            </a:lnTo>
                            <a:lnTo>
                              <a:pt x="10272" y="4324"/>
                            </a:lnTo>
                            <a:lnTo>
                              <a:pt x="9267" y="5556"/>
                            </a:lnTo>
                            <a:lnTo>
                              <a:pt x="8277" y="6872"/>
                            </a:lnTo>
                            <a:lnTo>
                              <a:pt x="6715" y="8316"/>
                            </a:lnTo>
                            <a:lnTo>
                              <a:pt x="5340" y="9624"/>
                            </a:lnTo>
                            <a:lnTo>
                              <a:pt x="4054" y="10803"/>
                            </a:lnTo>
                            <a:lnTo>
                              <a:pt x="2631" y="12322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9" name="AutoShape 146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56482" y="215048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5"/>
                            </a:moveTo>
                            <a:lnTo>
                              <a:pt x="7922" y="21599"/>
                            </a:lnTo>
                            <a:lnTo>
                              <a:pt x="9179" y="19815"/>
                            </a:lnTo>
                            <a:lnTo>
                              <a:pt x="10361" y="18145"/>
                            </a:lnTo>
                            <a:lnTo>
                              <a:pt x="11499" y="16610"/>
                            </a:lnTo>
                            <a:lnTo>
                              <a:pt x="12785" y="15017"/>
                            </a:lnTo>
                            <a:lnTo>
                              <a:pt x="13726" y="13853"/>
                            </a:lnTo>
                            <a:lnTo>
                              <a:pt x="15052" y="12393"/>
                            </a:lnTo>
                            <a:lnTo>
                              <a:pt x="16426" y="10874"/>
                            </a:lnTo>
                            <a:lnTo>
                              <a:pt x="17564" y="9567"/>
                            </a:lnTo>
                            <a:lnTo>
                              <a:pt x="18604" y="8464"/>
                            </a:lnTo>
                            <a:lnTo>
                              <a:pt x="19609" y="7458"/>
                            </a:lnTo>
                            <a:lnTo>
                              <a:pt x="20598" y="6431"/>
                            </a:lnTo>
                            <a:lnTo>
                              <a:pt x="21600" y="5471"/>
                            </a:lnTo>
                            <a:lnTo>
                              <a:pt x="14474" y="0"/>
                            </a:lnTo>
                            <a:lnTo>
                              <a:pt x="13301" y="1058"/>
                            </a:lnTo>
                            <a:lnTo>
                              <a:pt x="12115" y="2214"/>
                            </a:lnTo>
                            <a:lnTo>
                              <a:pt x="11213" y="3166"/>
                            </a:lnTo>
                            <a:lnTo>
                              <a:pt x="10272" y="4323"/>
                            </a:lnTo>
                            <a:lnTo>
                              <a:pt x="9267" y="5562"/>
                            </a:lnTo>
                            <a:lnTo>
                              <a:pt x="8277" y="6869"/>
                            </a:lnTo>
                            <a:lnTo>
                              <a:pt x="6715" y="8327"/>
                            </a:lnTo>
                            <a:lnTo>
                              <a:pt x="5340" y="9643"/>
                            </a:lnTo>
                            <a:lnTo>
                              <a:pt x="4054" y="10800"/>
                            </a:lnTo>
                            <a:lnTo>
                              <a:pt x="2631" y="12319"/>
                            </a:lnTo>
                            <a:lnTo>
                              <a:pt x="1354" y="13777"/>
                            </a:lnTo>
                            <a:lnTo>
                              <a:pt x="0" y="15515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0" name="AutoShape 147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59807" y="207398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498"/>
                            </a:moveTo>
                            <a:lnTo>
                              <a:pt x="7922" y="21599"/>
                            </a:lnTo>
                            <a:lnTo>
                              <a:pt x="9179" y="19808"/>
                            </a:lnTo>
                            <a:lnTo>
                              <a:pt x="10361" y="18136"/>
                            </a:lnTo>
                            <a:lnTo>
                              <a:pt x="11499" y="16609"/>
                            </a:lnTo>
                            <a:lnTo>
                              <a:pt x="12785" y="14998"/>
                            </a:lnTo>
                            <a:lnTo>
                              <a:pt x="13726" y="13843"/>
                            </a:lnTo>
                            <a:lnTo>
                              <a:pt x="15052" y="12390"/>
                            </a:lnTo>
                            <a:lnTo>
                              <a:pt x="16426" y="10856"/>
                            </a:lnTo>
                            <a:lnTo>
                              <a:pt x="17564" y="9548"/>
                            </a:lnTo>
                            <a:lnTo>
                              <a:pt x="18604" y="8459"/>
                            </a:lnTo>
                            <a:lnTo>
                              <a:pt x="19609" y="7439"/>
                            </a:lnTo>
                            <a:lnTo>
                              <a:pt x="20598" y="6410"/>
                            </a:lnTo>
                            <a:lnTo>
                              <a:pt x="21600" y="5466"/>
                            </a:lnTo>
                            <a:lnTo>
                              <a:pt x="14474" y="0"/>
                            </a:lnTo>
                            <a:lnTo>
                              <a:pt x="13301" y="1035"/>
                            </a:lnTo>
                            <a:lnTo>
                              <a:pt x="12115" y="2200"/>
                            </a:lnTo>
                            <a:lnTo>
                              <a:pt x="11213" y="3145"/>
                            </a:lnTo>
                            <a:lnTo>
                              <a:pt x="10272" y="4309"/>
                            </a:lnTo>
                            <a:lnTo>
                              <a:pt x="9267" y="5541"/>
                            </a:lnTo>
                            <a:lnTo>
                              <a:pt x="8277" y="6849"/>
                            </a:lnTo>
                            <a:lnTo>
                              <a:pt x="6715" y="8307"/>
                            </a:lnTo>
                            <a:lnTo>
                              <a:pt x="5340" y="9624"/>
                            </a:lnTo>
                            <a:lnTo>
                              <a:pt x="4054" y="10781"/>
                            </a:lnTo>
                            <a:lnTo>
                              <a:pt x="2631" y="12314"/>
                            </a:lnTo>
                            <a:lnTo>
                              <a:pt x="1354" y="13766"/>
                            </a:lnTo>
                            <a:lnTo>
                              <a:pt x="0" y="15498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1" name="AutoShape 148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63172" y="199536"/>
                        <a:ext cx="794882" cy="313701"/>
                      </a:xfrm>
                      <a:custGeom>
                        <a:avLst/>
                        <a:gdLst>
                          <a:gd name="T0" fmla="*/ 14625866 w 21600"/>
                          <a:gd name="T1" fmla="*/ 2277978 h 21600"/>
                          <a:gd name="T2" fmla="*/ 14625866 w 21600"/>
                          <a:gd name="T3" fmla="*/ 2277978 h 21600"/>
                          <a:gd name="T4" fmla="*/ 14625866 w 21600"/>
                          <a:gd name="T5" fmla="*/ 2277978 h 21600"/>
                          <a:gd name="T6" fmla="*/ 14625866 w 21600"/>
                          <a:gd name="T7" fmla="*/ 227797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600"/>
                            </a:lnTo>
                            <a:lnTo>
                              <a:pt x="9178" y="19822"/>
                            </a:lnTo>
                            <a:lnTo>
                              <a:pt x="10360" y="18152"/>
                            </a:lnTo>
                            <a:lnTo>
                              <a:pt x="11498" y="16617"/>
                            </a:lnTo>
                            <a:lnTo>
                              <a:pt x="12784" y="15013"/>
                            </a:lnTo>
                            <a:lnTo>
                              <a:pt x="13726" y="13843"/>
                            </a:lnTo>
                            <a:lnTo>
                              <a:pt x="15051" y="12399"/>
                            </a:lnTo>
                            <a:lnTo>
                              <a:pt x="16425" y="10863"/>
                            </a:lnTo>
                            <a:lnTo>
                              <a:pt x="17564" y="9546"/>
                            </a:lnTo>
                            <a:lnTo>
                              <a:pt x="18604" y="8465"/>
                            </a:lnTo>
                            <a:lnTo>
                              <a:pt x="19608" y="7437"/>
                            </a:lnTo>
                            <a:lnTo>
                              <a:pt x="20598" y="6431"/>
                            </a:lnTo>
                            <a:lnTo>
                              <a:pt x="21600" y="5464"/>
                            </a:lnTo>
                            <a:lnTo>
                              <a:pt x="14475" y="0"/>
                            </a:lnTo>
                            <a:lnTo>
                              <a:pt x="13301" y="1033"/>
                            </a:lnTo>
                            <a:lnTo>
                              <a:pt x="12115" y="2213"/>
                            </a:lnTo>
                            <a:lnTo>
                              <a:pt x="11212" y="3143"/>
                            </a:lnTo>
                            <a:lnTo>
                              <a:pt x="10271" y="4322"/>
                            </a:lnTo>
                            <a:lnTo>
                              <a:pt x="9267" y="5554"/>
                            </a:lnTo>
                            <a:lnTo>
                              <a:pt x="8276" y="6870"/>
                            </a:lnTo>
                            <a:lnTo>
                              <a:pt x="6715" y="8314"/>
                            </a:lnTo>
                            <a:lnTo>
                              <a:pt x="5340" y="9623"/>
                            </a:lnTo>
                            <a:lnTo>
                              <a:pt x="4054" y="10802"/>
                            </a:lnTo>
                            <a:lnTo>
                              <a:pt x="2631" y="12323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2" name="AutoShape 149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66584" y="191684"/>
                        <a:ext cx="794882" cy="313701"/>
                      </a:xfrm>
                      <a:custGeom>
                        <a:avLst/>
                        <a:gdLst>
                          <a:gd name="T0" fmla="*/ 14625866 w 21600"/>
                          <a:gd name="T1" fmla="*/ 2277978 h 21600"/>
                          <a:gd name="T2" fmla="*/ 14625866 w 21600"/>
                          <a:gd name="T3" fmla="*/ 2277978 h 21600"/>
                          <a:gd name="T4" fmla="*/ 14625866 w 21600"/>
                          <a:gd name="T5" fmla="*/ 2277978 h 21600"/>
                          <a:gd name="T6" fmla="*/ 14625866 w 21600"/>
                          <a:gd name="T7" fmla="*/ 227797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600"/>
                            </a:lnTo>
                            <a:lnTo>
                              <a:pt x="9179" y="19822"/>
                            </a:lnTo>
                            <a:lnTo>
                              <a:pt x="10361" y="18152"/>
                            </a:lnTo>
                            <a:lnTo>
                              <a:pt x="11499" y="16617"/>
                            </a:lnTo>
                            <a:lnTo>
                              <a:pt x="12785" y="15021"/>
                            </a:lnTo>
                            <a:lnTo>
                              <a:pt x="13726" y="13857"/>
                            </a:lnTo>
                            <a:lnTo>
                              <a:pt x="15052" y="12399"/>
                            </a:lnTo>
                            <a:lnTo>
                              <a:pt x="16426" y="10878"/>
                            </a:lnTo>
                            <a:lnTo>
                              <a:pt x="17564" y="9562"/>
                            </a:lnTo>
                            <a:lnTo>
                              <a:pt x="18604" y="8465"/>
                            </a:lnTo>
                            <a:lnTo>
                              <a:pt x="19609" y="7460"/>
                            </a:lnTo>
                            <a:lnTo>
                              <a:pt x="20598" y="6431"/>
                            </a:lnTo>
                            <a:lnTo>
                              <a:pt x="21600" y="5471"/>
                            </a:lnTo>
                            <a:lnTo>
                              <a:pt x="14474" y="0"/>
                            </a:lnTo>
                            <a:lnTo>
                              <a:pt x="13301" y="1056"/>
                            </a:lnTo>
                            <a:lnTo>
                              <a:pt x="12115" y="2213"/>
                            </a:lnTo>
                            <a:lnTo>
                              <a:pt x="11213" y="3165"/>
                            </a:lnTo>
                            <a:lnTo>
                              <a:pt x="10272" y="4322"/>
                            </a:lnTo>
                            <a:lnTo>
                              <a:pt x="9267" y="5554"/>
                            </a:lnTo>
                            <a:lnTo>
                              <a:pt x="8277" y="6870"/>
                            </a:lnTo>
                            <a:lnTo>
                              <a:pt x="6715" y="8330"/>
                            </a:lnTo>
                            <a:lnTo>
                              <a:pt x="5340" y="9637"/>
                            </a:lnTo>
                            <a:lnTo>
                              <a:pt x="4054" y="10802"/>
                            </a:lnTo>
                            <a:lnTo>
                              <a:pt x="2631" y="12323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3" name="AutoShape 150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69911" y="184033"/>
                        <a:ext cx="794882" cy="313688"/>
                      </a:xfrm>
                      <a:custGeom>
                        <a:avLst/>
                        <a:gdLst>
                          <a:gd name="T0" fmla="*/ 14625866 w 21600"/>
                          <a:gd name="T1" fmla="*/ 2277782 h 21600"/>
                          <a:gd name="T2" fmla="*/ 14625866 w 21600"/>
                          <a:gd name="T3" fmla="*/ 2277782 h 21600"/>
                          <a:gd name="T4" fmla="*/ 14625866 w 21600"/>
                          <a:gd name="T5" fmla="*/ 2277782 h 21600"/>
                          <a:gd name="T6" fmla="*/ 14625866 w 21600"/>
                          <a:gd name="T7" fmla="*/ 2277782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2"/>
                            </a:moveTo>
                            <a:lnTo>
                              <a:pt x="7922" y="21600"/>
                            </a:lnTo>
                            <a:lnTo>
                              <a:pt x="9179" y="19807"/>
                            </a:lnTo>
                            <a:lnTo>
                              <a:pt x="10361" y="18128"/>
                            </a:lnTo>
                            <a:lnTo>
                              <a:pt x="11499" y="16610"/>
                            </a:lnTo>
                            <a:lnTo>
                              <a:pt x="12785" y="14998"/>
                            </a:lnTo>
                            <a:lnTo>
                              <a:pt x="13726" y="13842"/>
                            </a:lnTo>
                            <a:lnTo>
                              <a:pt x="15052" y="12390"/>
                            </a:lnTo>
                            <a:lnTo>
                              <a:pt x="16426" y="10855"/>
                            </a:lnTo>
                            <a:lnTo>
                              <a:pt x="17564" y="9547"/>
                            </a:lnTo>
                            <a:lnTo>
                              <a:pt x="18604" y="8460"/>
                            </a:lnTo>
                            <a:lnTo>
                              <a:pt x="19609" y="7438"/>
                            </a:lnTo>
                            <a:lnTo>
                              <a:pt x="20598" y="6411"/>
                            </a:lnTo>
                            <a:lnTo>
                              <a:pt x="21600" y="5466"/>
                            </a:lnTo>
                            <a:lnTo>
                              <a:pt x="14474" y="0"/>
                            </a:lnTo>
                            <a:lnTo>
                              <a:pt x="13301" y="1035"/>
                            </a:lnTo>
                            <a:lnTo>
                              <a:pt x="12115" y="2192"/>
                            </a:lnTo>
                            <a:lnTo>
                              <a:pt x="11213" y="3145"/>
                            </a:lnTo>
                            <a:lnTo>
                              <a:pt x="10272" y="4300"/>
                            </a:lnTo>
                            <a:lnTo>
                              <a:pt x="9267" y="5541"/>
                            </a:lnTo>
                            <a:lnTo>
                              <a:pt x="8277" y="6848"/>
                            </a:lnTo>
                            <a:lnTo>
                              <a:pt x="6715" y="8308"/>
                            </a:lnTo>
                            <a:lnTo>
                              <a:pt x="5340" y="9623"/>
                            </a:lnTo>
                            <a:lnTo>
                              <a:pt x="4054" y="10780"/>
                            </a:lnTo>
                            <a:lnTo>
                              <a:pt x="2631" y="12314"/>
                            </a:lnTo>
                            <a:lnTo>
                              <a:pt x="1354" y="13766"/>
                            </a:lnTo>
                            <a:lnTo>
                              <a:pt x="0" y="15512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4" name="AutoShape 151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73322" y="176181"/>
                        <a:ext cx="794883" cy="313688"/>
                      </a:xfrm>
                      <a:custGeom>
                        <a:avLst/>
                        <a:gdLst>
                          <a:gd name="T0" fmla="*/ 14625921 w 21600"/>
                          <a:gd name="T1" fmla="*/ 2277782 h 21600"/>
                          <a:gd name="T2" fmla="*/ 14625921 w 21600"/>
                          <a:gd name="T3" fmla="*/ 2277782 h 21600"/>
                          <a:gd name="T4" fmla="*/ 14625921 w 21600"/>
                          <a:gd name="T5" fmla="*/ 2277782 h 21600"/>
                          <a:gd name="T6" fmla="*/ 14625921 w 21600"/>
                          <a:gd name="T7" fmla="*/ 2277782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2"/>
                            </a:moveTo>
                            <a:lnTo>
                              <a:pt x="7922" y="21600"/>
                            </a:lnTo>
                            <a:lnTo>
                              <a:pt x="9178" y="19823"/>
                            </a:lnTo>
                            <a:lnTo>
                              <a:pt x="10360" y="18151"/>
                            </a:lnTo>
                            <a:lnTo>
                              <a:pt x="11498" y="16610"/>
                            </a:lnTo>
                            <a:lnTo>
                              <a:pt x="12784" y="15014"/>
                            </a:lnTo>
                            <a:lnTo>
                              <a:pt x="13726" y="13857"/>
                            </a:lnTo>
                            <a:lnTo>
                              <a:pt x="15051" y="12399"/>
                            </a:lnTo>
                            <a:lnTo>
                              <a:pt x="16425" y="10855"/>
                            </a:lnTo>
                            <a:lnTo>
                              <a:pt x="17564" y="9563"/>
                            </a:lnTo>
                            <a:lnTo>
                              <a:pt x="18604" y="8466"/>
                            </a:lnTo>
                            <a:lnTo>
                              <a:pt x="19608" y="7438"/>
                            </a:lnTo>
                            <a:lnTo>
                              <a:pt x="20598" y="6432"/>
                            </a:lnTo>
                            <a:lnTo>
                              <a:pt x="21599" y="5466"/>
                            </a:lnTo>
                            <a:lnTo>
                              <a:pt x="14475" y="0"/>
                            </a:lnTo>
                            <a:lnTo>
                              <a:pt x="13301" y="1035"/>
                            </a:lnTo>
                            <a:lnTo>
                              <a:pt x="12115" y="2215"/>
                            </a:lnTo>
                            <a:lnTo>
                              <a:pt x="11212" y="3145"/>
                            </a:lnTo>
                            <a:lnTo>
                              <a:pt x="10271" y="4324"/>
                            </a:lnTo>
                            <a:lnTo>
                              <a:pt x="9267" y="5555"/>
                            </a:lnTo>
                            <a:lnTo>
                              <a:pt x="8276" y="6864"/>
                            </a:lnTo>
                            <a:lnTo>
                              <a:pt x="6715" y="8315"/>
                            </a:lnTo>
                            <a:lnTo>
                              <a:pt x="5340" y="9623"/>
                            </a:lnTo>
                            <a:lnTo>
                              <a:pt x="4054" y="10795"/>
                            </a:lnTo>
                            <a:lnTo>
                              <a:pt x="2631" y="12323"/>
                            </a:lnTo>
                            <a:lnTo>
                              <a:pt x="1354" y="13781"/>
                            </a:lnTo>
                            <a:lnTo>
                              <a:pt x="0" y="15512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5" name="AutoShape 152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76688" y="168539"/>
                        <a:ext cx="794883" cy="313481"/>
                      </a:xfrm>
                      <a:custGeom>
                        <a:avLst/>
                        <a:gdLst>
                          <a:gd name="T0" fmla="*/ 14625921 w 21600"/>
                          <a:gd name="T1" fmla="*/ 2274784 h 21600"/>
                          <a:gd name="T2" fmla="*/ 14625921 w 21600"/>
                          <a:gd name="T3" fmla="*/ 2274784 h 21600"/>
                          <a:gd name="T4" fmla="*/ 14625921 w 21600"/>
                          <a:gd name="T5" fmla="*/ 2274784 h 21600"/>
                          <a:gd name="T6" fmla="*/ 14625921 w 21600"/>
                          <a:gd name="T7" fmla="*/ 2274784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2"/>
                            </a:moveTo>
                            <a:lnTo>
                              <a:pt x="7922" y="21599"/>
                            </a:lnTo>
                            <a:lnTo>
                              <a:pt x="9178" y="19822"/>
                            </a:lnTo>
                            <a:lnTo>
                              <a:pt x="10360" y="18151"/>
                            </a:lnTo>
                            <a:lnTo>
                              <a:pt x="11498" y="16616"/>
                            </a:lnTo>
                            <a:lnTo>
                              <a:pt x="12784" y="15020"/>
                            </a:lnTo>
                            <a:lnTo>
                              <a:pt x="13726" y="13856"/>
                            </a:lnTo>
                            <a:lnTo>
                              <a:pt x="15051" y="12398"/>
                            </a:lnTo>
                            <a:lnTo>
                              <a:pt x="16425" y="10877"/>
                            </a:lnTo>
                            <a:lnTo>
                              <a:pt x="17564" y="9563"/>
                            </a:lnTo>
                            <a:lnTo>
                              <a:pt x="18604" y="8466"/>
                            </a:lnTo>
                            <a:lnTo>
                              <a:pt x="19608" y="7453"/>
                            </a:lnTo>
                            <a:lnTo>
                              <a:pt x="20598" y="6432"/>
                            </a:lnTo>
                            <a:lnTo>
                              <a:pt x="21599" y="5480"/>
                            </a:lnTo>
                            <a:lnTo>
                              <a:pt x="14475" y="0"/>
                            </a:lnTo>
                            <a:lnTo>
                              <a:pt x="13301" y="1057"/>
                            </a:lnTo>
                            <a:lnTo>
                              <a:pt x="12115" y="2214"/>
                            </a:lnTo>
                            <a:lnTo>
                              <a:pt x="11212" y="3166"/>
                            </a:lnTo>
                            <a:lnTo>
                              <a:pt x="10271" y="4323"/>
                            </a:lnTo>
                            <a:lnTo>
                              <a:pt x="9267" y="5555"/>
                            </a:lnTo>
                            <a:lnTo>
                              <a:pt x="8276" y="6871"/>
                            </a:lnTo>
                            <a:lnTo>
                              <a:pt x="6715" y="8331"/>
                            </a:lnTo>
                            <a:lnTo>
                              <a:pt x="5340" y="9638"/>
                            </a:lnTo>
                            <a:lnTo>
                              <a:pt x="4054" y="10802"/>
                            </a:lnTo>
                            <a:lnTo>
                              <a:pt x="2631" y="12321"/>
                            </a:lnTo>
                            <a:lnTo>
                              <a:pt x="1354" y="13781"/>
                            </a:lnTo>
                            <a:lnTo>
                              <a:pt x="0" y="15512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6" name="AutoShape 153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80015" y="160888"/>
                        <a:ext cx="794883" cy="313468"/>
                      </a:xfrm>
                      <a:custGeom>
                        <a:avLst/>
                        <a:gdLst>
                          <a:gd name="T0" fmla="*/ 14625921 w 21600"/>
                          <a:gd name="T1" fmla="*/ 2274588 h 21600"/>
                          <a:gd name="T2" fmla="*/ 14625921 w 21600"/>
                          <a:gd name="T3" fmla="*/ 2274588 h 21600"/>
                          <a:gd name="T4" fmla="*/ 14625921 w 21600"/>
                          <a:gd name="T5" fmla="*/ 2274588 h 21600"/>
                          <a:gd name="T6" fmla="*/ 14625921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5"/>
                            </a:moveTo>
                            <a:lnTo>
                              <a:pt x="7922" y="21599"/>
                            </a:lnTo>
                            <a:lnTo>
                              <a:pt x="9178" y="19801"/>
                            </a:lnTo>
                            <a:lnTo>
                              <a:pt x="10360" y="18130"/>
                            </a:lnTo>
                            <a:lnTo>
                              <a:pt x="11498" y="16610"/>
                            </a:lnTo>
                            <a:lnTo>
                              <a:pt x="12784" y="15017"/>
                            </a:lnTo>
                            <a:lnTo>
                              <a:pt x="13726" y="13837"/>
                            </a:lnTo>
                            <a:lnTo>
                              <a:pt x="15051" y="12393"/>
                            </a:lnTo>
                            <a:lnTo>
                              <a:pt x="16425" y="10859"/>
                            </a:lnTo>
                            <a:lnTo>
                              <a:pt x="17564" y="9551"/>
                            </a:lnTo>
                            <a:lnTo>
                              <a:pt x="18604" y="8464"/>
                            </a:lnTo>
                            <a:lnTo>
                              <a:pt x="19608" y="7443"/>
                            </a:lnTo>
                            <a:lnTo>
                              <a:pt x="20598" y="6431"/>
                            </a:lnTo>
                            <a:lnTo>
                              <a:pt x="21599" y="5471"/>
                            </a:lnTo>
                            <a:lnTo>
                              <a:pt x="14475" y="0"/>
                            </a:lnTo>
                            <a:lnTo>
                              <a:pt x="13301" y="1042"/>
                            </a:lnTo>
                            <a:lnTo>
                              <a:pt x="12115" y="2199"/>
                            </a:lnTo>
                            <a:lnTo>
                              <a:pt x="11212" y="3151"/>
                            </a:lnTo>
                            <a:lnTo>
                              <a:pt x="10271" y="4307"/>
                            </a:lnTo>
                            <a:lnTo>
                              <a:pt x="9267" y="5562"/>
                            </a:lnTo>
                            <a:lnTo>
                              <a:pt x="8276" y="6869"/>
                            </a:lnTo>
                            <a:lnTo>
                              <a:pt x="6715" y="8312"/>
                            </a:lnTo>
                            <a:lnTo>
                              <a:pt x="5340" y="9627"/>
                            </a:lnTo>
                            <a:lnTo>
                              <a:pt x="4054" y="10783"/>
                            </a:lnTo>
                            <a:lnTo>
                              <a:pt x="2631" y="12319"/>
                            </a:lnTo>
                            <a:lnTo>
                              <a:pt x="1354" y="13769"/>
                            </a:lnTo>
                            <a:lnTo>
                              <a:pt x="0" y="15515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7" name="AutoShape 154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83427" y="153036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13"/>
                            </a:moveTo>
                            <a:lnTo>
                              <a:pt x="7922" y="21599"/>
                            </a:lnTo>
                            <a:lnTo>
                              <a:pt x="9179" y="19823"/>
                            </a:lnTo>
                            <a:lnTo>
                              <a:pt x="10361" y="18151"/>
                            </a:lnTo>
                            <a:lnTo>
                              <a:pt x="11499" y="16609"/>
                            </a:lnTo>
                            <a:lnTo>
                              <a:pt x="12785" y="15013"/>
                            </a:lnTo>
                            <a:lnTo>
                              <a:pt x="13726" y="13858"/>
                            </a:lnTo>
                            <a:lnTo>
                              <a:pt x="15052" y="12390"/>
                            </a:lnTo>
                            <a:lnTo>
                              <a:pt x="16426" y="10871"/>
                            </a:lnTo>
                            <a:lnTo>
                              <a:pt x="17564" y="9562"/>
                            </a:lnTo>
                            <a:lnTo>
                              <a:pt x="18604" y="8459"/>
                            </a:lnTo>
                            <a:lnTo>
                              <a:pt x="19609" y="7453"/>
                            </a:lnTo>
                            <a:lnTo>
                              <a:pt x="20598" y="6433"/>
                            </a:lnTo>
                            <a:lnTo>
                              <a:pt x="21600" y="5466"/>
                            </a:lnTo>
                            <a:lnTo>
                              <a:pt x="14474" y="0"/>
                            </a:lnTo>
                            <a:lnTo>
                              <a:pt x="13301" y="1035"/>
                            </a:lnTo>
                            <a:lnTo>
                              <a:pt x="12115" y="2215"/>
                            </a:lnTo>
                            <a:lnTo>
                              <a:pt x="11213" y="3145"/>
                            </a:lnTo>
                            <a:lnTo>
                              <a:pt x="10272" y="4324"/>
                            </a:lnTo>
                            <a:lnTo>
                              <a:pt x="9267" y="5556"/>
                            </a:lnTo>
                            <a:lnTo>
                              <a:pt x="8277" y="6864"/>
                            </a:lnTo>
                            <a:lnTo>
                              <a:pt x="6715" y="8316"/>
                            </a:lnTo>
                            <a:lnTo>
                              <a:pt x="5340" y="9624"/>
                            </a:lnTo>
                            <a:lnTo>
                              <a:pt x="4054" y="10796"/>
                            </a:lnTo>
                            <a:lnTo>
                              <a:pt x="2631" y="12322"/>
                            </a:lnTo>
                            <a:lnTo>
                              <a:pt x="1354" y="13782"/>
                            </a:lnTo>
                            <a:lnTo>
                              <a:pt x="0" y="15513"/>
                            </a:lnTo>
                            <a:close/>
                          </a:path>
                        </a:pathLst>
                      </a:custGeom>
                      <a:solidFill>
                        <a:srgbClr val="7FFFD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78" name="AutoShape 155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86751" y="145384"/>
                        <a:ext cx="794882" cy="313468"/>
                      </a:xfrm>
                      <a:custGeom>
                        <a:avLst/>
                        <a:gdLst>
                          <a:gd name="T0" fmla="*/ 14625866 w 21600"/>
                          <a:gd name="T1" fmla="*/ 2274588 h 21600"/>
                          <a:gd name="T2" fmla="*/ 14625866 w 21600"/>
                          <a:gd name="T3" fmla="*/ 2274588 h 21600"/>
                          <a:gd name="T4" fmla="*/ 14625866 w 21600"/>
                          <a:gd name="T5" fmla="*/ 2274588 h 21600"/>
                          <a:gd name="T6" fmla="*/ 14625866 w 21600"/>
                          <a:gd name="T7" fmla="*/ 227458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509"/>
                            </a:moveTo>
                            <a:lnTo>
                              <a:pt x="7922" y="21599"/>
                            </a:lnTo>
                            <a:lnTo>
                              <a:pt x="9179" y="19822"/>
                            </a:lnTo>
                            <a:lnTo>
                              <a:pt x="10361" y="18150"/>
                            </a:lnTo>
                            <a:lnTo>
                              <a:pt x="11499" y="16629"/>
                            </a:lnTo>
                            <a:lnTo>
                              <a:pt x="12785" y="15009"/>
                            </a:lnTo>
                            <a:lnTo>
                              <a:pt x="13726" y="13852"/>
                            </a:lnTo>
                            <a:lnTo>
                              <a:pt x="15052" y="12392"/>
                            </a:lnTo>
                            <a:lnTo>
                              <a:pt x="16426" y="10871"/>
                            </a:lnTo>
                            <a:lnTo>
                              <a:pt x="17564" y="9554"/>
                            </a:lnTo>
                            <a:lnTo>
                              <a:pt x="18604" y="8458"/>
                            </a:lnTo>
                            <a:lnTo>
                              <a:pt x="19609" y="7443"/>
                            </a:lnTo>
                            <a:lnTo>
                              <a:pt x="20598" y="6423"/>
                            </a:lnTo>
                            <a:lnTo>
                              <a:pt x="21600" y="5469"/>
                            </a:lnTo>
                            <a:lnTo>
                              <a:pt x="14474" y="0"/>
                            </a:lnTo>
                            <a:lnTo>
                              <a:pt x="13301" y="1044"/>
                            </a:lnTo>
                            <a:lnTo>
                              <a:pt x="12115" y="2201"/>
                            </a:lnTo>
                            <a:lnTo>
                              <a:pt x="11213" y="3147"/>
                            </a:lnTo>
                            <a:lnTo>
                              <a:pt x="10272" y="4312"/>
                            </a:lnTo>
                            <a:lnTo>
                              <a:pt x="9267" y="5545"/>
                            </a:lnTo>
                            <a:lnTo>
                              <a:pt x="8277" y="6861"/>
                            </a:lnTo>
                            <a:lnTo>
                              <a:pt x="6715" y="8322"/>
                            </a:lnTo>
                            <a:lnTo>
                              <a:pt x="5340" y="9524"/>
                            </a:lnTo>
                            <a:lnTo>
                              <a:pt x="4054" y="10796"/>
                            </a:lnTo>
                            <a:lnTo>
                              <a:pt x="2631" y="12332"/>
                            </a:lnTo>
                            <a:lnTo>
                              <a:pt x="1354" y="13777"/>
                            </a:lnTo>
                            <a:lnTo>
                              <a:pt x="0" y="15509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  <p:grpSp>
                  <p:nvGrpSpPr>
                    <p:cNvPr id="19658" name="Group 1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2618" y="51702"/>
                      <a:ext cx="703956" cy="498074"/>
                      <a:chOff x="-1" y="-1"/>
                      <a:chExt cx="703956" cy="498074"/>
                    </a:xfrm>
                  </p:grpSpPr>
                  <p:sp>
                    <p:nvSpPr>
                      <p:cNvPr id="19659" name="AutoShape 157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24342" y="119851"/>
                        <a:ext cx="655271" cy="258371"/>
                      </a:xfrm>
                      <a:custGeom>
                        <a:avLst/>
                        <a:gdLst>
                          <a:gd name="T0" fmla="*/ 9939369 w 21600"/>
                          <a:gd name="T1" fmla="*/ 1545274 h 21600"/>
                          <a:gd name="T2" fmla="*/ 9939369 w 21600"/>
                          <a:gd name="T3" fmla="*/ 1545274 h 21600"/>
                          <a:gd name="T4" fmla="*/ 9939369 w 21600"/>
                          <a:gd name="T5" fmla="*/ 1545274 h 21600"/>
                          <a:gd name="T6" fmla="*/ 9939369 w 21600"/>
                          <a:gd name="T7" fmla="*/ 1545274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499"/>
                            </a:moveTo>
                            <a:lnTo>
                              <a:pt x="7917" y="21600"/>
                            </a:lnTo>
                            <a:lnTo>
                              <a:pt x="9177" y="19810"/>
                            </a:lnTo>
                            <a:lnTo>
                              <a:pt x="10354" y="18132"/>
                            </a:lnTo>
                            <a:lnTo>
                              <a:pt x="11489" y="16610"/>
                            </a:lnTo>
                            <a:lnTo>
                              <a:pt x="12773" y="15022"/>
                            </a:lnTo>
                            <a:lnTo>
                              <a:pt x="13711" y="13831"/>
                            </a:lnTo>
                            <a:lnTo>
                              <a:pt x="15050" y="12391"/>
                            </a:lnTo>
                            <a:lnTo>
                              <a:pt x="16418" y="10877"/>
                            </a:lnTo>
                            <a:lnTo>
                              <a:pt x="17559" y="9538"/>
                            </a:lnTo>
                            <a:lnTo>
                              <a:pt x="18593" y="8465"/>
                            </a:lnTo>
                            <a:lnTo>
                              <a:pt x="19597" y="7438"/>
                            </a:lnTo>
                            <a:lnTo>
                              <a:pt x="20595" y="6429"/>
                            </a:lnTo>
                            <a:lnTo>
                              <a:pt x="21599" y="5448"/>
                            </a:lnTo>
                            <a:lnTo>
                              <a:pt x="14464" y="0"/>
                            </a:lnTo>
                            <a:lnTo>
                              <a:pt x="13299" y="1027"/>
                            </a:lnTo>
                            <a:lnTo>
                              <a:pt x="12104" y="2192"/>
                            </a:lnTo>
                            <a:lnTo>
                              <a:pt x="11202" y="3145"/>
                            </a:lnTo>
                            <a:lnTo>
                              <a:pt x="10265" y="4309"/>
                            </a:lnTo>
                            <a:lnTo>
                              <a:pt x="9261" y="5539"/>
                            </a:lnTo>
                            <a:lnTo>
                              <a:pt x="8275" y="6851"/>
                            </a:lnTo>
                            <a:lnTo>
                              <a:pt x="6704" y="8318"/>
                            </a:lnTo>
                            <a:lnTo>
                              <a:pt x="5485" y="9373"/>
                            </a:lnTo>
                            <a:lnTo>
                              <a:pt x="4045" y="10803"/>
                            </a:lnTo>
                            <a:lnTo>
                              <a:pt x="2629" y="12316"/>
                            </a:lnTo>
                            <a:lnTo>
                              <a:pt x="1344" y="13756"/>
                            </a:lnTo>
                            <a:lnTo>
                              <a:pt x="0" y="15499"/>
                            </a:lnTo>
                          </a:path>
                        </a:pathLst>
                      </a:custGeom>
                      <a:noFill/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60" name="AutoShape 158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45372" y="127333"/>
                        <a:ext cx="615410" cy="243883"/>
                      </a:xfrm>
                      <a:custGeom>
                        <a:avLst/>
                        <a:gdLst>
                          <a:gd name="T0" fmla="*/ 8766886 w 21600"/>
                          <a:gd name="T1" fmla="*/ 1376821 h 21600"/>
                          <a:gd name="T2" fmla="*/ 8766886 w 21600"/>
                          <a:gd name="T3" fmla="*/ 1376821 h 21600"/>
                          <a:gd name="T4" fmla="*/ 8766886 w 21600"/>
                          <a:gd name="T5" fmla="*/ 1376821 h 21600"/>
                          <a:gd name="T6" fmla="*/ 8766886 w 21600"/>
                          <a:gd name="T7" fmla="*/ 1376821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15676"/>
                            </a:moveTo>
                            <a:lnTo>
                              <a:pt x="7673" y="21600"/>
                            </a:lnTo>
                            <a:lnTo>
                              <a:pt x="8952" y="19663"/>
                            </a:lnTo>
                            <a:lnTo>
                              <a:pt x="10333" y="17806"/>
                            </a:lnTo>
                            <a:lnTo>
                              <a:pt x="11429" y="16327"/>
                            </a:lnTo>
                            <a:lnTo>
                              <a:pt x="12658" y="14820"/>
                            </a:lnTo>
                            <a:lnTo>
                              <a:pt x="13561" y="13702"/>
                            </a:lnTo>
                            <a:lnTo>
                              <a:pt x="14840" y="12321"/>
                            </a:lnTo>
                            <a:lnTo>
                              <a:pt x="16145" y="10871"/>
                            </a:lnTo>
                            <a:lnTo>
                              <a:pt x="17253" y="9608"/>
                            </a:lnTo>
                            <a:lnTo>
                              <a:pt x="18251" y="8567"/>
                            </a:lnTo>
                            <a:lnTo>
                              <a:pt x="19199" y="7594"/>
                            </a:lnTo>
                            <a:lnTo>
                              <a:pt x="20332" y="6485"/>
                            </a:lnTo>
                            <a:lnTo>
                              <a:pt x="21600" y="5211"/>
                            </a:lnTo>
                            <a:lnTo>
                              <a:pt x="14688" y="0"/>
                            </a:lnTo>
                            <a:lnTo>
                              <a:pt x="13484" y="1098"/>
                            </a:lnTo>
                            <a:lnTo>
                              <a:pt x="12262" y="2227"/>
                            </a:lnTo>
                            <a:lnTo>
                              <a:pt x="11149" y="3491"/>
                            </a:lnTo>
                            <a:lnTo>
                              <a:pt x="10244" y="4589"/>
                            </a:lnTo>
                            <a:lnTo>
                              <a:pt x="9283" y="5776"/>
                            </a:lnTo>
                            <a:lnTo>
                              <a:pt x="8347" y="7030"/>
                            </a:lnTo>
                            <a:lnTo>
                              <a:pt x="6833" y="8411"/>
                            </a:lnTo>
                            <a:lnTo>
                              <a:pt x="5668" y="9453"/>
                            </a:lnTo>
                            <a:lnTo>
                              <a:pt x="4287" y="10794"/>
                            </a:lnTo>
                            <a:lnTo>
                              <a:pt x="3008" y="12262"/>
                            </a:lnTo>
                            <a:lnTo>
                              <a:pt x="1684" y="13750"/>
                            </a:lnTo>
                            <a:lnTo>
                              <a:pt x="0" y="15676"/>
                            </a:lnTo>
                            <a:close/>
                          </a:path>
                        </a:pathLst>
                      </a:custGeom>
                      <a:solidFill>
                        <a:srgbClr val="DFFFFF"/>
                      </a:solidFill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</p:grpSp>
              <p:grpSp>
                <p:nvGrpSpPr>
                  <p:cNvPr id="19641" name="Group 159"/>
                  <p:cNvGrpSpPr>
                    <a:grpSpLocks/>
                  </p:cNvGrpSpPr>
                  <p:nvPr/>
                </p:nvGrpSpPr>
                <p:grpSpPr bwMode="auto">
                  <a:xfrm>
                    <a:off x="206941" y="237332"/>
                    <a:ext cx="563176" cy="128144"/>
                    <a:chOff x="-1" y="-2"/>
                    <a:chExt cx="563176" cy="128144"/>
                  </a:xfrm>
                </p:grpSpPr>
                <p:grpSp>
                  <p:nvGrpSpPr>
                    <p:cNvPr id="19642" name="Group 1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1" y="-2"/>
                      <a:ext cx="62653" cy="9918"/>
                      <a:chOff x="0" y="0"/>
                      <a:chExt cx="62652" cy="9917"/>
                    </a:xfrm>
                  </p:grpSpPr>
                  <p:sp>
                    <p:nvSpPr>
                      <p:cNvPr id="19655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-1" y="-1"/>
                        <a:ext cx="53163" cy="1325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56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9313" y="8191"/>
                        <a:ext cx="53339" cy="172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  <p:grpSp>
                  <p:nvGrpSpPr>
                    <p:cNvPr id="19643" name="Group 1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341" y="113552"/>
                      <a:ext cx="59919" cy="14590"/>
                      <a:chOff x="0" y="-1"/>
                      <a:chExt cx="59918" cy="14591"/>
                    </a:xfrm>
                  </p:grpSpPr>
                  <p:sp>
                    <p:nvSpPr>
                      <p:cNvPr id="19653" name="Line 16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0" y="0"/>
                        <a:ext cx="47944" cy="4784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54" name="Line 16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554" y="9746"/>
                        <a:ext cx="48364" cy="4844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  <p:grpSp>
                  <p:nvGrpSpPr>
                    <p:cNvPr id="19644" name="Group 1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06298" y="107323"/>
                      <a:ext cx="56877" cy="11065"/>
                      <a:chOff x="0" y="-1"/>
                      <a:chExt cx="56877" cy="11066"/>
                    </a:xfrm>
                  </p:grpSpPr>
                  <p:sp>
                    <p:nvSpPr>
                      <p:cNvPr id="19651" name="Line 167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11467" y="10006"/>
                        <a:ext cx="45410" cy="1059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52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-1" y="0"/>
                        <a:ext cx="45236" cy="1461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  <p:grpSp>
                  <p:nvGrpSpPr>
                    <p:cNvPr id="19645" name="Group 1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2924" y="1792"/>
                      <a:ext cx="53445" cy="10773"/>
                      <a:chOff x="-1" y="-1"/>
                      <a:chExt cx="53446" cy="10773"/>
                    </a:xfrm>
                  </p:grpSpPr>
                  <p:sp>
                    <p:nvSpPr>
                      <p:cNvPr id="19649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0" y="-1"/>
                        <a:ext cx="44376" cy="2525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50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8648" y="8304"/>
                        <a:ext cx="44797" cy="246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  <p:grpSp>
                  <p:nvGrpSpPr>
                    <p:cNvPr id="19646" name="Group 1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6706" y="1423"/>
                      <a:ext cx="167708" cy="119202"/>
                      <a:chOff x="11" y="-25"/>
                      <a:chExt cx="167708" cy="119203"/>
                    </a:xfrm>
                  </p:grpSpPr>
                  <p:sp>
                    <p:nvSpPr>
                      <p:cNvPr id="19647" name="AutoShape 173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6011" y="35255"/>
                        <a:ext cx="138168" cy="58832"/>
                      </a:xfrm>
                      <a:custGeom>
                        <a:avLst/>
                        <a:gdLst>
                          <a:gd name="T0" fmla="*/ 441907 w 21600"/>
                          <a:gd name="T1" fmla="*/ 80120 h 21600"/>
                          <a:gd name="T2" fmla="*/ 441907 w 21600"/>
                          <a:gd name="T3" fmla="*/ 80120 h 21600"/>
                          <a:gd name="T4" fmla="*/ 441907 w 21600"/>
                          <a:gd name="T5" fmla="*/ 80120 h 21600"/>
                          <a:gd name="T6" fmla="*/ 441907 w 21600"/>
                          <a:gd name="T7" fmla="*/ 80120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21599" y="15088"/>
                            </a:moveTo>
                            <a:cubicBezTo>
                              <a:pt x="19461" y="19140"/>
                              <a:pt x="15718" y="21599"/>
                              <a:pt x="11691" y="21599"/>
                            </a:cubicBezTo>
                            <a:cubicBezTo>
                              <a:pt x="5235" y="21599"/>
                              <a:pt x="0" y="15384"/>
                              <a:pt x="0" y="7720"/>
                            </a:cubicBezTo>
                            <a:cubicBezTo>
                              <a:pt x="0" y="4971"/>
                              <a:pt x="688" y="2284"/>
                              <a:pt x="1975" y="0"/>
                            </a:cubicBezTo>
                          </a:path>
                        </a:pathLst>
                      </a:custGeom>
                      <a:noFill/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  <p:sp>
                    <p:nvSpPr>
                      <p:cNvPr id="19648" name="AutoShape 174"/>
                      <p:cNvSpPr>
                        <a:spLocks/>
                      </p:cNvSpPr>
                      <p:nvPr/>
                    </p:nvSpPr>
                    <p:spPr bwMode="auto">
                      <a:xfrm rot="1408920">
                        <a:off x="24077" y="25029"/>
                        <a:ext cx="137801" cy="57958"/>
                      </a:xfrm>
                      <a:custGeom>
                        <a:avLst/>
                        <a:gdLst>
                          <a:gd name="T0" fmla="*/ 439566 w 21600"/>
                          <a:gd name="T1" fmla="*/ 77758 h 21600"/>
                          <a:gd name="T2" fmla="*/ 439566 w 21600"/>
                          <a:gd name="T3" fmla="*/ 77758 h 21600"/>
                          <a:gd name="T4" fmla="*/ 439566 w 21600"/>
                          <a:gd name="T5" fmla="*/ 77758 h 21600"/>
                          <a:gd name="T6" fmla="*/ 439566 w 21600"/>
                          <a:gd name="T7" fmla="*/ 77758 h 2160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0" t="0" r="r" b="b"/>
                        <a:pathLst>
                          <a:path w="21600" h="21600">
                            <a:moveTo>
                              <a:pt x="0" y="6434"/>
                            </a:moveTo>
                            <a:cubicBezTo>
                              <a:pt x="2150" y="2426"/>
                              <a:pt x="5877" y="0"/>
                              <a:pt x="9880" y="0"/>
                            </a:cubicBezTo>
                            <a:cubicBezTo>
                              <a:pt x="16353" y="0"/>
                              <a:pt x="21600" y="6227"/>
                              <a:pt x="21600" y="13911"/>
                            </a:cubicBezTo>
                            <a:cubicBezTo>
                              <a:pt x="21600" y="16645"/>
                              <a:pt x="20920" y="19319"/>
                              <a:pt x="19648" y="21599"/>
                            </a:cubicBezTo>
                          </a:path>
                        </a:pathLst>
                      </a:custGeom>
                      <a:noFill/>
                      <a:ln w="12700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lIns="0" tIns="0" rIns="0" bIns="0"/>
                      <a:lstStyle/>
                      <a:p>
                        <a:endParaRPr lang="en-US" i="1">
                          <a:solidFill>
                            <a:srgbClr val="FFFFFF"/>
                          </a:solidFill>
                          <a:latin typeface="Calibri"/>
                          <a:cs typeface="Calibri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9639" name="AutoShape 175"/>
                <p:cNvSpPr>
                  <a:spLocks/>
                </p:cNvSpPr>
                <p:nvPr/>
              </p:nvSpPr>
              <p:spPr bwMode="auto">
                <a:xfrm rot="1408920">
                  <a:off x="364158" y="251790"/>
                  <a:ext cx="253117" cy="227210"/>
                </a:xfrm>
                <a:custGeom>
                  <a:avLst/>
                  <a:gdLst>
                    <a:gd name="T0" fmla="*/ 1483066 w 21600"/>
                    <a:gd name="T1" fmla="*/ 1195009 h 21600"/>
                    <a:gd name="T2" fmla="*/ 1483066 w 21600"/>
                    <a:gd name="T3" fmla="*/ 1195009 h 21600"/>
                    <a:gd name="T4" fmla="*/ 1483066 w 21600"/>
                    <a:gd name="T5" fmla="*/ 1195009 h 21600"/>
                    <a:gd name="T6" fmla="*/ 1483066 w 21600"/>
                    <a:gd name="T7" fmla="*/ 1195009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7543"/>
                      </a:lnTo>
                      <a:lnTo>
                        <a:pt x="21568" y="21599"/>
                      </a:lnTo>
                    </a:path>
                  </a:pathLst>
                </a:custGeom>
                <a:noFill/>
                <a:ln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</p:grpSp>
          <p:sp>
            <p:nvSpPr>
              <p:cNvPr id="19637" name="AutoShape 176"/>
              <p:cNvSpPr>
                <a:spLocks/>
              </p:cNvSpPr>
              <p:nvPr/>
            </p:nvSpPr>
            <p:spPr bwMode="auto">
              <a:xfrm>
                <a:off x="166248" y="564755"/>
                <a:ext cx="517029" cy="127001"/>
              </a:xfrm>
              <a:custGeom>
                <a:avLst/>
                <a:gdLst>
                  <a:gd name="T0" fmla="*/ 6187928 w 21600"/>
                  <a:gd name="T1" fmla="*/ 373365 h 21600"/>
                  <a:gd name="T2" fmla="*/ 6187928 w 21600"/>
                  <a:gd name="T3" fmla="*/ 373365 h 21600"/>
                  <a:gd name="T4" fmla="*/ 6187928 w 21600"/>
                  <a:gd name="T5" fmla="*/ 373365 h 21600"/>
                  <a:gd name="T6" fmla="*/ 6187928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Funding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19614" name="Group 177"/>
            <p:cNvGrpSpPr>
              <a:grpSpLocks/>
            </p:cNvGrpSpPr>
            <p:nvPr/>
          </p:nvGrpSpPr>
          <p:grpSpPr bwMode="auto">
            <a:xfrm>
              <a:off x="55643" y="272754"/>
              <a:ext cx="833074" cy="514221"/>
              <a:chOff x="0" y="-1"/>
              <a:chExt cx="833073" cy="514222"/>
            </a:xfrm>
          </p:grpSpPr>
          <p:grpSp>
            <p:nvGrpSpPr>
              <p:cNvPr id="19627" name="Group 178"/>
              <p:cNvGrpSpPr>
                <a:grpSpLocks/>
              </p:cNvGrpSpPr>
              <p:nvPr/>
            </p:nvGrpSpPr>
            <p:grpSpPr bwMode="auto">
              <a:xfrm>
                <a:off x="31795" y="0"/>
                <a:ext cx="801278" cy="384043"/>
                <a:chOff x="-1" y="0"/>
                <a:chExt cx="801279" cy="384043"/>
              </a:xfrm>
            </p:grpSpPr>
            <p:sp>
              <p:nvSpPr>
                <p:cNvPr id="19629" name="AutoShape 179"/>
                <p:cNvSpPr>
                  <a:spLocks/>
                </p:cNvSpPr>
                <p:nvPr/>
              </p:nvSpPr>
              <p:spPr bwMode="auto">
                <a:xfrm>
                  <a:off x="104928" y="198369"/>
                  <a:ext cx="593010" cy="85693"/>
                </a:xfrm>
                <a:custGeom>
                  <a:avLst/>
                  <a:gdLst>
                    <a:gd name="T0" fmla="*/ 8140298 w 21600"/>
                    <a:gd name="T1" fmla="*/ 169986 h 21600"/>
                    <a:gd name="T2" fmla="*/ 8140298 w 21600"/>
                    <a:gd name="T3" fmla="*/ 169986 h 21600"/>
                    <a:gd name="T4" fmla="*/ 8140298 w 21600"/>
                    <a:gd name="T5" fmla="*/ 169986 h 21600"/>
                    <a:gd name="T6" fmla="*/ 8140298 w 21600"/>
                    <a:gd name="T7" fmla="*/ 169986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21560"/>
                      </a:moveTo>
                      <a:lnTo>
                        <a:pt x="0" y="0"/>
                      </a:lnTo>
                      <a:lnTo>
                        <a:pt x="21599" y="0"/>
                      </a:lnTo>
                      <a:lnTo>
                        <a:pt x="21599" y="21599"/>
                      </a:lnTo>
                    </a:path>
                  </a:pathLst>
                </a:cu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630" name="Line 180"/>
                <p:cNvSpPr>
                  <a:spLocks noChangeShapeType="1"/>
                </p:cNvSpPr>
                <p:nvPr/>
              </p:nvSpPr>
              <p:spPr bwMode="auto">
                <a:xfrm>
                  <a:off x="406995" y="95217"/>
                  <a:ext cx="3" cy="1967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sp>
              <p:nvSpPr>
                <p:cNvPr id="19631" name="AutoShape 181"/>
                <p:cNvSpPr>
                  <a:spLocks/>
                </p:cNvSpPr>
                <p:nvPr/>
              </p:nvSpPr>
              <p:spPr bwMode="auto">
                <a:xfrm>
                  <a:off x="295708" y="0"/>
                  <a:ext cx="209861" cy="95215"/>
                </a:xfrm>
                <a:custGeom>
                  <a:avLst/>
                  <a:gdLst>
                    <a:gd name="T0" fmla="*/ 1019487 w 21600"/>
                    <a:gd name="T1" fmla="*/ 209861 h 21600"/>
                    <a:gd name="T2" fmla="*/ 1019487 w 21600"/>
                    <a:gd name="T3" fmla="*/ 209861 h 21600"/>
                    <a:gd name="T4" fmla="*/ 1019487 w 21600"/>
                    <a:gd name="T5" fmla="*/ 209861 h 21600"/>
                    <a:gd name="T6" fmla="*/ 1019487 w 21600"/>
                    <a:gd name="T7" fmla="*/ 20986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F81BD"/>
                </a:solidFill>
                <a:ln w="9525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grpSp>
              <p:nvGrpSpPr>
                <p:cNvPr id="19632" name="Group 182"/>
                <p:cNvGrpSpPr>
                  <a:grpSpLocks/>
                </p:cNvGrpSpPr>
                <p:nvPr/>
              </p:nvGrpSpPr>
              <p:grpSpPr bwMode="auto">
                <a:xfrm>
                  <a:off x="0" y="288827"/>
                  <a:ext cx="801278" cy="95216"/>
                  <a:chOff x="0" y="0"/>
                  <a:chExt cx="801278" cy="95216"/>
                </a:xfrm>
              </p:grpSpPr>
              <p:sp>
                <p:nvSpPr>
                  <p:cNvPr id="19633" name="AutoShape 183"/>
                  <p:cNvSpPr>
                    <a:spLocks/>
                  </p:cNvSpPr>
                  <p:nvPr/>
                </p:nvSpPr>
                <p:spPr bwMode="auto">
                  <a:xfrm>
                    <a:off x="298887" y="0"/>
                    <a:ext cx="209861" cy="95216"/>
                  </a:xfrm>
                  <a:custGeom>
                    <a:avLst/>
                    <a:gdLst>
                      <a:gd name="T0" fmla="*/ 1019487 w 21600"/>
                      <a:gd name="T1" fmla="*/ 209863 h 21600"/>
                      <a:gd name="T2" fmla="*/ 1019487 w 21600"/>
                      <a:gd name="T3" fmla="*/ 209863 h 21600"/>
                      <a:gd name="T4" fmla="*/ 1019487 w 21600"/>
                      <a:gd name="T5" fmla="*/ 209863 h 21600"/>
                      <a:gd name="T6" fmla="*/ 1019487 w 21600"/>
                      <a:gd name="T7" fmla="*/ 20986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F81BD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 anchor="ctr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34" name="AutoShape 184"/>
                  <p:cNvSpPr>
                    <a:spLocks/>
                  </p:cNvSpPr>
                  <p:nvPr/>
                </p:nvSpPr>
                <p:spPr bwMode="auto">
                  <a:xfrm>
                    <a:off x="591417" y="0"/>
                    <a:ext cx="209861" cy="95216"/>
                  </a:xfrm>
                  <a:custGeom>
                    <a:avLst/>
                    <a:gdLst>
                      <a:gd name="T0" fmla="*/ 1019487 w 21600"/>
                      <a:gd name="T1" fmla="*/ 209863 h 21600"/>
                      <a:gd name="T2" fmla="*/ 1019487 w 21600"/>
                      <a:gd name="T3" fmla="*/ 209863 h 21600"/>
                      <a:gd name="T4" fmla="*/ 1019487 w 21600"/>
                      <a:gd name="T5" fmla="*/ 209863 h 21600"/>
                      <a:gd name="T6" fmla="*/ 1019487 w 21600"/>
                      <a:gd name="T7" fmla="*/ 20986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F81BD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 anchor="ctr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35" name="AutoShape 18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09860" cy="95216"/>
                  </a:xfrm>
                  <a:custGeom>
                    <a:avLst/>
                    <a:gdLst>
                      <a:gd name="T0" fmla="*/ 1019473 w 21600"/>
                      <a:gd name="T1" fmla="*/ 209863 h 21600"/>
                      <a:gd name="T2" fmla="*/ 1019473 w 21600"/>
                      <a:gd name="T3" fmla="*/ 209863 h 21600"/>
                      <a:gd name="T4" fmla="*/ 1019473 w 21600"/>
                      <a:gd name="T5" fmla="*/ 209863 h 21600"/>
                      <a:gd name="T6" fmla="*/ 1019473 w 21600"/>
                      <a:gd name="T7" fmla="*/ 20986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599" y="0"/>
                        </a:lnTo>
                        <a:lnTo>
                          <a:pt x="21599" y="21600"/>
                        </a:lnTo>
                        <a:lnTo>
                          <a:pt x="0" y="216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F81BD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 anchor="ctr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</p:grpSp>
          </p:grpSp>
          <p:sp>
            <p:nvSpPr>
              <p:cNvPr id="19628" name="AutoShape 186"/>
              <p:cNvSpPr>
                <a:spLocks/>
              </p:cNvSpPr>
              <p:nvPr/>
            </p:nvSpPr>
            <p:spPr bwMode="auto">
              <a:xfrm>
                <a:off x="0" y="387220"/>
                <a:ext cx="751658" cy="127001"/>
              </a:xfrm>
              <a:custGeom>
                <a:avLst/>
                <a:gdLst>
                  <a:gd name="T0" fmla="*/ 13078466 w 21600"/>
                  <a:gd name="T1" fmla="*/ 373365 h 21600"/>
                  <a:gd name="T2" fmla="*/ 13078466 w 21600"/>
                  <a:gd name="T3" fmla="*/ 373365 h 21600"/>
                  <a:gd name="T4" fmla="*/ 13078466 w 21600"/>
                  <a:gd name="T5" fmla="*/ 373365 h 21600"/>
                  <a:gd name="T6" fmla="*/ 13078466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Organization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15547" name="AutoShape 187"/>
            <p:cNvSpPr>
              <a:spLocks/>
            </p:cNvSpPr>
            <p:nvPr/>
          </p:nvSpPr>
          <p:spPr bwMode="auto">
            <a:xfrm>
              <a:off x="2277883" y="786955"/>
              <a:ext cx="1013319" cy="2157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i="1" dirty="0">
                  <a:solidFill>
                    <a:srgbClr val="FFFF00"/>
                  </a:solidFill>
                  <a:latin typeface="Calibri"/>
                  <a:ea typeface="Benguiat Bk BT" charset="0"/>
                  <a:cs typeface="Calibri"/>
                  <a:sym typeface="Benguiat Bk BT" charset="0"/>
                </a:rPr>
                <a:t>Resources</a:t>
              </a:r>
              <a:endParaRPr lang="en-US" b="1" i="1" dirty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  <p:grpSp>
          <p:nvGrpSpPr>
            <p:cNvPr id="19616" name="Group 188"/>
            <p:cNvGrpSpPr>
              <a:grpSpLocks/>
            </p:cNvGrpSpPr>
            <p:nvPr/>
          </p:nvGrpSpPr>
          <p:grpSpPr bwMode="auto">
            <a:xfrm>
              <a:off x="4874421" y="199752"/>
              <a:ext cx="688158" cy="707832"/>
              <a:chOff x="0" y="0"/>
              <a:chExt cx="688158" cy="707831"/>
            </a:xfrm>
          </p:grpSpPr>
          <p:sp>
            <p:nvSpPr>
              <p:cNvPr id="19617" name="AutoShape 189"/>
              <p:cNvSpPr>
                <a:spLocks/>
              </p:cNvSpPr>
              <p:nvPr/>
            </p:nvSpPr>
            <p:spPr bwMode="auto">
              <a:xfrm>
                <a:off x="0" y="580830"/>
                <a:ext cx="688158" cy="127001"/>
              </a:xfrm>
              <a:custGeom>
                <a:avLst/>
                <a:gdLst>
                  <a:gd name="T0" fmla="*/ 10962070 w 21600"/>
                  <a:gd name="T1" fmla="*/ 373365 h 21600"/>
                  <a:gd name="T2" fmla="*/ 10962070 w 21600"/>
                  <a:gd name="T3" fmla="*/ 373365 h 21600"/>
                  <a:gd name="T4" fmla="*/ 10962070 w 21600"/>
                  <a:gd name="T5" fmla="*/ 373365 h 21600"/>
                  <a:gd name="T6" fmla="*/ 10962070 w 21600"/>
                  <a:gd name="T7" fmla="*/ 37336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sz="700" i="1">
                    <a:solidFill>
                      <a:srgbClr val="FFFFFF"/>
                    </a:solidFill>
                    <a:latin typeface="Calibri"/>
                    <a:cs typeface="Calibri"/>
                    <a:sym typeface="Times New Roman" pitchFamily="18" charset="0"/>
                  </a:rPr>
                  <a:t>Curriculum</a:t>
                </a:r>
                <a:endParaRPr lang="en-US" i="1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  <p:grpSp>
            <p:nvGrpSpPr>
              <p:cNvPr id="19618" name="Group 190"/>
              <p:cNvGrpSpPr>
                <a:grpSpLocks/>
              </p:cNvGrpSpPr>
              <p:nvPr/>
            </p:nvGrpSpPr>
            <p:grpSpPr bwMode="auto">
              <a:xfrm>
                <a:off x="79435" y="0"/>
                <a:ext cx="578756" cy="614136"/>
                <a:chOff x="-22" y="1"/>
                <a:chExt cx="578756" cy="614136"/>
              </a:xfrm>
            </p:grpSpPr>
            <p:grpSp>
              <p:nvGrpSpPr>
                <p:cNvPr id="19619" name="Group 191"/>
                <p:cNvGrpSpPr>
                  <a:grpSpLocks/>
                </p:cNvGrpSpPr>
                <p:nvPr/>
              </p:nvGrpSpPr>
              <p:grpSpPr bwMode="auto">
                <a:xfrm>
                  <a:off x="85994" y="0"/>
                  <a:ext cx="492740" cy="614137"/>
                  <a:chOff x="-1" y="0"/>
                  <a:chExt cx="492740" cy="614136"/>
                </a:xfrm>
              </p:grpSpPr>
              <p:sp>
                <p:nvSpPr>
                  <p:cNvPr id="19621" name="AutoShape 192"/>
                  <p:cNvSpPr>
                    <a:spLocks/>
                  </p:cNvSpPr>
                  <p:nvPr/>
                </p:nvSpPr>
                <p:spPr bwMode="auto">
                  <a:xfrm>
                    <a:off x="202859" y="6282"/>
                    <a:ext cx="176172" cy="105120"/>
                  </a:xfrm>
                  <a:custGeom>
                    <a:avLst/>
                    <a:gdLst>
                      <a:gd name="T0" fmla="*/ 718439 w 21600"/>
                      <a:gd name="T1" fmla="*/ 255792 h 21600"/>
                      <a:gd name="T2" fmla="*/ 718439 w 21600"/>
                      <a:gd name="T3" fmla="*/ 255792 h 21600"/>
                      <a:gd name="T4" fmla="*/ 718439 w 21600"/>
                      <a:gd name="T5" fmla="*/ 255792 h 21600"/>
                      <a:gd name="T6" fmla="*/ 718439 w 21600"/>
                      <a:gd name="T7" fmla="*/ 25579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943" y="0"/>
                        </a:moveTo>
                        <a:lnTo>
                          <a:pt x="9633" y="5620"/>
                        </a:lnTo>
                        <a:lnTo>
                          <a:pt x="3482" y="3707"/>
                        </a:lnTo>
                        <a:lnTo>
                          <a:pt x="1306" y="6135"/>
                        </a:lnTo>
                        <a:lnTo>
                          <a:pt x="0" y="10461"/>
                        </a:lnTo>
                        <a:lnTo>
                          <a:pt x="554" y="14184"/>
                        </a:lnTo>
                        <a:lnTo>
                          <a:pt x="4022" y="17287"/>
                        </a:lnTo>
                        <a:lnTo>
                          <a:pt x="18173" y="21600"/>
                        </a:lnTo>
                        <a:lnTo>
                          <a:pt x="17903" y="17287"/>
                        </a:lnTo>
                        <a:lnTo>
                          <a:pt x="18941" y="13566"/>
                        </a:lnTo>
                        <a:lnTo>
                          <a:pt x="21600" y="12344"/>
                        </a:lnTo>
                        <a:lnTo>
                          <a:pt x="20847" y="9225"/>
                        </a:lnTo>
                        <a:lnTo>
                          <a:pt x="15506" y="7401"/>
                        </a:lnTo>
                        <a:lnTo>
                          <a:pt x="16815" y="3089"/>
                        </a:lnTo>
                        <a:lnTo>
                          <a:pt x="10943" y="0"/>
                        </a:lnTo>
                        <a:close/>
                      </a:path>
                    </a:pathLst>
                  </a:custGeom>
                  <a:solidFill>
                    <a:srgbClr val="00EAFF"/>
                  </a:solidFill>
                  <a:ln w="3175" cap="flat" cmpd="sng">
                    <a:solidFill>
                      <a:srgbClr val="00EA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22" name="AutoShape 193"/>
                  <p:cNvSpPr>
                    <a:spLocks/>
                  </p:cNvSpPr>
                  <p:nvPr/>
                </p:nvSpPr>
                <p:spPr bwMode="auto">
                  <a:xfrm>
                    <a:off x="209265" y="35991"/>
                    <a:ext cx="139330" cy="48561"/>
                  </a:xfrm>
                  <a:custGeom>
                    <a:avLst/>
                    <a:gdLst>
                      <a:gd name="T0" fmla="*/ 449372 w 21600"/>
                      <a:gd name="T1" fmla="*/ 54588 h 21600"/>
                      <a:gd name="T2" fmla="*/ 449372 w 21600"/>
                      <a:gd name="T3" fmla="*/ 54588 h 21600"/>
                      <a:gd name="T4" fmla="*/ 449372 w 21600"/>
                      <a:gd name="T5" fmla="*/ 54588 h 21600"/>
                      <a:gd name="T6" fmla="*/ 449372 w 21600"/>
                      <a:gd name="T7" fmla="*/ 5458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10" y="0"/>
                        </a:moveTo>
                        <a:lnTo>
                          <a:pt x="21599" y="12205"/>
                        </a:lnTo>
                        <a:lnTo>
                          <a:pt x="19893" y="16136"/>
                        </a:lnTo>
                        <a:lnTo>
                          <a:pt x="18837" y="21599"/>
                        </a:lnTo>
                        <a:lnTo>
                          <a:pt x="17886" y="17478"/>
                        </a:lnTo>
                        <a:lnTo>
                          <a:pt x="16862" y="20130"/>
                        </a:lnTo>
                        <a:lnTo>
                          <a:pt x="15817" y="16136"/>
                        </a:lnTo>
                        <a:lnTo>
                          <a:pt x="13820" y="17478"/>
                        </a:lnTo>
                        <a:lnTo>
                          <a:pt x="13158" y="14889"/>
                        </a:lnTo>
                        <a:lnTo>
                          <a:pt x="11141" y="16136"/>
                        </a:lnTo>
                        <a:lnTo>
                          <a:pt x="10448" y="13484"/>
                        </a:lnTo>
                        <a:lnTo>
                          <a:pt x="8751" y="14889"/>
                        </a:lnTo>
                        <a:lnTo>
                          <a:pt x="8037" y="12205"/>
                        </a:lnTo>
                        <a:lnTo>
                          <a:pt x="6382" y="14889"/>
                        </a:lnTo>
                        <a:lnTo>
                          <a:pt x="5720" y="10863"/>
                        </a:lnTo>
                        <a:lnTo>
                          <a:pt x="4044" y="12205"/>
                        </a:lnTo>
                        <a:lnTo>
                          <a:pt x="3724" y="8115"/>
                        </a:lnTo>
                        <a:lnTo>
                          <a:pt x="1313" y="10863"/>
                        </a:lnTo>
                        <a:lnTo>
                          <a:pt x="972" y="6710"/>
                        </a:lnTo>
                        <a:lnTo>
                          <a:pt x="0" y="4121"/>
                        </a:lnTo>
                        <a:lnTo>
                          <a:pt x="61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ap="flat" cmpd="sng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23" name="AutoShape 194"/>
                  <p:cNvSpPr>
                    <a:spLocks/>
                  </p:cNvSpPr>
                  <p:nvPr/>
                </p:nvSpPr>
                <p:spPr bwMode="auto">
                  <a:xfrm>
                    <a:off x="56585" y="407915"/>
                    <a:ext cx="279191" cy="155392"/>
                  </a:xfrm>
                  <a:custGeom>
                    <a:avLst/>
                    <a:gdLst>
                      <a:gd name="T0" fmla="*/ 1804349 w 21600"/>
                      <a:gd name="T1" fmla="*/ 558951 h 21600"/>
                      <a:gd name="T2" fmla="*/ 1804349 w 21600"/>
                      <a:gd name="T3" fmla="*/ 558951 h 21600"/>
                      <a:gd name="T4" fmla="*/ 1804349 w 21600"/>
                      <a:gd name="T5" fmla="*/ 558951 h 21600"/>
                      <a:gd name="T6" fmla="*/ 1804349 w 21600"/>
                      <a:gd name="T7" fmla="*/ 55895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2033"/>
                        </a:moveTo>
                        <a:lnTo>
                          <a:pt x="14850" y="17876"/>
                        </a:lnTo>
                        <a:lnTo>
                          <a:pt x="21599" y="0"/>
                        </a:lnTo>
                        <a:lnTo>
                          <a:pt x="14504" y="21600"/>
                        </a:lnTo>
                        <a:lnTo>
                          <a:pt x="0" y="1203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ap="flat" cmpd="sng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24" name="AutoShape 195"/>
                  <p:cNvSpPr>
                    <a:spLocks/>
                  </p:cNvSpPr>
                  <p:nvPr/>
                </p:nvSpPr>
                <p:spPr bwMode="auto">
                  <a:xfrm>
                    <a:off x="103030" y="0"/>
                    <a:ext cx="373693" cy="192524"/>
                  </a:xfrm>
                  <a:custGeom>
                    <a:avLst/>
                    <a:gdLst>
                      <a:gd name="T0" fmla="*/ 3232566 w 21600"/>
                      <a:gd name="T1" fmla="*/ 857997 h 21600"/>
                      <a:gd name="T2" fmla="*/ 3232566 w 21600"/>
                      <a:gd name="T3" fmla="*/ 857997 h 21600"/>
                      <a:gd name="T4" fmla="*/ 3232566 w 21600"/>
                      <a:gd name="T5" fmla="*/ 857997 h 21600"/>
                      <a:gd name="T6" fmla="*/ 3232566 w 21600"/>
                      <a:gd name="T7" fmla="*/ 85799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600"/>
                        </a:moveTo>
                        <a:lnTo>
                          <a:pt x="1767" y="16868"/>
                        </a:lnTo>
                        <a:lnTo>
                          <a:pt x="2640" y="11368"/>
                        </a:lnTo>
                        <a:lnTo>
                          <a:pt x="2967" y="8201"/>
                        </a:lnTo>
                        <a:lnTo>
                          <a:pt x="3259" y="4257"/>
                        </a:lnTo>
                        <a:lnTo>
                          <a:pt x="5670" y="5716"/>
                        </a:lnTo>
                        <a:lnTo>
                          <a:pt x="6498" y="3463"/>
                        </a:lnTo>
                        <a:lnTo>
                          <a:pt x="7412" y="2702"/>
                        </a:lnTo>
                        <a:lnTo>
                          <a:pt x="10363" y="3407"/>
                        </a:lnTo>
                        <a:lnTo>
                          <a:pt x="10873" y="400"/>
                        </a:lnTo>
                        <a:lnTo>
                          <a:pt x="12407" y="0"/>
                        </a:lnTo>
                        <a:lnTo>
                          <a:pt x="13506" y="665"/>
                        </a:lnTo>
                        <a:lnTo>
                          <a:pt x="14212" y="2702"/>
                        </a:lnTo>
                        <a:lnTo>
                          <a:pt x="13930" y="5050"/>
                        </a:lnTo>
                        <a:lnTo>
                          <a:pt x="16702" y="6069"/>
                        </a:lnTo>
                        <a:lnTo>
                          <a:pt x="17192" y="8410"/>
                        </a:lnTo>
                        <a:lnTo>
                          <a:pt x="17192" y="9788"/>
                        </a:lnTo>
                        <a:lnTo>
                          <a:pt x="20412" y="10551"/>
                        </a:lnTo>
                        <a:lnTo>
                          <a:pt x="21600" y="10551"/>
                        </a:lnTo>
                        <a:lnTo>
                          <a:pt x="17300" y="10454"/>
                        </a:lnTo>
                        <a:lnTo>
                          <a:pt x="14674" y="9115"/>
                        </a:lnTo>
                        <a:lnTo>
                          <a:pt x="14212" y="11368"/>
                        </a:lnTo>
                        <a:lnTo>
                          <a:pt x="15091" y="12146"/>
                        </a:lnTo>
                        <a:lnTo>
                          <a:pt x="14293" y="15577"/>
                        </a:lnTo>
                        <a:lnTo>
                          <a:pt x="6800" y="12916"/>
                        </a:lnTo>
                        <a:lnTo>
                          <a:pt x="7563" y="9427"/>
                        </a:lnTo>
                        <a:lnTo>
                          <a:pt x="13888" y="11825"/>
                        </a:lnTo>
                        <a:lnTo>
                          <a:pt x="13590" y="9788"/>
                        </a:lnTo>
                        <a:lnTo>
                          <a:pt x="13930" y="8201"/>
                        </a:lnTo>
                        <a:lnTo>
                          <a:pt x="15176" y="6069"/>
                        </a:lnTo>
                        <a:lnTo>
                          <a:pt x="12140" y="5050"/>
                        </a:lnTo>
                        <a:lnTo>
                          <a:pt x="13024" y="2702"/>
                        </a:lnTo>
                        <a:lnTo>
                          <a:pt x="12762" y="1371"/>
                        </a:lnTo>
                        <a:lnTo>
                          <a:pt x="11848" y="1106"/>
                        </a:lnTo>
                        <a:lnTo>
                          <a:pt x="11270" y="1371"/>
                        </a:lnTo>
                        <a:lnTo>
                          <a:pt x="10647" y="4257"/>
                        </a:lnTo>
                        <a:lnTo>
                          <a:pt x="7455" y="3407"/>
                        </a:lnTo>
                        <a:lnTo>
                          <a:pt x="6283" y="5404"/>
                        </a:lnTo>
                        <a:lnTo>
                          <a:pt x="6221" y="7359"/>
                        </a:lnTo>
                        <a:lnTo>
                          <a:pt x="6800" y="8994"/>
                        </a:lnTo>
                        <a:lnTo>
                          <a:pt x="7412" y="9788"/>
                        </a:lnTo>
                        <a:lnTo>
                          <a:pt x="6221" y="8994"/>
                        </a:lnTo>
                        <a:lnTo>
                          <a:pt x="5624" y="8201"/>
                        </a:lnTo>
                        <a:lnTo>
                          <a:pt x="5624" y="6598"/>
                        </a:lnTo>
                        <a:lnTo>
                          <a:pt x="3519" y="5404"/>
                        </a:lnTo>
                        <a:lnTo>
                          <a:pt x="2640" y="14472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25" name="AutoShape 196"/>
                  <p:cNvSpPr>
                    <a:spLocks/>
                  </p:cNvSpPr>
                  <p:nvPr/>
                </p:nvSpPr>
                <p:spPr bwMode="auto">
                  <a:xfrm>
                    <a:off x="0" y="93693"/>
                    <a:ext cx="492739" cy="520443"/>
                  </a:xfrm>
                  <a:custGeom>
                    <a:avLst/>
                    <a:gdLst>
                      <a:gd name="T0" fmla="*/ 5620190 w 21600"/>
                      <a:gd name="T1" fmla="*/ 6269941 h 21600"/>
                      <a:gd name="T2" fmla="*/ 5620190 w 21600"/>
                      <a:gd name="T3" fmla="*/ 6269941 h 21600"/>
                      <a:gd name="T4" fmla="*/ 5620190 w 21600"/>
                      <a:gd name="T5" fmla="*/ 6269941 h 21600"/>
                      <a:gd name="T6" fmla="*/ 5620190 w 21600"/>
                      <a:gd name="T7" fmla="*/ 626994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0466" y="301"/>
                        </a:moveTo>
                        <a:lnTo>
                          <a:pt x="17308" y="7002"/>
                        </a:lnTo>
                        <a:lnTo>
                          <a:pt x="13718" y="12530"/>
                        </a:lnTo>
                        <a:lnTo>
                          <a:pt x="10345" y="17214"/>
                        </a:lnTo>
                        <a:lnTo>
                          <a:pt x="5637" y="16639"/>
                        </a:lnTo>
                        <a:lnTo>
                          <a:pt x="2919" y="16052"/>
                        </a:lnTo>
                        <a:lnTo>
                          <a:pt x="10345" y="17807"/>
                        </a:lnTo>
                        <a:lnTo>
                          <a:pt x="13057" y="14596"/>
                        </a:lnTo>
                        <a:lnTo>
                          <a:pt x="15757" y="10518"/>
                        </a:lnTo>
                        <a:lnTo>
                          <a:pt x="18873" y="4657"/>
                        </a:lnTo>
                        <a:lnTo>
                          <a:pt x="15290" y="11975"/>
                        </a:lnTo>
                        <a:lnTo>
                          <a:pt x="10920" y="19311"/>
                        </a:lnTo>
                        <a:lnTo>
                          <a:pt x="17087" y="10213"/>
                        </a:lnTo>
                        <a:lnTo>
                          <a:pt x="14754" y="15201"/>
                        </a:lnTo>
                        <a:lnTo>
                          <a:pt x="11687" y="20422"/>
                        </a:lnTo>
                        <a:lnTo>
                          <a:pt x="8210" y="19311"/>
                        </a:lnTo>
                        <a:lnTo>
                          <a:pt x="4965" y="18430"/>
                        </a:lnTo>
                        <a:lnTo>
                          <a:pt x="0" y="17514"/>
                        </a:lnTo>
                        <a:lnTo>
                          <a:pt x="6509" y="19242"/>
                        </a:lnTo>
                        <a:lnTo>
                          <a:pt x="11020" y="20998"/>
                        </a:lnTo>
                        <a:lnTo>
                          <a:pt x="12149" y="21600"/>
                        </a:lnTo>
                        <a:lnTo>
                          <a:pt x="17308" y="11092"/>
                        </a:lnTo>
                        <a:lnTo>
                          <a:pt x="20466" y="4084"/>
                        </a:lnTo>
                        <a:lnTo>
                          <a:pt x="21599" y="873"/>
                        </a:lnTo>
                        <a:lnTo>
                          <a:pt x="20688" y="1173"/>
                        </a:lnTo>
                        <a:lnTo>
                          <a:pt x="21138" y="0"/>
                        </a:lnTo>
                        <a:lnTo>
                          <a:pt x="20466" y="30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626" name="AutoShape 197"/>
                  <p:cNvSpPr>
                    <a:spLocks/>
                  </p:cNvSpPr>
                  <p:nvPr/>
                </p:nvSpPr>
                <p:spPr bwMode="auto">
                  <a:xfrm>
                    <a:off x="18683" y="490183"/>
                    <a:ext cx="223682" cy="74838"/>
                  </a:xfrm>
                  <a:custGeom>
                    <a:avLst/>
                    <a:gdLst>
                      <a:gd name="T0" fmla="*/ 1158186 w 21600"/>
                      <a:gd name="T1" fmla="*/ 129646 h 21600"/>
                      <a:gd name="T2" fmla="*/ 1158186 w 21600"/>
                      <a:gd name="T3" fmla="*/ 129646 h 21600"/>
                      <a:gd name="T4" fmla="*/ 1158186 w 21600"/>
                      <a:gd name="T5" fmla="*/ 129646 h 21600"/>
                      <a:gd name="T6" fmla="*/ 1158186 w 21600"/>
                      <a:gd name="T7" fmla="*/ 12964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0968" y="16344"/>
                        </a:lnTo>
                        <a:lnTo>
                          <a:pt x="21600" y="2159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i="1">
                      <a:solidFill>
                        <a:srgbClr val="FFFFFF"/>
                      </a:solidFill>
                      <a:latin typeface="Calibri"/>
                      <a:cs typeface="Calibri"/>
                    </a:endParaRPr>
                  </a:p>
                </p:txBody>
              </p:sp>
            </p:grpSp>
            <p:sp>
              <p:nvSpPr>
                <p:cNvPr id="19620" name="AutoShape 198"/>
                <p:cNvSpPr>
                  <a:spLocks/>
                </p:cNvSpPr>
                <p:nvPr/>
              </p:nvSpPr>
              <p:spPr bwMode="auto">
                <a:xfrm>
                  <a:off x="-22" y="50275"/>
                  <a:ext cx="569909" cy="457051"/>
                </a:xfrm>
                <a:custGeom>
                  <a:avLst/>
                  <a:gdLst>
                    <a:gd name="T0" fmla="*/ 7640824 w 21253"/>
                    <a:gd name="T1" fmla="*/ 4835557 h 21600"/>
                    <a:gd name="T2" fmla="*/ 7640824 w 21253"/>
                    <a:gd name="T3" fmla="*/ 4835557 h 21600"/>
                    <a:gd name="T4" fmla="*/ 7640824 w 21253"/>
                    <a:gd name="T5" fmla="*/ 4835557 h 21600"/>
                    <a:gd name="T6" fmla="*/ 7640824 w 21253"/>
                    <a:gd name="T7" fmla="*/ 4835557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253" h="21600">
                      <a:moveTo>
                        <a:pt x="9358" y="0"/>
                      </a:moveTo>
                      <a:lnTo>
                        <a:pt x="8800" y="3616"/>
                      </a:lnTo>
                      <a:cubicBezTo>
                        <a:pt x="8044" y="5236"/>
                        <a:pt x="6631" y="7828"/>
                        <a:pt x="4839" y="9773"/>
                      </a:cubicBezTo>
                      <a:cubicBezTo>
                        <a:pt x="3047" y="11717"/>
                        <a:pt x="-57" y="15794"/>
                        <a:pt x="1" y="17549"/>
                      </a:cubicBezTo>
                      <a:lnTo>
                        <a:pt x="5735" y="20411"/>
                      </a:lnTo>
                      <a:cubicBezTo>
                        <a:pt x="7745" y="21086"/>
                        <a:pt x="9915" y="21491"/>
                        <a:pt x="12064" y="21599"/>
                      </a:cubicBezTo>
                      <a:cubicBezTo>
                        <a:pt x="13876" y="20194"/>
                        <a:pt x="15490" y="14633"/>
                        <a:pt x="17161" y="11555"/>
                      </a:cubicBezTo>
                      <a:cubicBezTo>
                        <a:pt x="18833" y="8477"/>
                        <a:pt x="19948" y="4102"/>
                        <a:pt x="20665" y="2428"/>
                      </a:cubicBezTo>
                      <a:cubicBezTo>
                        <a:pt x="20724" y="2266"/>
                        <a:pt x="21542" y="2104"/>
                        <a:pt x="21142" y="2050"/>
                      </a:cubicBezTo>
                      <a:cubicBezTo>
                        <a:pt x="20744" y="1996"/>
                        <a:pt x="19093" y="2185"/>
                        <a:pt x="18315" y="2104"/>
                      </a:cubicBezTo>
                      <a:lnTo>
                        <a:pt x="16524" y="1510"/>
                      </a:lnTo>
                      <a:lnTo>
                        <a:pt x="16245" y="2482"/>
                      </a:lnTo>
                      <a:lnTo>
                        <a:pt x="16842" y="2698"/>
                      </a:lnTo>
                      <a:lnTo>
                        <a:pt x="16206" y="4210"/>
                      </a:lnTo>
                      <a:lnTo>
                        <a:pt x="11388" y="3022"/>
                      </a:lnTo>
                      <a:lnTo>
                        <a:pt x="11905" y="1780"/>
                      </a:lnTo>
                      <a:lnTo>
                        <a:pt x="10672" y="1078"/>
                      </a:lnTo>
                      <a:lnTo>
                        <a:pt x="10672" y="376"/>
                      </a:lnTo>
                      <a:lnTo>
                        <a:pt x="935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 cap="flat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endParaRPr lang="en-US" i="1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</p:grpSp>
        </p:grpSp>
      </p:grpSp>
      <p:grpSp>
        <p:nvGrpSpPr>
          <p:cNvPr id="19466" name="Group 199"/>
          <p:cNvGrpSpPr>
            <a:grpSpLocks/>
          </p:cNvGrpSpPr>
          <p:nvPr/>
        </p:nvGrpSpPr>
        <p:grpSpPr bwMode="auto">
          <a:xfrm>
            <a:off x="1187056" y="3626644"/>
            <a:ext cx="3488531" cy="738188"/>
            <a:chOff x="0" y="0"/>
            <a:chExt cx="3487738" cy="985838"/>
          </a:xfrm>
        </p:grpSpPr>
        <p:sp>
          <p:nvSpPr>
            <p:cNvPr id="19603" name="AutoShape 200"/>
            <p:cNvSpPr>
              <a:spLocks/>
            </p:cNvSpPr>
            <p:nvPr/>
          </p:nvSpPr>
          <p:spPr bwMode="auto">
            <a:xfrm>
              <a:off x="0" y="0"/>
              <a:ext cx="3487738" cy="822249"/>
            </a:xfrm>
            <a:custGeom>
              <a:avLst/>
              <a:gdLst>
                <a:gd name="T0" fmla="*/ 281581397 w 21600"/>
                <a:gd name="T1" fmla="*/ 15650330 h 21600"/>
                <a:gd name="T2" fmla="*/ 281581397 w 21600"/>
                <a:gd name="T3" fmla="*/ 15650330 h 21600"/>
                <a:gd name="T4" fmla="*/ 281581397 w 21600"/>
                <a:gd name="T5" fmla="*/ 15650330 h 21600"/>
                <a:gd name="T6" fmla="*/ 281581397 w 21600"/>
                <a:gd name="T7" fmla="*/ 1565033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  <a:headEnd/>
              <a:tailEnd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endParaRPr lang="en-US" i="1">
                <a:latin typeface="Calibri"/>
                <a:cs typeface="Calibri"/>
              </a:endParaRPr>
            </a:p>
          </p:txBody>
        </p:sp>
        <p:pic>
          <p:nvPicPr>
            <p:cNvPr id="19604" name="Picture 201" descr="g070395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4285" y="82548"/>
              <a:ext cx="869953" cy="727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605" name="Picture 202" descr="g070394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5" y="63498"/>
              <a:ext cx="1003301" cy="739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606" name="Picture 203" descr="image12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0935" y="74611"/>
              <a:ext cx="1368428" cy="911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564" name="AutoShape 204"/>
            <p:cNvSpPr>
              <a:spLocks/>
            </p:cNvSpPr>
            <p:nvPr/>
          </p:nvSpPr>
          <p:spPr bwMode="auto">
            <a:xfrm>
              <a:off x="1111791" y="561292"/>
              <a:ext cx="1190354" cy="2162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i="1" dirty="0">
                  <a:solidFill>
                    <a:srgbClr val="FFFF00"/>
                  </a:solidFill>
                  <a:latin typeface="Calibri"/>
                  <a:ea typeface="Benguiat Bk BT" charset="0"/>
                  <a:cs typeface="Calibri"/>
                  <a:sym typeface="Benguiat Bk BT" charset="0"/>
                </a:rPr>
                <a:t>Management</a:t>
              </a:r>
              <a:endParaRPr lang="en-US" b="1" i="1" dirty="0">
                <a:solidFill>
                  <a:srgbClr val="FFFF00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600" name="AutoShape 206"/>
          <p:cNvSpPr>
            <a:spLocks/>
          </p:cNvSpPr>
          <p:nvPr/>
        </p:nvSpPr>
        <p:spPr bwMode="auto">
          <a:xfrm>
            <a:off x="2341556" y="2906317"/>
            <a:ext cx="1152931" cy="670322"/>
          </a:xfrm>
          <a:custGeom>
            <a:avLst/>
            <a:gdLst>
              <a:gd name="T0" fmla="*/ 30833144 w 21600"/>
              <a:gd name="T1" fmla="*/ 18459385 h 21600"/>
              <a:gd name="T2" fmla="*/ 30833144 w 21600"/>
              <a:gd name="T3" fmla="*/ 18459385 h 21600"/>
              <a:gd name="T4" fmla="*/ 30833144 w 21600"/>
              <a:gd name="T5" fmla="*/ 18459385 h 21600"/>
              <a:gd name="T6" fmla="*/ 30833144 w 21600"/>
              <a:gd name="T7" fmla="*/ 1845938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ln>
            <a:noFill/>
            <a:headEnd/>
            <a:tailE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endParaRPr lang="en-US">
              <a:latin typeface="Calibri"/>
              <a:cs typeface="Calibri"/>
            </a:endParaRPr>
          </a:p>
        </p:txBody>
      </p:sp>
      <p:pic>
        <p:nvPicPr>
          <p:cNvPr id="19601" name="Picture 207" descr="image13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4226" y="2922986"/>
            <a:ext cx="1029403" cy="51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568" name="AutoShape 208"/>
          <p:cNvSpPr>
            <a:spLocks/>
          </p:cNvSpPr>
          <p:nvPr/>
        </p:nvSpPr>
        <p:spPr bwMode="auto">
          <a:xfrm>
            <a:off x="2338390" y="3358755"/>
            <a:ext cx="1050131" cy="1619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i="1" dirty="0">
                <a:solidFill>
                  <a:srgbClr val="FFFF00"/>
                </a:solidFill>
                <a:latin typeface="Calibri"/>
                <a:ea typeface="Benguiat Bk BT" charset="0"/>
                <a:cs typeface="Calibri"/>
                <a:sym typeface="Benguiat Bk BT" charset="0"/>
              </a:rPr>
              <a:t>Leadership</a:t>
            </a:r>
            <a:endParaRPr lang="en-US" b="1" i="1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grpSp>
        <p:nvGrpSpPr>
          <p:cNvPr id="19468" name="Group 209"/>
          <p:cNvGrpSpPr>
            <a:grpSpLocks/>
          </p:cNvGrpSpPr>
          <p:nvPr/>
        </p:nvGrpSpPr>
        <p:grpSpPr bwMode="auto">
          <a:xfrm>
            <a:off x="3570762" y="2575045"/>
            <a:ext cx="1975097" cy="976834"/>
            <a:chOff x="136984" y="507607"/>
            <a:chExt cx="1974916" cy="1302394"/>
          </a:xfrm>
        </p:grpSpPr>
        <p:sp>
          <p:nvSpPr>
            <p:cNvPr id="19595" name="AutoShape 210"/>
            <p:cNvSpPr>
              <a:spLocks/>
            </p:cNvSpPr>
            <p:nvPr/>
          </p:nvSpPr>
          <p:spPr bwMode="auto">
            <a:xfrm rot="2163054" flipH="1">
              <a:off x="136984" y="507607"/>
              <a:ext cx="1974916" cy="1159572"/>
            </a:xfrm>
            <a:prstGeom prst="rightArrow">
              <a:avLst>
                <a:gd name="adj1" fmla="val 75343"/>
                <a:gd name="adj2" fmla="val 54737"/>
              </a:avLst>
            </a:prstGeom>
            <a:ln>
              <a:noFill/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endParaRPr lang="en-US" sz="2000">
                <a:solidFill>
                  <a:srgbClr val="000000"/>
                </a:solidFill>
                <a:latin typeface="Calibri"/>
                <a:cs typeface="Calibri"/>
                <a:sym typeface="Calibri" pitchFamily="34" charset="0"/>
              </a:endParaRPr>
            </a:p>
          </p:txBody>
        </p:sp>
        <p:grpSp>
          <p:nvGrpSpPr>
            <p:cNvPr id="19596" name="Group 211"/>
            <p:cNvGrpSpPr>
              <a:grpSpLocks/>
            </p:cNvGrpSpPr>
            <p:nvPr/>
          </p:nvGrpSpPr>
          <p:grpSpPr bwMode="auto">
            <a:xfrm>
              <a:off x="509745" y="642416"/>
              <a:ext cx="1492402" cy="1167585"/>
              <a:chOff x="0" y="0"/>
              <a:chExt cx="1492401" cy="1167584"/>
            </a:xfrm>
          </p:grpSpPr>
          <p:pic>
            <p:nvPicPr>
              <p:cNvPr id="19597" name="Picture 212" descr="g0147205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198" y="512906"/>
                <a:ext cx="783755" cy="2475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9598" name="Picture 213" descr="image18.png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82559" cy="5244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599" name="AutoShape 214"/>
              <p:cNvSpPr>
                <a:spLocks/>
              </p:cNvSpPr>
              <p:nvPr/>
            </p:nvSpPr>
            <p:spPr bwMode="auto">
              <a:xfrm>
                <a:off x="711396" y="793058"/>
                <a:ext cx="781005" cy="374526"/>
              </a:xfrm>
              <a:custGeom>
                <a:avLst/>
                <a:gdLst>
                  <a:gd name="T0" fmla="*/ 14119666 w 21600"/>
                  <a:gd name="T1" fmla="*/ 3247010 h 21600"/>
                  <a:gd name="T2" fmla="*/ 14119666 w 21600"/>
                  <a:gd name="T3" fmla="*/ 3247010 h 21600"/>
                  <a:gd name="T4" fmla="*/ 14119666 w 21600"/>
                  <a:gd name="T5" fmla="*/ 3247010 h 21600"/>
                  <a:gd name="T6" fmla="*/ 14119666 w 21600"/>
                  <a:gd name="T7" fmla="*/ 324701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en-US" sz="1000" b="1" i="1">
                    <a:solidFill>
                      <a:srgbClr val="000000"/>
                    </a:solidFill>
                    <a:latin typeface="Calibri"/>
                    <a:cs typeface="Calibri"/>
                    <a:sym typeface="Times New Roman" pitchFamily="18" charset="0"/>
                  </a:rPr>
                  <a:t>Quality</a:t>
                </a:r>
                <a:endParaRPr lang="en-US" sz="2000" b="1" i="1">
                  <a:solidFill>
                    <a:srgbClr val="000000"/>
                  </a:solidFill>
                  <a:latin typeface="Calibri"/>
                  <a:cs typeface="Calibri"/>
                  <a:sym typeface="Times New Roman" pitchFamily="18" charset="0"/>
                </a:endParaRPr>
              </a:p>
              <a:p>
                <a:pPr algn="ctr"/>
                <a:r>
                  <a:rPr lang="en-US" sz="1000" b="1" i="1">
                    <a:solidFill>
                      <a:srgbClr val="000000"/>
                    </a:solidFill>
                    <a:latin typeface="Calibri"/>
                    <a:cs typeface="Calibri"/>
                    <a:sym typeface="Times New Roman" pitchFamily="18" charset="0"/>
                  </a:rPr>
                  <a:t>Assurance</a:t>
                </a:r>
                <a:endParaRPr lang="en-US" sz="2000" b="1" i="1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19469" name="Group 215"/>
          <p:cNvGrpSpPr>
            <a:grpSpLocks/>
          </p:cNvGrpSpPr>
          <p:nvPr/>
        </p:nvGrpSpPr>
        <p:grpSpPr bwMode="auto">
          <a:xfrm>
            <a:off x="-101203" y="2121695"/>
            <a:ext cx="2464595" cy="1778794"/>
            <a:chOff x="0" y="-1"/>
            <a:chExt cx="2468401" cy="2370453"/>
          </a:xfrm>
        </p:grpSpPr>
        <p:sp>
          <p:nvSpPr>
            <p:cNvPr id="19590" name="AutoShape 216"/>
            <p:cNvSpPr>
              <a:spLocks/>
            </p:cNvSpPr>
            <p:nvPr/>
          </p:nvSpPr>
          <p:spPr bwMode="auto">
            <a:xfrm rot="-2478933">
              <a:off x="107583" y="597506"/>
              <a:ext cx="2253234" cy="1175439"/>
            </a:xfrm>
            <a:prstGeom prst="rightArrow">
              <a:avLst>
                <a:gd name="adj1" fmla="val 75343"/>
                <a:gd name="adj2" fmla="val 54783"/>
              </a:avLst>
            </a:prstGeom>
            <a:ln>
              <a:noFill/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endParaRPr lang="en-US" sz="2000">
                <a:solidFill>
                  <a:srgbClr val="000000"/>
                </a:solidFill>
                <a:latin typeface="Calibri"/>
                <a:cs typeface="Calibri"/>
                <a:sym typeface="Calibri" pitchFamily="34" charset="0"/>
              </a:endParaRPr>
            </a:p>
          </p:txBody>
        </p:sp>
        <p:grpSp>
          <p:nvGrpSpPr>
            <p:cNvPr id="19591" name="Group 217"/>
            <p:cNvGrpSpPr>
              <a:grpSpLocks/>
            </p:cNvGrpSpPr>
            <p:nvPr/>
          </p:nvGrpSpPr>
          <p:grpSpPr bwMode="auto">
            <a:xfrm>
              <a:off x="385994" y="664765"/>
              <a:ext cx="1591787" cy="1293737"/>
              <a:chOff x="0" y="0"/>
              <a:chExt cx="1591787" cy="1293737"/>
            </a:xfrm>
          </p:grpSpPr>
          <p:pic>
            <p:nvPicPr>
              <p:cNvPr id="19592" name="Picture 218" descr="image19.png"/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917" y="435583"/>
                <a:ext cx="982808" cy="5209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9593" name="Picture 219" descr="image14.png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810" y="0"/>
                <a:ext cx="1020977" cy="5327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594" name="AutoShape 220"/>
              <p:cNvSpPr>
                <a:spLocks/>
              </p:cNvSpPr>
              <p:nvPr/>
            </p:nvSpPr>
            <p:spPr bwMode="auto">
              <a:xfrm>
                <a:off x="0" y="919210"/>
                <a:ext cx="882632" cy="374527"/>
              </a:xfrm>
              <a:custGeom>
                <a:avLst/>
                <a:gdLst>
                  <a:gd name="T0" fmla="*/ 18033316 w 21600"/>
                  <a:gd name="T1" fmla="*/ 3247010 h 21600"/>
                  <a:gd name="T2" fmla="*/ 18033316 w 21600"/>
                  <a:gd name="T3" fmla="*/ 3247010 h 21600"/>
                  <a:gd name="T4" fmla="*/ 18033316 w 21600"/>
                  <a:gd name="T5" fmla="*/ 3247010 h 21600"/>
                  <a:gd name="T6" fmla="*/ 18033316 w 21600"/>
                  <a:gd name="T7" fmla="*/ 324701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ctr"/>
                <a:r>
                  <a:rPr lang="en-US" sz="1000" b="1" i="1">
                    <a:solidFill>
                      <a:srgbClr val="000000"/>
                    </a:solidFill>
                    <a:latin typeface="Calibri"/>
                    <a:cs typeface="Calibri"/>
                    <a:sym typeface="Times New Roman" pitchFamily="18" charset="0"/>
                  </a:rPr>
                  <a:t>Academic</a:t>
                </a:r>
                <a:endParaRPr lang="en-US" sz="2000" b="1" i="1">
                  <a:solidFill>
                    <a:srgbClr val="000000"/>
                  </a:solidFill>
                  <a:latin typeface="Calibri"/>
                  <a:cs typeface="Calibri"/>
                  <a:sym typeface="Times New Roman" pitchFamily="18" charset="0"/>
                </a:endParaRPr>
              </a:p>
              <a:p>
                <a:pPr algn="ctr"/>
                <a:r>
                  <a:rPr lang="en-US" sz="1000" b="1" i="1">
                    <a:solidFill>
                      <a:srgbClr val="000000"/>
                    </a:solidFill>
                    <a:latin typeface="Calibri"/>
                    <a:cs typeface="Calibri"/>
                    <a:sym typeface="Times New Roman" pitchFamily="18" charset="0"/>
                  </a:rPr>
                  <a:t>Community</a:t>
                </a:r>
                <a:endParaRPr lang="en-US" sz="2000" b="1" i="1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</p:grpSp>
      <p:grpSp>
        <p:nvGrpSpPr>
          <p:cNvPr id="19470" name="Group 221"/>
          <p:cNvGrpSpPr>
            <a:grpSpLocks/>
          </p:cNvGrpSpPr>
          <p:nvPr/>
        </p:nvGrpSpPr>
        <p:grpSpPr bwMode="auto">
          <a:xfrm>
            <a:off x="875112" y="535782"/>
            <a:ext cx="4221955" cy="2350294"/>
            <a:chOff x="0" y="0"/>
            <a:chExt cx="4222750" cy="3133726"/>
          </a:xfrm>
        </p:grpSpPr>
        <p:grpSp>
          <p:nvGrpSpPr>
            <p:cNvPr id="19488" name="Group 222"/>
            <p:cNvGrpSpPr>
              <a:grpSpLocks/>
            </p:cNvGrpSpPr>
            <p:nvPr/>
          </p:nvGrpSpPr>
          <p:grpSpPr bwMode="auto">
            <a:xfrm>
              <a:off x="0" y="0"/>
              <a:ext cx="4222750" cy="1658507"/>
              <a:chOff x="0" y="0"/>
              <a:chExt cx="4222751" cy="1658506"/>
            </a:xfrm>
          </p:grpSpPr>
          <p:sp>
            <p:nvSpPr>
              <p:cNvPr id="15583" name="AutoShape 223"/>
              <p:cNvSpPr>
                <a:spLocks/>
              </p:cNvSpPr>
              <p:nvPr/>
            </p:nvSpPr>
            <p:spPr bwMode="auto">
              <a:xfrm>
                <a:off x="860717" y="114300"/>
                <a:ext cx="2548781" cy="1143000"/>
              </a:xfrm>
              <a:prstGeom prst="rightArrow">
                <a:avLst>
                  <a:gd name="adj1" fmla="val 63889"/>
                  <a:gd name="adj2" fmla="val 34443"/>
                </a:avLst>
              </a:prstGeom>
              <a:ln>
                <a:noFill/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Calibri"/>
                  <a:ea typeface="Calibri" pitchFamily="34" charset="0"/>
                  <a:cs typeface="Calibri"/>
                  <a:sym typeface="Calibri" pitchFamily="34" charset="0"/>
                </a:endParaRPr>
              </a:p>
            </p:txBody>
          </p:sp>
          <p:grpSp>
            <p:nvGrpSpPr>
              <p:cNvPr id="19491" name="Group 224"/>
              <p:cNvGrpSpPr>
                <a:grpSpLocks/>
              </p:cNvGrpSpPr>
              <p:nvPr/>
            </p:nvGrpSpPr>
            <p:grpSpPr bwMode="auto">
              <a:xfrm>
                <a:off x="1105578" y="0"/>
                <a:ext cx="1795687" cy="1545290"/>
                <a:chOff x="64699" y="0"/>
                <a:chExt cx="1795686" cy="1545290"/>
              </a:xfrm>
            </p:grpSpPr>
            <p:sp>
              <p:nvSpPr>
                <p:cNvPr id="19498" name="AutoShape 225"/>
                <p:cNvSpPr>
                  <a:spLocks/>
                </p:cNvSpPr>
                <p:nvPr/>
              </p:nvSpPr>
              <p:spPr bwMode="auto">
                <a:xfrm>
                  <a:off x="64699" y="0"/>
                  <a:ext cx="1795686" cy="1545290"/>
                </a:xfrm>
                <a:custGeom>
                  <a:avLst/>
                  <a:gdLst>
                    <a:gd name="T0" fmla="*/ 74640931 w 21600"/>
                    <a:gd name="T1" fmla="*/ 55275953 h 21600"/>
                    <a:gd name="T2" fmla="*/ 74640931 w 21600"/>
                    <a:gd name="T3" fmla="*/ 55275953 h 21600"/>
                    <a:gd name="T4" fmla="*/ 74640931 w 21600"/>
                    <a:gd name="T5" fmla="*/ 55275953 h 21600"/>
                    <a:gd name="T6" fmla="*/ 74640931 w 21600"/>
                    <a:gd name="T7" fmla="*/ 5527595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headEnd/>
                  <a:tailEnd/>
                </a:ln>
                <a:extLst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lIns="0" tIns="0" rIns="0" bIns="0" anchor="ctr"/>
                <a:lstStyle/>
                <a:p>
                  <a:endParaRPr lang="en-US">
                    <a:solidFill>
                      <a:schemeClr val="tx1"/>
                    </a:solidFill>
                    <a:latin typeface="Calibri"/>
                    <a:cs typeface="Calibri"/>
                  </a:endParaRPr>
                </a:p>
              </p:txBody>
            </p:sp>
            <p:grpSp>
              <p:nvGrpSpPr>
                <p:cNvPr id="19499" name="Group 226"/>
                <p:cNvGrpSpPr>
                  <a:grpSpLocks/>
                </p:cNvGrpSpPr>
                <p:nvPr/>
              </p:nvGrpSpPr>
              <p:grpSpPr bwMode="auto">
                <a:xfrm>
                  <a:off x="239867" y="39705"/>
                  <a:ext cx="580734" cy="809968"/>
                  <a:chOff x="-1" y="-1"/>
                  <a:chExt cx="580735" cy="809968"/>
                </a:xfrm>
              </p:grpSpPr>
              <p:sp>
                <p:nvSpPr>
                  <p:cNvPr id="19504" name="AutoShape 227"/>
                  <p:cNvSpPr>
                    <a:spLocks/>
                  </p:cNvSpPr>
                  <p:nvPr/>
                </p:nvSpPr>
                <p:spPr bwMode="auto">
                  <a:xfrm flipH="1">
                    <a:off x="132092" y="129483"/>
                    <a:ext cx="146375" cy="71630"/>
                  </a:xfrm>
                  <a:custGeom>
                    <a:avLst/>
                    <a:gdLst>
                      <a:gd name="T0" fmla="*/ 495967 w 21600"/>
                      <a:gd name="T1" fmla="*/ 118770 h 21600"/>
                      <a:gd name="T2" fmla="*/ 495967 w 21600"/>
                      <a:gd name="T3" fmla="*/ 118770 h 21600"/>
                      <a:gd name="T4" fmla="*/ 495967 w 21600"/>
                      <a:gd name="T5" fmla="*/ 118770 h 21600"/>
                      <a:gd name="T6" fmla="*/ 495967 w 21600"/>
                      <a:gd name="T7" fmla="*/ 11877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847" y="2875"/>
                        </a:moveTo>
                        <a:lnTo>
                          <a:pt x="1383" y="1380"/>
                        </a:lnTo>
                        <a:lnTo>
                          <a:pt x="4934" y="5612"/>
                        </a:lnTo>
                        <a:lnTo>
                          <a:pt x="6592" y="0"/>
                        </a:lnTo>
                        <a:lnTo>
                          <a:pt x="12666" y="9730"/>
                        </a:lnTo>
                        <a:lnTo>
                          <a:pt x="18761" y="9730"/>
                        </a:lnTo>
                        <a:lnTo>
                          <a:pt x="21599" y="14214"/>
                        </a:lnTo>
                        <a:lnTo>
                          <a:pt x="5529" y="19482"/>
                        </a:lnTo>
                        <a:lnTo>
                          <a:pt x="4573" y="21600"/>
                        </a:lnTo>
                        <a:lnTo>
                          <a:pt x="3003" y="15205"/>
                        </a:lnTo>
                        <a:lnTo>
                          <a:pt x="3266" y="12835"/>
                        </a:lnTo>
                        <a:lnTo>
                          <a:pt x="0" y="6646"/>
                        </a:lnTo>
                        <a:lnTo>
                          <a:pt x="847" y="287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ap="flat" cmpd="sng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05" name="AutoShape 228"/>
                  <p:cNvSpPr>
                    <a:spLocks/>
                  </p:cNvSpPr>
                  <p:nvPr/>
                </p:nvSpPr>
                <p:spPr bwMode="auto">
                  <a:xfrm flipH="1">
                    <a:off x="1199" y="210755"/>
                    <a:ext cx="217768" cy="354019"/>
                  </a:xfrm>
                  <a:custGeom>
                    <a:avLst/>
                    <a:gdLst>
                      <a:gd name="T0" fmla="*/ 1097752 w 21600"/>
                      <a:gd name="T1" fmla="*/ 2901153 h 21600"/>
                      <a:gd name="T2" fmla="*/ 1097752 w 21600"/>
                      <a:gd name="T3" fmla="*/ 2901153 h 21600"/>
                      <a:gd name="T4" fmla="*/ 1097752 w 21600"/>
                      <a:gd name="T5" fmla="*/ 2901153 h 21600"/>
                      <a:gd name="T6" fmla="*/ 1097752 w 21600"/>
                      <a:gd name="T7" fmla="*/ 290115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0333" y="0"/>
                        </a:lnTo>
                        <a:lnTo>
                          <a:pt x="21600" y="574"/>
                        </a:lnTo>
                        <a:lnTo>
                          <a:pt x="21600" y="19801"/>
                        </a:lnTo>
                        <a:lnTo>
                          <a:pt x="20077" y="19801"/>
                        </a:lnTo>
                        <a:lnTo>
                          <a:pt x="20077" y="21600"/>
                        </a:lnTo>
                        <a:lnTo>
                          <a:pt x="9569" y="21600"/>
                        </a:lnTo>
                        <a:lnTo>
                          <a:pt x="9569" y="13157"/>
                        </a:lnTo>
                        <a:lnTo>
                          <a:pt x="7613" y="9010"/>
                        </a:lnTo>
                        <a:lnTo>
                          <a:pt x="9451" y="9010"/>
                        </a:lnTo>
                        <a:lnTo>
                          <a:pt x="10861" y="11743"/>
                        </a:lnTo>
                        <a:lnTo>
                          <a:pt x="10861" y="6289"/>
                        </a:lnTo>
                        <a:lnTo>
                          <a:pt x="269" y="4373"/>
                        </a:lnTo>
                        <a:lnTo>
                          <a:pt x="0" y="190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ap="flat" cmpd="sng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06" name="AutoShape 229"/>
                  <p:cNvSpPr>
                    <a:spLocks/>
                  </p:cNvSpPr>
                  <p:nvPr/>
                </p:nvSpPr>
                <p:spPr bwMode="auto">
                  <a:xfrm flipH="1">
                    <a:off x="172556" y="323710"/>
                    <a:ext cx="70212" cy="61989"/>
                  </a:xfrm>
                  <a:custGeom>
                    <a:avLst/>
                    <a:gdLst>
                      <a:gd name="T0" fmla="*/ 114114 w 21600"/>
                      <a:gd name="T1" fmla="*/ 88951 h 21600"/>
                      <a:gd name="T2" fmla="*/ 114114 w 21600"/>
                      <a:gd name="T3" fmla="*/ 88951 h 21600"/>
                      <a:gd name="T4" fmla="*/ 114114 w 21600"/>
                      <a:gd name="T5" fmla="*/ 88951 h 21600"/>
                      <a:gd name="T6" fmla="*/ 114114 w 21600"/>
                      <a:gd name="T7" fmla="*/ 8895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8219"/>
                        </a:moveTo>
                        <a:lnTo>
                          <a:pt x="8416" y="0"/>
                        </a:lnTo>
                        <a:lnTo>
                          <a:pt x="16853" y="0"/>
                        </a:lnTo>
                        <a:lnTo>
                          <a:pt x="21599" y="7473"/>
                        </a:lnTo>
                        <a:lnTo>
                          <a:pt x="11600" y="12820"/>
                        </a:lnTo>
                        <a:lnTo>
                          <a:pt x="4806" y="21599"/>
                        </a:lnTo>
                        <a:lnTo>
                          <a:pt x="0" y="8219"/>
                        </a:lnTo>
                        <a:close/>
                      </a:path>
                    </a:pathLst>
                  </a:custGeom>
                  <a:solidFill>
                    <a:srgbClr val="FFEA00"/>
                  </a:solidFill>
                  <a:ln w="3175" cap="flat" cmpd="sng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07" name="AutoShape 230"/>
                  <p:cNvSpPr>
                    <a:spLocks/>
                  </p:cNvSpPr>
                  <p:nvPr/>
                </p:nvSpPr>
                <p:spPr bwMode="auto">
                  <a:xfrm flipH="1">
                    <a:off x="100006" y="208000"/>
                    <a:ext cx="480728" cy="601967"/>
                  </a:xfrm>
                  <a:custGeom>
                    <a:avLst/>
                    <a:gdLst>
                      <a:gd name="T0" fmla="*/ 5349523 w 21600"/>
                      <a:gd name="T1" fmla="*/ 8388076 h 21600"/>
                      <a:gd name="T2" fmla="*/ 5349523 w 21600"/>
                      <a:gd name="T3" fmla="*/ 8388076 h 21600"/>
                      <a:gd name="T4" fmla="*/ 5349523 w 21600"/>
                      <a:gd name="T5" fmla="*/ 8388076 h 21600"/>
                      <a:gd name="T6" fmla="*/ 5349523 w 21600"/>
                      <a:gd name="T7" fmla="*/ 838807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157" y="691"/>
                        </a:moveTo>
                        <a:lnTo>
                          <a:pt x="10737" y="2216"/>
                        </a:lnTo>
                        <a:lnTo>
                          <a:pt x="10383" y="4098"/>
                        </a:lnTo>
                        <a:lnTo>
                          <a:pt x="10448" y="5067"/>
                        </a:lnTo>
                        <a:lnTo>
                          <a:pt x="10505" y="5558"/>
                        </a:lnTo>
                        <a:lnTo>
                          <a:pt x="10913" y="5277"/>
                        </a:lnTo>
                        <a:lnTo>
                          <a:pt x="11035" y="5214"/>
                        </a:lnTo>
                        <a:lnTo>
                          <a:pt x="11436" y="5483"/>
                        </a:lnTo>
                        <a:lnTo>
                          <a:pt x="15130" y="4859"/>
                        </a:lnTo>
                        <a:lnTo>
                          <a:pt x="16008" y="5906"/>
                        </a:lnTo>
                        <a:lnTo>
                          <a:pt x="12216" y="7442"/>
                        </a:lnTo>
                        <a:lnTo>
                          <a:pt x="12910" y="7925"/>
                        </a:lnTo>
                        <a:lnTo>
                          <a:pt x="13026" y="8267"/>
                        </a:lnTo>
                        <a:lnTo>
                          <a:pt x="13558" y="8536"/>
                        </a:lnTo>
                        <a:lnTo>
                          <a:pt x="13668" y="9242"/>
                        </a:lnTo>
                        <a:lnTo>
                          <a:pt x="14195" y="9242"/>
                        </a:lnTo>
                        <a:lnTo>
                          <a:pt x="14671" y="9445"/>
                        </a:lnTo>
                        <a:lnTo>
                          <a:pt x="15665" y="9658"/>
                        </a:lnTo>
                        <a:lnTo>
                          <a:pt x="16144" y="9521"/>
                        </a:lnTo>
                        <a:lnTo>
                          <a:pt x="16487" y="9584"/>
                        </a:lnTo>
                        <a:lnTo>
                          <a:pt x="18722" y="8611"/>
                        </a:lnTo>
                        <a:lnTo>
                          <a:pt x="20364" y="8478"/>
                        </a:lnTo>
                        <a:lnTo>
                          <a:pt x="21186" y="8890"/>
                        </a:lnTo>
                        <a:lnTo>
                          <a:pt x="21600" y="10975"/>
                        </a:lnTo>
                        <a:lnTo>
                          <a:pt x="21296" y="11602"/>
                        </a:lnTo>
                        <a:lnTo>
                          <a:pt x="19248" y="12789"/>
                        </a:lnTo>
                        <a:lnTo>
                          <a:pt x="14787" y="13826"/>
                        </a:lnTo>
                        <a:lnTo>
                          <a:pt x="12130" y="13403"/>
                        </a:lnTo>
                        <a:lnTo>
                          <a:pt x="10639" y="12789"/>
                        </a:lnTo>
                        <a:lnTo>
                          <a:pt x="9460" y="10506"/>
                        </a:lnTo>
                        <a:lnTo>
                          <a:pt x="9050" y="17362"/>
                        </a:lnTo>
                        <a:lnTo>
                          <a:pt x="8273" y="21600"/>
                        </a:lnTo>
                        <a:lnTo>
                          <a:pt x="6213" y="21600"/>
                        </a:lnTo>
                        <a:lnTo>
                          <a:pt x="4693" y="20766"/>
                        </a:lnTo>
                        <a:lnTo>
                          <a:pt x="4461" y="20285"/>
                        </a:lnTo>
                        <a:lnTo>
                          <a:pt x="404" y="17362"/>
                        </a:lnTo>
                        <a:lnTo>
                          <a:pt x="0" y="16113"/>
                        </a:lnTo>
                        <a:lnTo>
                          <a:pt x="50" y="13826"/>
                        </a:lnTo>
                        <a:lnTo>
                          <a:pt x="702" y="10141"/>
                        </a:lnTo>
                        <a:lnTo>
                          <a:pt x="1401" y="8828"/>
                        </a:lnTo>
                        <a:lnTo>
                          <a:pt x="1937" y="7223"/>
                        </a:lnTo>
                        <a:lnTo>
                          <a:pt x="2107" y="5832"/>
                        </a:lnTo>
                        <a:lnTo>
                          <a:pt x="2633" y="3614"/>
                        </a:lnTo>
                        <a:lnTo>
                          <a:pt x="3404" y="2008"/>
                        </a:lnTo>
                        <a:lnTo>
                          <a:pt x="5169" y="349"/>
                        </a:lnTo>
                        <a:lnTo>
                          <a:pt x="8984" y="0"/>
                        </a:lnTo>
                        <a:lnTo>
                          <a:pt x="10157" y="691"/>
                        </a:lnTo>
                        <a:close/>
                      </a:path>
                    </a:pathLst>
                  </a:custGeom>
                  <a:solidFill>
                    <a:srgbClr val="00EAFF"/>
                  </a:solidFill>
                  <a:ln w="3175" cap="flat" cmpd="sng">
                    <a:solidFill>
                      <a:srgbClr val="00EA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08" name="AutoShape 231"/>
                  <p:cNvSpPr>
                    <a:spLocks/>
                  </p:cNvSpPr>
                  <p:nvPr/>
                </p:nvSpPr>
                <p:spPr bwMode="auto">
                  <a:xfrm flipH="1">
                    <a:off x="239205" y="-1"/>
                    <a:ext cx="247517" cy="252061"/>
                  </a:xfrm>
                  <a:custGeom>
                    <a:avLst/>
                    <a:gdLst>
                      <a:gd name="T0" fmla="*/ 1418169 w 21600"/>
                      <a:gd name="T1" fmla="*/ 1470718 h 21600"/>
                      <a:gd name="T2" fmla="*/ 1418169 w 21600"/>
                      <a:gd name="T3" fmla="*/ 1470718 h 21600"/>
                      <a:gd name="T4" fmla="*/ 1418169 w 21600"/>
                      <a:gd name="T5" fmla="*/ 1470718 h 21600"/>
                      <a:gd name="T6" fmla="*/ 1418169 w 21600"/>
                      <a:gd name="T7" fmla="*/ 147071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2637" y="17367"/>
                        </a:moveTo>
                        <a:lnTo>
                          <a:pt x="12695" y="18532"/>
                        </a:lnTo>
                        <a:lnTo>
                          <a:pt x="11535" y="19349"/>
                        </a:lnTo>
                        <a:lnTo>
                          <a:pt x="10928" y="19258"/>
                        </a:lnTo>
                        <a:lnTo>
                          <a:pt x="10490" y="19938"/>
                        </a:lnTo>
                        <a:lnTo>
                          <a:pt x="10749" y="20769"/>
                        </a:lnTo>
                        <a:lnTo>
                          <a:pt x="10368" y="21600"/>
                        </a:lnTo>
                        <a:lnTo>
                          <a:pt x="7147" y="21272"/>
                        </a:lnTo>
                        <a:lnTo>
                          <a:pt x="6403" y="19702"/>
                        </a:lnTo>
                        <a:lnTo>
                          <a:pt x="5496" y="19349"/>
                        </a:lnTo>
                        <a:lnTo>
                          <a:pt x="3851" y="19447"/>
                        </a:lnTo>
                        <a:lnTo>
                          <a:pt x="3400" y="18453"/>
                        </a:lnTo>
                        <a:lnTo>
                          <a:pt x="1247" y="19768"/>
                        </a:lnTo>
                        <a:lnTo>
                          <a:pt x="0" y="17302"/>
                        </a:lnTo>
                        <a:lnTo>
                          <a:pt x="900" y="16464"/>
                        </a:lnTo>
                        <a:lnTo>
                          <a:pt x="1587" y="15313"/>
                        </a:lnTo>
                        <a:lnTo>
                          <a:pt x="1351" y="14574"/>
                        </a:lnTo>
                        <a:lnTo>
                          <a:pt x="1645" y="13599"/>
                        </a:lnTo>
                        <a:lnTo>
                          <a:pt x="3441" y="12356"/>
                        </a:lnTo>
                        <a:lnTo>
                          <a:pt x="5368" y="8811"/>
                        </a:lnTo>
                        <a:lnTo>
                          <a:pt x="6673" y="3800"/>
                        </a:lnTo>
                        <a:lnTo>
                          <a:pt x="8550" y="1399"/>
                        </a:lnTo>
                        <a:lnTo>
                          <a:pt x="9849" y="307"/>
                        </a:lnTo>
                        <a:lnTo>
                          <a:pt x="12563" y="0"/>
                        </a:lnTo>
                        <a:lnTo>
                          <a:pt x="15623" y="647"/>
                        </a:lnTo>
                        <a:lnTo>
                          <a:pt x="17840" y="2322"/>
                        </a:lnTo>
                        <a:lnTo>
                          <a:pt x="19982" y="3623"/>
                        </a:lnTo>
                        <a:lnTo>
                          <a:pt x="20843" y="4618"/>
                        </a:lnTo>
                        <a:lnTo>
                          <a:pt x="21420" y="5704"/>
                        </a:lnTo>
                        <a:lnTo>
                          <a:pt x="21599" y="6750"/>
                        </a:lnTo>
                        <a:lnTo>
                          <a:pt x="21599" y="8418"/>
                        </a:lnTo>
                        <a:lnTo>
                          <a:pt x="20888" y="9550"/>
                        </a:lnTo>
                        <a:lnTo>
                          <a:pt x="20202" y="9962"/>
                        </a:lnTo>
                        <a:lnTo>
                          <a:pt x="20178" y="9550"/>
                        </a:lnTo>
                        <a:lnTo>
                          <a:pt x="17216" y="10636"/>
                        </a:lnTo>
                        <a:lnTo>
                          <a:pt x="12637" y="17367"/>
                        </a:lnTo>
                        <a:close/>
                      </a:path>
                    </a:pathLst>
                  </a:custGeom>
                  <a:solidFill>
                    <a:srgbClr val="FFEA00"/>
                  </a:solidFill>
                  <a:ln w="3175" cap="flat" cmpd="sng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09" name="AutoShape 232"/>
                  <p:cNvSpPr>
                    <a:spLocks/>
                  </p:cNvSpPr>
                  <p:nvPr/>
                </p:nvSpPr>
                <p:spPr bwMode="auto">
                  <a:xfrm flipH="1">
                    <a:off x="263005" y="97801"/>
                    <a:ext cx="110665" cy="122594"/>
                  </a:xfrm>
                  <a:custGeom>
                    <a:avLst/>
                    <a:gdLst>
                      <a:gd name="T0" fmla="*/ 283487 w 21600"/>
                      <a:gd name="T1" fmla="*/ 347900 h 21600"/>
                      <a:gd name="T2" fmla="*/ 283487 w 21600"/>
                      <a:gd name="T3" fmla="*/ 347900 h 21600"/>
                      <a:gd name="T4" fmla="*/ 283487 w 21600"/>
                      <a:gd name="T5" fmla="*/ 347900 h 21600"/>
                      <a:gd name="T6" fmla="*/ 283487 w 21600"/>
                      <a:gd name="T7" fmla="*/ 34790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714" y="148"/>
                        </a:moveTo>
                        <a:lnTo>
                          <a:pt x="1013" y="1521"/>
                        </a:lnTo>
                        <a:lnTo>
                          <a:pt x="831" y="2706"/>
                        </a:lnTo>
                        <a:lnTo>
                          <a:pt x="1389" y="6342"/>
                        </a:lnTo>
                        <a:lnTo>
                          <a:pt x="0" y="9452"/>
                        </a:lnTo>
                        <a:lnTo>
                          <a:pt x="2026" y="13249"/>
                        </a:lnTo>
                        <a:lnTo>
                          <a:pt x="2610" y="17141"/>
                        </a:lnTo>
                        <a:lnTo>
                          <a:pt x="2714" y="21599"/>
                        </a:lnTo>
                        <a:lnTo>
                          <a:pt x="4247" y="17654"/>
                        </a:lnTo>
                        <a:lnTo>
                          <a:pt x="5792" y="17654"/>
                        </a:lnTo>
                        <a:lnTo>
                          <a:pt x="9936" y="21289"/>
                        </a:lnTo>
                        <a:lnTo>
                          <a:pt x="11313" y="21289"/>
                        </a:lnTo>
                        <a:lnTo>
                          <a:pt x="12676" y="20710"/>
                        </a:lnTo>
                        <a:lnTo>
                          <a:pt x="12988" y="19444"/>
                        </a:lnTo>
                        <a:lnTo>
                          <a:pt x="12936" y="17734"/>
                        </a:lnTo>
                        <a:lnTo>
                          <a:pt x="13521" y="16481"/>
                        </a:lnTo>
                        <a:lnTo>
                          <a:pt x="15495" y="15594"/>
                        </a:lnTo>
                        <a:lnTo>
                          <a:pt x="16443" y="13667"/>
                        </a:lnTo>
                        <a:lnTo>
                          <a:pt x="19314" y="13249"/>
                        </a:lnTo>
                        <a:lnTo>
                          <a:pt x="19495" y="12698"/>
                        </a:lnTo>
                        <a:lnTo>
                          <a:pt x="18067" y="7056"/>
                        </a:lnTo>
                        <a:lnTo>
                          <a:pt x="20703" y="5426"/>
                        </a:lnTo>
                        <a:lnTo>
                          <a:pt x="21600" y="2706"/>
                        </a:lnTo>
                        <a:lnTo>
                          <a:pt x="19872" y="2706"/>
                        </a:lnTo>
                        <a:lnTo>
                          <a:pt x="18781" y="1885"/>
                        </a:lnTo>
                        <a:lnTo>
                          <a:pt x="17924" y="3097"/>
                        </a:lnTo>
                        <a:lnTo>
                          <a:pt x="17235" y="2073"/>
                        </a:lnTo>
                        <a:lnTo>
                          <a:pt x="15651" y="3541"/>
                        </a:lnTo>
                        <a:lnTo>
                          <a:pt x="14248" y="1279"/>
                        </a:lnTo>
                        <a:lnTo>
                          <a:pt x="11079" y="2073"/>
                        </a:lnTo>
                        <a:lnTo>
                          <a:pt x="3792" y="0"/>
                        </a:lnTo>
                        <a:lnTo>
                          <a:pt x="2714" y="148"/>
                        </a:lnTo>
                        <a:close/>
                      </a:path>
                    </a:pathLst>
                  </a:custGeom>
                  <a:solidFill>
                    <a:srgbClr val="FFC98E"/>
                  </a:solidFill>
                  <a:ln w="3175" cap="flat" cmpd="sng">
                    <a:solidFill>
                      <a:srgbClr val="FFC98E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0" name="AutoShape 233"/>
                  <p:cNvSpPr>
                    <a:spLocks/>
                  </p:cNvSpPr>
                  <p:nvPr/>
                </p:nvSpPr>
                <p:spPr bwMode="auto">
                  <a:xfrm flipH="1">
                    <a:off x="354627" y="146013"/>
                    <a:ext cx="11903" cy="9646"/>
                  </a:xfrm>
                  <a:custGeom>
                    <a:avLst/>
                    <a:gdLst>
                      <a:gd name="T0" fmla="*/ 3280 w 21600"/>
                      <a:gd name="T1" fmla="*/ 2154 h 21600"/>
                      <a:gd name="T2" fmla="*/ 3280 w 21600"/>
                      <a:gd name="T3" fmla="*/ 2154 h 21600"/>
                      <a:gd name="T4" fmla="*/ 3280 w 21600"/>
                      <a:gd name="T5" fmla="*/ 2154 h 21600"/>
                      <a:gd name="T6" fmla="*/ 3280 w 21600"/>
                      <a:gd name="T7" fmla="*/ 215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866" y="2144"/>
                        </a:moveTo>
                        <a:lnTo>
                          <a:pt x="15606" y="0"/>
                        </a:lnTo>
                        <a:lnTo>
                          <a:pt x="21600" y="4442"/>
                        </a:lnTo>
                        <a:lnTo>
                          <a:pt x="20101" y="12561"/>
                        </a:lnTo>
                        <a:lnTo>
                          <a:pt x="13734" y="20680"/>
                        </a:lnTo>
                        <a:lnTo>
                          <a:pt x="5118" y="21599"/>
                        </a:lnTo>
                        <a:lnTo>
                          <a:pt x="0" y="12561"/>
                        </a:lnTo>
                        <a:lnTo>
                          <a:pt x="6866" y="2144"/>
                        </a:lnTo>
                        <a:close/>
                      </a:path>
                    </a:pathLst>
                  </a:custGeom>
                  <a:solidFill>
                    <a:srgbClr val="FFEA00"/>
                  </a:solidFill>
                  <a:ln w="3175" cap="flat" cmpd="sng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1" name="AutoShape 234"/>
                  <p:cNvSpPr>
                    <a:spLocks/>
                  </p:cNvSpPr>
                  <p:nvPr/>
                </p:nvSpPr>
                <p:spPr bwMode="auto">
                  <a:xfrm flipH="1">
                    <a:off x="27377" y="402227"/>
                    <a:ext cx="85678" cy="111569"/>
                  </a:xfrm>
                  <a:custGeom>
                    <a:avLst/>
                    <a:gdLst>
                      <a:gd name="T0" fmla="*/ 169924 w 21600"/>
                      <a:gd name="T1" fmla="*/ 288142 h 21600"/>
                      <a:gd name="T2" fmla="*/ 169924 w 21600"/>
                      <a:gd name="T3" fmla="*/ 288142 h 21600"/>
                      <a:gd name="T4" fmla="*/ 169924 w 21600"/>
                      <a:gd name="T5" fmla="*/ 288142 h 21600"/>
                      <a:gd name="T6" fmla="*/ 169924 w 21600"/>
                      <a:gd name="T7" fmla="*/ 28814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433"/>
                        </a:moveTo>
                        <a:lnTo>
                          <a:pt x="2758" y="21599"/>
                        </a:lnTo>
                        <a:lnTo>
                          <a:pt x="10699" y="21599"/>
                        </a:lnTo>
                        <a:lnTo>
                          <a:pt x="13138" y="19768"/>
                        </a:lnTo>
                        <a:lnTo>
                          <a:pt x="18908" y="19270"/>
                        </a:lnTo>
                        <a:lnTo>
                          <a:pt x="19917" y="17995"/>
                        </a:lnTo>
                        <a:lnTo>
                          <a:pt x="21600" y="10975"/>
                        </a:lnTo>
                        <a:lnTo>
                          <a:pt x="18336" y="6623"/>
                        </a:lnTo>
                        <a:lnTo>
                          <a:pt x="14366" y="5187"/>
                        </a:lnTo>
                        <a:lnTo>
                          <a:pt x="10042" y="3429"/>
                        </a:lnTo>
                        <a:lnTo>
                          <a:pt x="8562" y="0"/>
                        </a:lnTo>
                        <a:lnTo>
                          <a:pt x="6207" y="337"/>
                        </a:lnTo>
                        <a:lnTo>
                          <a:pt x="4895" y="4586"/>
                        </a:lnTo>
                        <a:lnTo>
                          <a:pt x="0" y="10433"/>
                        </a:lnTo>
                        <a:close/>
                      </a:path>
                    </a:pathLst>
                  </a:custGeom>
                  <a:solidFill>
                    <a:srgbClr val="FFEA00"/>
                  </a:solidFill>
                  <a:ln w="3175" cap="flat" cmpd="sng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2" name="AutoShape 235"/>
                  <p:cNvSpPr>
                    <a:spLocks/>
                  </p:cNvSpPr>
                  <p:nvPr/>
                </p:nvSpPr>
                <p:spPr bwMode="auto">
                  <a:xfrm flipH="1">
                    <a:off x="261807" y="4132"/>
                    <a:ext cx="64262" cy="49593"/>
                  </a:xfrm>
                  <a:custGeom>
                    <a:avLst/>
                    <a:gdLst>
                      <a:gd name="T0" fmla="*/ 95593 w 21600"/>
                      <a:gd name="T1" fmla="*/ 56933 h 21600"/>
                      <a:gd name="T2" fmla="*/ 95593 w 21600"/>
                      <a:gd name="T3" fmla="*/ 56933 h 21600"/>
                      <a:gd name="T4" fmla="*/ 95593 w 21600"/>
                      <a:gd name="T5" fmla="*/ 56933 h 21600"/>
                      <a:gd name="T6" fmla="*/ 95593 w 21600"/>
                      <a:gd name="T7" fmla="*/ 5693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15732"/>
                        </a:moveTo>
                        <a:lnTo>
                          <a:pt x="18705" y="13596"/>
                        </a:lnTo>
                        <a:lnTo>
                          <a:pt x="19670" y="15732"/>
                        </a:lnTo>
                        <a:lnTo>
                          <a:pt x="17584" y="17190"/>
                        </a:lnTo>
                        <a:lnTo>
                          <a:pt x="15565" y="20208"/>
                        </a:lnTo>
                        <a:lnTo>
                          <a:pt x="14870" y="19259"/>
                        </a:lnTo>
                        <a:lnTo>
                          <a:pt x="10452" y="21599"/>
                        </a:lnTo>
                        <a:lnTo>
                          <a:pt x="15834" y="17190"/>
                        </a:lnTo>
                        <a:lnTo>
                          <a:pt x="13770" y="15732"/>
                        </a:lnTo>
                        <a:lnTo>
                          <a:pt x="17584" y="14545"/>
                        </a:lnTo>
                        <a:lnTo>
                          <a:pt x="14152" y="10036"/>
                        </a:lnTo>
                        <a:lnTo>
                          <a:pt x="9442" y="12409"/>
                        </a:lnTo>
                        <a:lnTo>
                          <a:pt x="11550" y="14070"/>
                        </a:lnTo>
                        <a:lnTo>
                          <a:pt x="11684" y="16715"/>
                        </a:lnTo>
                        <a:lnTo>
                          <a:pt x="7177" y="17936"/>
                        </a:lnTo>
                        <a:lnTo>
                          <a:pt x="8882" y="19259"/>
                        </a:lnTo>
                        <a:lnTo>
                          <a:pt x="4149" y="19734"/>
                        </a:lnTo>
                        <a:lnTo>
                          <a:pt x="2310" y="16241"/>
                        </a:lnTo>
                        <a:lnTo>
                          <a:pt x="3880" y="15732"/>
                        </a:lnTo>
                        <a:lnTo>
                          <a:pt x="2310" y="11765"/>
                        </a:lnTo>
                        <a:lnTo>
                          <a:pt x="5899" y="15325"/>
                        </a:lnTo>
                        <a:lnTo>
                          <a:pt x="9712" y="15732"/>
                        </a:lnTo>
                        <a:lnTo>
                          <a:pt x="6123" y="11765"/>
                        </a:lnTo>
                        <a:lnTo>
                          <a:pt x="9936" y="10036"/>
                        </a:lnTo>
                        <a:lnTo>
                          <a:pt x="7962" y="8781"/>
                        </a:lnTo>
                        <a:lnTo>
                          <a:pt x="11550" y="7526"/>
                        </a:lnTo>
                        <a:lnTo>
                          <a:pt x="6594" y="4847"/>
                        </a:lnTo>
                        <a:lnTo>
                          <a:pt x="5069" y="1897"/>
                        </a:lnTo>
                        <a:lnTo>
                          <a:pt x="0" y="0"/>
                        </a:lnTo>
                        <a:lnTo>
                          <a:pt x="5383" y="1016"/>
                        </a:lnTo>
                        <a:lnTo>
                          <a:pt x="10766" y="3661"/>
                        </a:lnTo>
                        <a:lnTo>
                          <a:pt x="14600" y="8781"/>
                        </a:lnTo>
                        <a:lnTo>
                          <a:pt x="17965" y="12409"/>
                        </a:lnTo>
                        <a:lnTo>
                          <a:pt x="21599" y="1573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3" name="AutoShape 236"/>
                  <p:cNvSpPr>
                    <a:spLocks/>
                  </p:cNvSpPr>
                  <p:nvPr/>
                </p:nvSpPr>
                <p:spPr bwMode="auto">
                  <a:xfrm flipH="1">
                    <a:off x="260616" y="48211"/>
                    <a:ext cx="34512" cy="52345"/>
                  </a:xfrm>
                  <a:custGeom>
                    <a:avLst/>
                    <a:gdLst>
                      <a:gd name="T0" fmla="*/ 27571 w 21600"/>
                      <a:gd name="T1" fmla="*/ 63427 h 21600"/>
                      <a:gd name="T2" fmla="*/ 27571 w 21600"/>
                      <a:gd name="T3" fmla="*/ 63427 h 21600"/>
                      <a:gd name="T4" fmla="*/ 27571 w 21600"/>
                      <a:gd name="T5" fmla="*/ 63427 h 21600"/>
                      <a:gd name="T6" fmla="*/ 27571 w 21600"/>
                      <a:gd name="T7" fmla="*/ 6342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5310" y="0"/>
                        </a:moveTo>
                        <a:lnTo>
                          <a:pt x="12951" y="7284"/>
                        </a:lnTo>
                        <a:lnTo>
                          <a:pt x="10841" y="4887"/>
                        </a:lnTo>
                        <a:lnTo>
                          <a:pt x="8192" y="10216"/>
                        </a:lnTo>
                        <a:lnTo>
                          <a:pt x="0" y="16742"/>
                        </a:lnTo>
                        <a:lnTo>
                          <a:pt x="12372" y="10216"/>
                        </a:lnTo>
                        <a:lnTo>
                          <a:pt x="14068" y="12580"/>
                        </a:lnTo>
                        <a:lnTo>
                          <a:pt x="14068" y="21599"/>
                        </a:lnTo>
                        <a:lnTo>
                          <a:pt x="20731" y="15134"/>
                        </a:lnTo>
                        <a:lnTo>
                          <a:pt x="21600" y="5738"/>
                        </a:lnTo>
                        <a:lnTo>
                          <a:pt x="19572" y="14630"/>
                        </a:lnTo>
                        <a:lnTo>
                          <a:pt x="15765" y="17152"/>
                        </a:lnTo>
                        <a:lnTo>
                          <a:pt x="15765" y="10595"/>
                        </a:lnTo>
                        <a:lnTo>
                          <a:pt x="14399" y="9365"/>
                        </a:lnTo>
                        <a:lnTo>
                          <a:pt x="16593" y="2901"/>
                        </a:lnTo>
                        <a:lnTo>
                          <a:pt x="1531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4" name="AutoShape 237"/>
                  <p:cNvSpPr>
                    <a:spLocks/>
                  </p:cNvSpPr>
                  <p:nvPr/>
                </p:nvSpPr>
                <p:spPr bwMode="auto">
                  <a:xfrm flipH="1">
                    <a:off x="280846" y="97801"/>
                    <a:ext cx="11903" cy="19287"/>
                  </a:xfrm>
                  <a:custGeom>
                    <a:avLst/>
                    <a:gdLst>
                      <a:gd name="T0" fmla="*/ 3280 w 21600"/>
                      <a:gd name="T1" fmla="*/ 8611 h 21600"/>
                      <a:gd name="T2" fmla="*/ 3280 w 21600"/>
                      <a:gd name="T3" fmla="*/ 8611 h 21600"/>
                      <a:gd name="T4" fmla="*/ 3280 w 21600"/>
                      <a:gd name="T5" fmla="*/ 8611 h 21600"/>
                      <a:gd name="T6" fmla="*/ 3280 w 21600"/>
                      <a:gd name="T7" fmla="*/ 861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4624" y="0"/>
                        </a:moveTo>
                        <a:lnTo>
                          <a:pt x="2361" y="12585"/>
                        </a:lnTo>
                        <a:lnTo>
                          <a:pt x="0" y="21600"/>
                        </a:lnTo>
                        <a:lnTo>
                          <a:pt x="14624" y="15222"/>
                        </a:lnTo>
                        <a:lnTo>
                          <a:pt x="19012" y="20579"/>
                        </a:lnTo>
                        <a:lnTo>
                          <a:pt x="21600" y="8588"/>
                        </a:lnTo>
                        <a:lnTo>
                          <a:pt x="14624" y="11735"/>
                        </a:lnTo>
                        <a:lnTo>
                          <a:pt x="1462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5" name="AutoShape 238"/>
                  <p:cNvSpPr>
                    <a:spLocks/>
                  </p:cNvSpPr>
                  <p:nvPr/>
                </p:nvSpPr>
                <p:spPr bwMode="auto">
                  <a:xfrm flipH="1">
                    <a:off x="236817" y="77139"/>
                    <a:ext cx="36891" cy="41325"/>
                  </a:xfrm>
                  <a:custGeom>
                    <a:avLst/>
                    <a:gdLst>
                      <a:gd name="T0" fmla="*/ 31504 w 21600"/>
                      <a:gd name="T1" fmla="*/ 39532 h 21600"/>
                      <a:gd name="T2" fmla="*/ 31504 w 21600"/>
                      <a:gd name="T3" fmla="*/ 39532 h 21600"/>
                      <a:gd name="T4" fmla="*/ 31504 w 21600"/>
                      <a:gd name="T5" fmla="*/ 39532 h 21600"/>
                      <a:gd name="T6" fmla="*/ 31504 w 21600"/>
                      <a:gd name="T7" fmla="*/ 3953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155"/>
                        </a:moveTo>
                        <a:lnTo>
                          <a:pt x="0" y="16884"/>
                        </a:lnTo>
                        <a:lnTo>
                          <a:pt x="3286" y="14990"/>
                        </a:lnTo>
                        <a:lnTo>
                          <a:pt x="3286" y="17609"/>
                        </a:lnTo>
                        <a:lnTo>
                          <a:pt x="6652" y="13821"/>
                        </a:lnTo>
                        <a:lnTo>
                          <a:pt x="9900" y="7213"/>
                        </a:lnTo>
                        <a:lnTo>
                          <a:pt x="8256" y="16884"/>
                        </a:lnTo>
                        <a:lnTo>
                          <a:pt x="11504" y="13821"/>
                        </a:lnTo>
                        <a:lnTo>
                          <a:pt x="11895" y="16481"/>
                        </a:lnTo>
                        <a:lnTo>
                          <a:pt x="13734" y="14990"/>
                        </a:lnTo>
                        <a:lnTo>
                          <a:pt x="14947" y="16481"/>
                        </a:lnTo>
                        <a:lnTo>
                          <a:pt x="18547" y="12410"/>
                        </a:lnTo>
                        <a:lnTo>
                          <a:pt x="20230" y="6729"/>
                        </a:lnTo>
                        <a:lnTo>
                          <a:pt x="20230" y="0"/>
                        </a:lnTo>
                        <a:lnTo>
                          <a:pt x="21600" y="6205"/>
                        </a:lnTo>
                        <a:lnTo>
                          <a:pt x="20230" y="15957"/>
                        </a:lnTo>
                        <a:lnTo>
                          <a:pt x="13734" y="21155"/>
                        </a:lnTo>
                        <a:lnTo>
                          <a:pt x="8960" y="21599"/>
                        </a:lnTo>
                        <a:lnTo>
                          <a:pt x="9900" y="18536"/>
                        </a:lnTo>
                        <a:lnTo>
                          <a:pt x="5204" y="21155"/>
                        </a:lnTo>
                        <a:lnTo>
                          <a:pt x="0" y="2115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6" name="AutoShape 239"/>
                  <p:cNvSpPr>
                    <a:spLocks/>
                  </p:cNvSpPr>
                  <p:nvPr/>
                </p:nvSpPr>
                <p:spPr bwMode="auto">
                  <a:xfrm flipH="1">
                    <a:off x="273705" y="130861"/>
                    <a:ext cx="7143" cy="6891"/>
                  </a:xfrm>
                  <a:custGeom>
                    <a:avLst/>
                    <a:gdLst>
                      <a:gd name="T0" fmla="*/ 1181 w 21600"/>
                      <a:gd name="T1" fmla="*/ 1099 h 21600"/>
                      <a:gd name="T2" fmla="*/ 1181 w 21600"/>
                      <a:gd name="T3" fmla="*/ 1099 h 21600"/>
                      <a:gd name="T4" fmla="*/ 1181 w 21600"/>
                      <a:gd name="T5" fmla="*/ 1099 h 21600"/>
                      <a:gd name="T6" fmla="*/ 1181 w 21600"/>
                      <a:gd name="T7" fmla="*/ 109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0" y="21599"/>
                        </a:lnTo>
                        <a:lnTo>
                          <a:pt x="8594" y="21599"/>
                        </a:lnTo>
                        <a:lnTo>
                          <a:pt x="21600" y="3838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7" name="AutoShape 240"/>
                  <p:cNvSpPr>
                    <a:spLocks/>
                  </p:cNvSpPr>
                  <p:nvPr/>
                </p:nvSpPr>
                <p:spPr bwMode="auto">
                  <a:xfrm flipH="1">
                    <a:off x="280845" y="137749"/>
                    <a:ext cx="10713" cy="15155"/>
                  </a:xfrm>
                  <a:custGeom>
                    <a:avLst/>
                    <a:gdLst>
                      <a:gd name="T0" fmla="*/ 2657 w 21600"/>
                      <a:gd name="T1" fmla="*/ 5317 h 21600"/>
                      <a:gd name="T2" fmla="*/ 2657 w 21600"/>
                      <a:gd name="T3" fmla="*/ 5317 h 21600"/>
                      <a:gd name="T4" fmla="*/ 2657 w 21600"/>
                      <a:gd name="T5" fmla="*/ 5317 h 21600"/>
                      <a:gd name="T6" fmla="*/ 2657 w 21600"/>
                      <a:gd name="T7" fmla="*/ 531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0"/>
                        </a:moveTo>
                        <a:lnTo>
                          <a:pt x="21600" y="7681"/>
                        </a:lnTo>
                        <a:lnTo>
                          <a:pt x="15758" y="7681"/>
                        </a:lnTo>
                        <a:lnTo>
                          <a:pt x="0" y="21599"/>
                        </a:lnTo>
                        <a:lnTo>
                          <a:pt x="0" y="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8" name="AutoShape 241"/>
                  <p:cNvSpPr>
                    <a:spLocks/>
                  </p:cNvSpPr>
                  <p:nvPr/>
                </p:nvSpPr>
                <p:spPr bwMode="auto">
                  <a:xfrm flipH="1">
                    <a:off x="289175" y="151523"/>
                    <a:ext cx="9524" cy="11022"/>
                  </a:xfrm>
                  <a:custGeom>
                    <a:avLst/>
                    <a:gdLst>
                      <a:gd name="T0" fmla="*/ 2100 w 21600"/>
                      <a:gd name="T1" fmla="*/ 2812 h 21600"/>
                      <a:gd name="T2" fmla="*/ 2100 w 21600"/>
                      <a:gd name="T3" fmla="*/ 2812 h 21600"/>
                      <a:gd name="T4" fmla="*/ 2100 w 21600"/>
                      <a:gd name="T5" fmla="*/ 2812 h 21600"/>
                      <a:gd name="T6" fmla="*/ 2100 w 21600"/>
                      <a:gd name="T7" fmla="*/ 281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7068" y="0"/>
                        </a:moveTo>
                        <a:lnTo>
                          <a:pt x="0" y="21600"/>
                        </a:lnTo>
                        <a:lnTo>
                          <a:pt x="17068" y="21600"/>
                        </a:lnTo>
                        <a:lnTo>
                          <a:pt x="21600" y="7757"/>
                        </a:lnTo>
                        <a:lnTo>
                          <a:pt x="1706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19" name="AutoShape 242"/>
                  <p:cNvSpPr>
                    <a:spLocks/>
                  </p:cNvSpPr>
                  <p:nvPr/>
                </p:nvSpPr>
                <p:spPr bwMode="auto">
                  <a:xfrm flipH="1">
                    <a:off x="274897" y="173564"/>
                    <a:ext cx="28561" cy="19286"/>
                  </a:xfrm>
                  <a:custGeom>
                    <a:avLst/>
                    <a:gdLst>
                      <a:gd name="T0" fmla="*/ 18883 w 21600"/>
                      <a:gd name="T1" fmla="*/ 8610 h 21600"/>
                      <a:gd name="T2" fmla="*/ 18883 w 21600"/>
                      <a:gd name="T3" fmla="*/ 8610 h 21600"/>
                      <a:gd name="T4" fmla="*/ 18883 w 21600"/>
                      <a:gd name="T5" fmla="*/ 8610 h 21600"/>
                      <a:gd name="T6" fmla="*/ 18883 w 21600"/>
                      <a:gd name="T7" fmla="*/ 861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0575" y="0"/>
                        </a:moveTo>
                        <a:lnTo>
                          <a:pt x="5986" y="14694"/>
                        </a:lnTo>
                        <a:lnTo>
                          <a:pt x="0" y="20271"/>
                        </a:lnTo>
                        <a:lnTo>
                          <a:pt x="1995" y="21599"/>
                        </a:lnTo>
                        <a:lnTo>
                          <a:pt x="8031" y="15933"/>
                        </a:lnTo>
                        <a:lnTo>
                          <a:pt x="10974" y="4514"/>
                        </a:lnTo>
                        <a:lnTo>
                          <a:pt x="20901" y="1239"/>
                        </a:lnTo>
                        <a:lnTo>
                          <a:pt x="21600" y="0"/>
                        </a:lnTo>
                        <a:lnTo>
                          <a:pt x="1057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0" name="AutoShape 243"/>
                  <p:cNvSpPr>
                    <a:spLocks/>
                  </p:cNvSpPr>
                  <p:nvPr/>
                </p:nvSpPr>
                <p:spPr bwMode="auto">
                  <a:xfrm flipH="1">
                    <a:off x="309406" y="152901"/>
                    <a:ext cx="53554" cy="67494"/>
                  </a:xfrm>
                  <a:custGeom>
                    <a:avLst/>
                    <a:gdLst>
                      <a:gd name="T0" fmla="*/ 66390 w 21600"/>
                      <a:gd name="T1" fmla="*/ 105450 h 21600"/>
                      <a:gd name="T2" fmla="*/ 66390 w 21600"/>
                      <a:gd name="T3" fmla="*/ 105450 h 21600"/>
                      <a:gd name="T4" fmla="*/ 66390 w 21600"/>
                      <a:gd name="T5" fmla="*/ 105450 h 21600"/>
                      <a:gd name="T6" fmla="*/ 66390 w 21600"/>
                      <a:gd name="T7" fmla="*/ 10545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20043"/>
                        </a:moveTo>
                        <a:lnTo>
                          <a:pt x="19010" y="20991"/>
                        </a:lnTo>
                        <a:lnTo>
                          <a:pt x="16905" y="20991"/>
                        </a:lnTo>
                        <a:lnTo>
                          <a:pt x="7091" y="12551"/>
                        </a:lnTo>
                        <a:lnTo>
                          <a:pt x="2479" y="0"/>
                        </a:lnTo>
                        <a:lnTo>
                          <a:pt x="1428" y="948"/>
                        </a:lnTo>
                        <a:lnTo>
                          <a:pt x="3504" y="7272"/>
                        </a:lnTo>
                        <a:lnTo>
                          <a:pt x="2479" y="8197"/>
                        </a:lnTo>
                        <a:lnTo>
                          <a:pt x="0" y="6616"/>
                        </a:lnTo>
                        <a:lnTo>
                          <a:pt x="2722" y="11991"/>
                        </a:lnTo>
                        <a:lnTo>
                          <a:pt x="2722" y="15008"/>
                        </a:lnTo>
                        <a:lnTo>
                          <a:pt x="1428" y="21599"/>
                        </a:lnTo>
                        <a:lnTo>
                          <a:pt x="4879" y="15713"/>
                        </a:lnTo>
                        <a:lnTo>
                          <a:pt x="6821" y="15713"/>
                        </a:lnTo>
                        <a:lnTo>
                          <a:pt x="16258" y="21599"/>
                        </a:lnTo>
                        <a:lnTo>
                          <a:pt x="18685" y="21599"/>
                        </a:lnTo>
                        <a:lnTo>
                          <a:pt x="21599" y="2004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1" name="AutoShape 244"/>
                  <p:cNvSpPr>
                    <a:spLocks/>
                  </p:cNvSpPr>
                  <p:nvPr/>
                </p:nvSpPr>
                <p:spPr bwMode="auto">
                  <a:xfrm flipH="1">
                    <a:off x="305437" y="199735"/>
                    <a:ext cx="3179" cy="9645"/>
                  </a:xfrm>
                  <a:custGeom>
                    <a:avLst/>
                    <a:gdLst>
                      <a:gd name="T0" fmla="*/ 234 w 21600"/>
                      <a:gd name="T1" fmla="*/ 2154 h 21600"/>
                      <a:gd name="T2" fmla="*/ 234 w 21600"/>
                      <a:gd name="T3" fmla="*/ 2154 h 21600"/>
                      <a:gd name="T4" fmla="*/ 234 w 21600"/>
                      <a:gd name="T5" fmla="*/ 2154 h 21600"/>
                      <a:gd name="T6" fmla="*/ 234 w 21600"/>
                      <a:gd name="T7" fmla="*/ 215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0" y="21600"/>
                        </a:lnTo>
                        <a:lnTo>
                          <a:pt x="21600" y="17642"/>
                        </a:lnTo>
                        <a:lnTo>
                          <a:pt x="21600" y="64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2" name="AutoShape 245"/>
                  <p:cNvSpPr>
                    <a:spLocks/>
                  </p:cNvSpPr>
                  <p:nvPr/>
                </p:nvSpPr>
                <p:spPr bwMode="auto">
                  <a:xfrm flipH="1">
                    <a:off x="298696" y="49589"/>
                    <a:ext cx="28563" cy="28931"/>
                  </a:xfrm>
                  <a:custGeom>
                    <a:avLst/>
                    <a:gdLst>
                      <a:gd name="T0" fmla="*/ 18886 w 21600"/>
                      <a:gd name="T1" fmla="*/ 19374 h 21600"/>
                      <a:gd name="T2" fmla="*/ 18886 w 21600"/>
                      <a:gd name="T3" fmla="*/ 19374 h 21600"/>
                      <a:gd name="T4" fmla="*/ 18886 w 21600"/>
                      <a:gd name="T5" fmla="*/ 19374 h 21600"/>
                      <a:gd name="T6" fmla="*/ 18886 w 21600"/>
                      <a:gd name="T7" fmla="*/ 1937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939"/>
                        </a:moveTo>
                        <a:lnTo>
                          <a:pt x="14502" y="9423"/>
                        </a:lnTo>
                        <a:lnTo>
                          <a:pt x="9905" y="3588"/>
                        </a:lnTo>
                        <a:lnTo>
                          <a:pt x="3215" y="0"/>
                        </a:lnTo>
                        <a:lnTo>
                          <a:pt x="7810" y="7908"/>
                        </a:lnTo>
                        <a:lnTo>
                          <a:pt x="0" y="3588"/>
                        </a:lnTo>
                        <a:lnTo>
                          <a:pt x="5410" y="13688"/>
                        </a:lnTo>
                        <a:lnTo>
                          <a:pt x="16085" y="21600"/>
                        </a:lnTo>
                        <a:lnTo>
                          <a:pt x="9905" y="14473"/>
                        </a:lnTo>
                        <a:lnTo>
                          <a:pt x="16493" y="13688"/>
                        </a:lnTo>
                        <a:lnTo>
                          <a:pt x="21600" y="109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3" name="AutoShape 246"/>
                  <p:cNvSpPr>
                    <a:spLocks/>
                  </p:cNvSpPr>
                  <p:nvPr/>
                </p:nvSpPr>
                <p:spPr bwMode="auto">
                  <a:xfrm flipH="1">
                    <a:off x="310597" y="50966"/>
                    <a:ext cx="33322" cy="30307"/>
                  </a:xfrm>
                  <a:custGeom>
                    <a:avLst/>
                    <a:gdLst>
                      <a:gd name="T0" fmla="*/ 25703 w 21600"/>
                      <a:gd name="T1" fmla="*/ 21263 h 21600"/>
                      <a:gd name="T2" fmla="*/ 25703 w 21600"/>
                      <a:gd name="T3" fmla="*/ 21263 h 21600"/>
                      <a:gd name="T4" fmla="*/ 25703 w 21600"/>
                      <a:gd name="T5" fmla="*/ 21263 h 21600"/>
                      <a:gd name="T6" fmla="*/ 25703 w 21600"/>
                      <a:gd name="T7" fmla="*/ 2126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21599"/>
                        </a:moveTo>
                        <a:lnTo>
                          <a:pt x="17579" y="21599"/>
                        </a:lnTo>
                        <a:lnTo>
                          <a:pt x="7698" y="18636"/>
                        </a:lnTo>
                        <a:lnTo>
                          <a:pt x="0" y="10342"/>
                        </a:lnTo>
                        <a:lnTo>
                          <a:pt x="9366" y="11795"/>
                        </a:lnTo>
                        <a:lnTo>
                          <a:pt x="6457" y="4039"/>
                        </a:lnTo>
                        <a:lnTo>
                          <a:pt x="1324" y="0"/>
                        </a:lnTo>
                        <a:lnTo>
                          <a:pt x="8254" y="4847"/>
                        </a:lnTo>
                        <a:lnTo>
                          <a:pt x="14756" y="17397"/>
                        </a:lnTo>
                        <a:lnTo>
                          <a:pt x="21600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4" name="AutoShape 247"/>
                  <p:cNvSpPr>
                    <a:spLocks/>
                  </p:cNvSpPr>
                  <p:nvPr/>
                </p:nvSpPr>
                <p:spPr bwMode="auto">
                  <a:xfrm flipH="1">
                    <a:off x="308221" y="49589"/>
                    <a:ext cx="67828" cy="67493"/>
                  </a:xfrm>
                  <a:custGeom>
                    <a:avLst/>
                    <a:gdLst>
                      <a:gd name="T0" fmla="*/ 106496 w 21600"/>
                      <a:gd name="T1" fmla="*/ 105448 h 21600"/>
                      <a:gd name="T2" fmla="*/ 106496 w 21600"/>
                      <a:gd name="T3" fmla="*/ 105448 h 21600"/>
                      <a:gd name="T4" fmla="*/ 106496 w 21600"/>
                      <a:gd name="T5" fmla="*/ 105448 h 21600"/>
                      <a:gd name="T6" fmla="*/ 106496 w 21600"/>
                      <a:gd name="T7" fmla="*/ 10544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0106" y="11689"/>
                        </a:moveTo>
                        <a:lnTo>
                          <a:pt x="17699" y="11689"/>
                        </a:lnTo>
                        <a:lnTo>
                          <a:pt x="13507" y="10528"/>
                        </a:lnTo>
                        <a:lnTo>
                          <a:pt x="9752" y="7611"/>
                        </a:lnTo>
                        <a:lnTo>
                          <a:pt x="6619" y="6648"/>
                        </a:lnTo>
                        <a:lnTo>
                          <a:pt x="9088" y="9589"/>
                        </a:lnTo>
                        <a:lnTo>
                          <a:pt x="8693" y="11689"/>
                        </a:lnTo>
                        <a:lnTo>
                          <a:pt x="5540" y="9168"/>
                        </a:lnTo>
                        <a:lnTo>
                          <a:pt x="3651" y="0"/>
                        </a:lnTo>
                        <a:lnTo>
                          <a:pt x="2676" y="271"/>
                        </a:lnTo>
                        <a:lnTo>
                          <a:pt x="2012" y="2496"/>
                        </a:lnTo>
                        <a:lnTo>
                          <a:pt x="0" y="5684"/>
                        </a:lnTo>
                        <a:lnTo>
                          <a:pt x="0" y="9786"/>
                        </a:lnTo>
                        <a:lnTo>
                          <a:pt x="3236" y="18164"/>
                        </a:lnTo>
                        <a:lnTo>
                          <a:pt x="5394" y="15891"/>
                        </a:lnTo>
                        <a:lnTo>
                          <a:pt x="8444" y="19425"/>
                        </a:lnTo>
                        <a:lnTo>
                          <a:pt x="9938" y="19425"/>
                        </a:lnTo>
                        <a:lnTo>
                          <a:pt x="8444" y="15891"/>
                        </a:lnTo>
                        <a:lnTo>
                          <a:pt x="12013" y="19425"/>
                        </a:lnTo>
                        <a:lnTo>
                          <a:pt x="14151" y="19746"/>
                        </a:lnTo>
                        <a:lnTo>
                          <a:pt x="11847" y="21599"/>
                        </a:lnTo>
                        <a:lnTo>
                          <a:pt x="17865" y="21599"/>
                        </a:lnTo>
                        <a:lnTo>
                          <a:pt x="15499" y="18164"/>
                        </a:lnTo>
                        <a:lnTo>
                          <a:pt x="18674" y="19425"/>
                        </a:lnTo>
                        <a:lnTo>
                          <a:pt x="21599" y="18411"/>
                        </a:lnTo>
                        <a:lnTo>
                          <a:pt x="18923" y="18411"/>
                        </a:lnTo>
                        <a:lnTo>
                          <a:pt x="16557" y="16237"/>
                        </a:lnTo>
                        <a:lnTo>
                          <a:pt x="18508" y="15891"/>
                        </a:lnTo>
                        <a:lnTo>
                          <a:pt x="19774" y="14927"/>
                        </a:lnTo>
                        <a:lnTo>
                          <a:pt x="17865" y="14630"/>
                        </a:lnTo>
                        <a:lnTo>
                          <a:pt x="15748" y="13617"/>
                        </a:lnTo>
                        <a:lnTo>
                          <a:pt x="18280" y="13617"/>
                        </a:lnTo>
                        <a:lnTo>
                          <a:pt x="17055" y="12431"/>
                        </a:lnTo>
                        <a:lnTo>
                          <a:pt x="20106" y="116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5" name="AutoShape 248"/>
                  <p:cNvSpPr>
                    <a:spLocks/>
                  </p:cNvSpPr>
                  <p:nvPr/>
                </p:nvSpPr>
                <p:spPr bwMode="auto">
                  <a:xfrm flipH="1">
                    <a:off x="348677" y="110199"/>
                    <a:ext cx="11903" cy="23420"/>
                  </a:xfrm>
                  <a:custGeom>
                    <a:avLst/>
                    <a:gdLst>
                      <a:gd name="T0" fmla="*/ 3280 w 21600"/>
                      <a:gd name="T1" fmla="*/ 12697 h 21600"/>
                      <a:gd name="T2" fmla="*/ 3280 w 21600"/>
                      <a:gd name="T3" fmla="*/ 12697 h 21600"/>
                      <a:gd name="T4" fmla="*/ 3280 w 21600"/>
                      <a:gd name="T5" fmla="*/ 12697 h 21600"/>
                      <a:gd name="T6" fmla="*/ 3280 w 21600"/>
                      <a:gd name="T7" fmla="*/ 1269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3257" y="0"/>
                        </a:moveTo>
                        <a:lnTo>
                          <a:pt x="3257" y="3587"/>
                        </a:lnTo>
                        <a:lnTo>
                          <a:pt x="0" y="9076"/>
                        </a:lnTo>
                        <a:lnTo>
                          <a:pt x="11705" y="21599"/>
                        </a:lnTo>
                        <a:lnTo>
                          <a:pt x="13032" y="16250"/>
                        </a:lnTo>
                        <a:lnTo>
                          <a:pt x="10497" y="12944"/>
                        </a:lnTo>
                        <a:lnTo>
                          <a:pt x="21600" y="6964"/>
                        </a:lnTo>
                        <a:lnTo>
                          <a:pt x="11705" y="0"/>
                        </a:lnTo>
                        <a:lnTo>
                          <a:pt x="325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6" name="AutoShape 249"/>
                  <p:cNvSpPr>
                    <a:spLocks/>
                  </p:cNvSpPr>
                  <p:nvPr/>
                </p:nvSpPr>
                <p:spPr bwMode="auto">
                  <a:xfrm flipH="1">
                    <a:off x="397468" y="168053"/>
                    <a:ext cx="17853" cy="41326"/>
                  </a:xfrm>
                  <a:custGeom>
                    <a:avLst/>
                    <a:gdLst>
                      <a:gd name="T0" fmla="*/ 7378 w 21600"/>
                      <a:gd name="T1" fmla="*/ 39533 h 21600"/>
                      <a:gd name="T2" fmla="*/ 7378 w 21600"/>
                      <a:gd name="T3" fmla="*/ 39533 h 21600"/>
                      <a:gd name="T4" fmla="*/ 7378 w 21600"/>
                      <a:gd name="T5" fmla="*/ 39533 h 21600"/>
                      <a:gd name="T6" fmla="*/ 7378 w 21600"/>
                      <a:gd name="T7" fmla="*/ 3953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7685" y="2560"/>
                        </a:moveTo>
                        <a:lnTo>
                          <a:pt x="3155" y="4200"/>
                        </a:lnTo>
                        <a:lnTo>
                          <a:pt x="2346" y="7200"/>
                        </a:lnTo>
                        <a:lnTo>
                          <a:pt x="6957" y="6640"/>
                        </a:lnTo>
                        <a:lnTo>
                          <a:pt x="3802" y="10320"/>
                        </a:lnTo>
                        <a:lnTo>
                          <a:pt x="7685" y="11318"/>
                        </a:lnTo>
                        <a:lnTo>
                          <a:pt x="647" y="16518"/>
                        </a:lnTo>
                        <a:lnTo>
                          <a:pt x="5339" y="15078"/>
                        </a:lnTo>
                        <a:lnTo>
                          <a:pt x="0" y="21599"/>
                        </a:lnTo>
                        <a:lnTo>
                          <a:pt x="15289" y="14358"/>
                        </a:lnTo>
                        <a:lnTo>
                          <a:pt x="21600" y="4440"/>
                        </a:lnTo>
                        <a:lnTo>
                          <a:pt x="16584" y="4440"/>
                        </a:lnTo>
                        <a:lnTo>
                          <a:pt x="9465" y="5160"/>
                        </a:lnTo>
                        <a:lnTo>
                          <a:pt x="11002" y="0"/>
                        </a:lnTo>
                        <a:lnTo>
                          <a:pt x="7685" y="256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7" name="AutoShape 250"/>
                  <p:cNvSpPr>
                    <a:spLocks/>
                  </p:cNvSpPr>
                  <p:nvPr/>
                </p:nvSpPr>
                <p:spPr bwMode="auto">
                  <a:xfrm flipH="1">
                    <a:off x="336779" y="1376"/>
                    <a:ext cx="54741" cy="61989"/>
                  </a:xfrm>
                  <a:custGeom>
                    <a:avLst/>
                    <a:gdLst>
                      <a:gd name="T0" fmla="*/ 69366 w 21600"/>
                      <a:gd name="T1" fmla="*/ 88951 h 21600"/>
                      <a:gd name="T2" fmla="*/ 69366 w 21600"/>
                      <a:gd name="T3" fmla="*/ 88951 h 21600"/>
                      <a:gd name="T4" fmla="*/ 69366 w 21600"/>
                      <a:gd name="T5" fmla="*/ 88951 h 21600"/>
                      <a:gd name="T6" fmla="*/ 69366 w 21600"/>
                      <a:gd name="T7" fmla="*/ 8895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600"/>
                        </a:moveTo>
                        <a:lnTo>
                          <a:pt x="3211" y="16165"/>
                        </a:lnTo>
                        <a:lnTo>
                          <a:pt x="8624" y="13662"/>
                        </a:lnTo>
                        <a:lnTo>
                          <a:pt x="5283" y="13662"/>
                        </a:lnTo>
                        <a:lnTo>
                          <a:pt x="14580" y="7935"/>
                        </a:lnTo>
                        <a:lnTo>
                          <a:pt x="10411" y="7935"/>
                        </a:lnTo>
                        <a:lnTo>
                          <a:pt x="14865" y="4767"/>
                        </a:lnTo>
                        <a:lnTo>
                          <a:pt x="18724" y="4767"/>
                        </a:lnTo>
                        <a:lnTo>
                          <a:pt x="12767" y="2796"/>
                        </a:lnTo>
                        <a:lnTo>
                          <a:pt x="21599" y="1038"/>
                        </a:lnTo>
                        <a:lnTo>
                          <a:pt x="19086" y="0"/>
                        </a:lnTo>
                        <a:lnTo>
                          <a:pt x="9194" y="2796"/>
                        </a:lnTo>
                        <a:lnTo>
                          <a:pt x="1605" y="10280"/>
                        </a:lnTo>
                        <a:lnTo>
                          <a:pt x="9194" y="5539"/>
                        </a:lnTo>
                        <a:lnTo>
                          <a:pt x="2667" y="12729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8" name="AutoShape 251"/>
                  <p:cNvSpPr>
                    <a:spLocks/>
                  </p:cNvSpPr>
                  <p:nvPr/>
                </p:nvSpPr>
                <p:spPr bwMode="auto">
                  <a:xfrm flipH="1">
                    <a:off x="374865" y="5509"/>
                    <a:ext cx="90436" cy="174937"/>
                  </a:xfrm>
                  <a:custGeom>
                    <a:avLst/>
                    <a:gdLst>
                      <a:gd name="T0" fmla="*/ 189321 w 21600"/>
                      <a:gd name="T1" fmla="*/ 708406 h 21600"/>
                      <a:gd name="T2" fmla="*/ 189321 w 21600"/>
                      <a:gd name="T3" fmla="*/ 708406 h 21600"/>
                      <a:gd name="T4" fmla="*/ 189321 w 21600"/>
                      <a:gd name="T5" fmla="*/ 708406 h 21600"/>
                      <a:gd name="T6" fmla="*/ 189321 w 21600"/>
                      <a:gd name="T7" fmla="*/ 70840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0"/>
                        </a:moveTo>
                        <a:lnTo>
                          <a:pt x="18448" y="1088"/>
                        </a:lnTo>
                        <a:lnTo>
                          <a:pt x="12557" y="5145"/>
                        </a:lnTo>
                        <a:lnTo>
                          <a:pt x="8899" y="12216"/>
                        </a:lnTo>
                        <a:lnTo>
                          <a:pt x="4370" y="17088"/>
                        </a:lnTo>
                        <a:lnTo>
                          <a:pt x="427" y="18946"/>
                        </a:lnTo>
                        <a:lnTo>
                          <a:pt x="0" y="20026"/>
                        </a:lnTo>
                        <a:lnTo>
                          <a:pt x="902" y="21249"/>
                        </a:lnTo>
                        <a:lnTo>
                          <a:pt x="3008" y="21600"/>
                        </a:lnTo>
                        <a:lnTo>
                          <a:pt x="1694" y="21021"/>
                        </a:lnTo>
                        <a:lnTo>
                          <a:pt x="1393" y="20026"/>
                        </a:lnTo>
                        <a:lnTo>
                          <a:pt x="3658" y="19022"/>
                        </a:lnTo>
                        <a:lnTo>
                          <a:pt x="4909" y="19022"/>
                        </a:lnTo>
                        <a:lnTo>
                          <a:pt x="5700" y="20415"/>
                        </a:lnTo>
                        <a:lnTo>
                          <a:pt x="7965" y="19420"/>
                        </a:lnTo>
                        <a:lnTo>
                          <a:pt x="9485" y="17458"/>
                        </a:lnTo>
                        <a:lnTo>
                          <a:pt x="11908" y="15865"/>
                        </a:lnTo>
                        <a:lnTo>
                          <a:pt x="8060" y="17088"/>
                        </a:lnTo>
                        <a:lnTo>
                          <a:pt x="9168" y="14756"/>
                        </a:lnTo>
                        <a:lnTo>
                          <a:pt x="12225" y="12472"/>
                        </a:lnTo>
                        <a:lnTo>
                          <a:pt x="14252" y="7685"/>
                        </a:lnTo>
                        <a:lnTo>
                          <a:pt x="11575" y="11951"/>
                        </a:lnTo>
                        <a:lnTo>
                          <a:pt x="11417" y="10272"/>
                        </a:lnTo>
                        <a:lnTo>
                          <a:pt x="13792" y="5003"/>
                        </a:lnTo>
                        <a:lnTo>
                          <a:pt x="18702" y="1212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29" name="AutoShape 252"/>
                  <p:cNvSpPr>
                    <a:spLocks/>
                  </p:cNvSpPr>
                  <p:nvPr/>
                </p:nvSpPr>
                <p:spPr bwMode="auto">
                  <a:xfrm flipH="1">
                    <a:off x="461729" y="170809"/>
                    <a:ext cx="17853" cy="24794"/>
                  </a:xfrm>
                  <a:custGeom>
                    <a:avLst/>
                    <a:gdLst>
                      <a:gd name="T0" fmla="*/ 7378 w 21600"/>
                      <a:gd name="T1" fmla="*/ 14230 h 21600"/>
                      <a:gd name="T2" fmla="*/ 7378 w 21600"/>
                      <a:gd name="T3" fmla="*/ 14230 h 21600"/>
                      <a:gd name="T4" fmla="*/ 7378 w 21600"/>
                      <a:gd name="T5" fmla="*/ 14230 h 21600"/>
                      <a:gd name="T6" fmla="*/ 7378 w 21600"/>
                      <a:gd name="T7" fmla="*/ 1423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9046"/>
                        </a:moveTo>
                        <a:lnTo>
                          <a:pt x="15882" y="8064"/>
                        </a:lnTo>
                        <a:lnTo>
                          <a:pt x="10402" y="0"/>
                        </a:lnTo>
                        <a:lnTo>
                          <a:pt x="5638" y="9677"/>
                        </a:lnTo>
                        <a:lnTo>
                          <a:pt x="5638" y="15218"/>
                        </a:lnTo>
                        <a:lnTo>
                          <a:pt x="0" y="21600"/>
                        </a:lnTo>
                        <a:lnTo>
                          <a:pt x="14452" y="16270"/>
                        </a:lnTo>
                        <a:lnTo>
                          <a:pt x="21600" y="904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0" name="AutoShape 253"/>
                  <p:cNvSpPr>
                    <a:spLocks/>
                  </p:cNvSpPr>
                  <p:nvPr/>
                </p:nvSpPr>
                <p:spPr bwMode="auto">
                  <a:xfrm flipH="1">
                    <a:off x="393898" y="82648"/>
                    <a:ext cx="28563" cy="92292"/>
                  </a:xfrm>
                  <a:custGeom>
                    <a:avLst/>
                    <a:gdLst>
                      <a:gd name="T0" fmla="*/ 18886 w 21600"/>
                      <a:gd name="T1" fmla="*/ 197172 h 21600"/>
                      <a:gd name="T2" fmla="*/ 18886 w 21600"/>
                      <a:gd name="T3" fmla="*/ 197172 h 21600"/>
                      <a:gd name="T4" fmla="*/ 18886 w 21600"/>
                      <a:gd name="T5" fmla="*/ 197172 h 21600"/>
                      <a:gd name="T6" fmla="*/ 18886 w 21600"/>
                      <a:gd name="T7" fmla="*/ 19717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0"/>
                        </a:moveTo>
                        <a:lnTo>
                          <a:pt x="12049" y="12025"/>
                        </a:lnTo>
                        <a:lnTo>
                          <a:pt x="949" y="17884"/>
                        </a:lnTo>
                        <a:lnTo>
                          <a:pt x="5599" y="16929"/>
                        </a:lnTo>
                        <a:lnTo>
                          <a:pt x="4049" y="19273"/>
                        </a:lnTo>
                        <a:lnTo>
                          <a:pt x="0" y="21599"/>
                        </a:lnTo>
                        <a:lnTo>
                          <a:pt x="12550" y="16442"/>
                        </a:lnTo>
                        <a:lnTo>
                          <a:pt x="17699" y="12241"/>
                        </a:lnTo>
                        <a:lnTo>
                          <a:pt x="7149" y="16676"/>
                        </a:lnTo>
                        <a:lnTo>
                          <a:pt x="13400" y="12025"/>
                        </a:lnTo>
                        <a:lnTo>
                          <a:pt x="2159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1" name="AutoShape 254"/>
                  <p:cNvSpPr>
                    <a:spLocks/>
                  </p:cNvSpPr>
                  <p:nvPr/>
                </p:nvSpPr>
                <p:spPr bwMode="auto">
                  <a:xfrm flipH="1">
                    <a:off x="357007" y="146013"/>
                    <a:ext cx="11903" cy="15155"/>
                  </a:xfrm>
                  <a:custGeom>
                    <a:avLst/>
                    <a:gdLst>
                      <a:gd name="T0" fmla="*/ 3280 w 21600"/>
                      <a:gd name="T1" fmla="*/ 5317 h 21600"/>
                      <a:gd name="T2" fmla="*/ 3280 w 21600"/>
                      <a:gd name="T3" fmla="*/ 5317 h 21600"/>
                      <a:gd name="T4" fmla="*/ 3280 w 21600"/>
                      <a:gd name="T5" fmla="*/ 5317 h 21600"/>
                      <a:gd name="T6" fmla="*/ 3280 w 21600"/>
                      <a:gd name="T7" fmla="*/ 531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081" y="2755"/>
                        </a:moveTo>
                        <a:lnTo>
                          <a:pt x="0" y="11350"/>
                        </a:lnTo>
                        <a:lnTo>
                          <a:pt x="12413" y="21599"/>
                        </a:lnTo>
                        <a:lnTo>
                          <a:pt x="21600" y="11350"/>
                        </a:lnTo>
                        <a:lnTo>
                          <a:pt x="12413" y="11350"/>
                        </a:lnTo>
                        <a:lnTo>
                          <a:pt x="8688" y="8595"/>
                        </a:lnTo>
                        <a:lnTo>
                          <a:pt x="11172" y="0"/>
                        </a:lnTo>
                        <a:lnTo>
                          <a:pt x="6081" y="275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2" name="AutoShape 255"/>
                  <p:cNvSpPr>
                    <a:spLocks/>
                  </p:cNvSpPr>
                  <p:nvPr/>
                </p:nvSpPr>
                <p:spPr bwMode="auto">
                  <a:xfrm flipH="1">
                    <a:off x="365338" y="101934"/>
                    <a:ext cx="22612" cy="49588"/>
                  </a:xfrm>
                  <a:custGeom>
                    <a:avLst/>
                    <a:gdLst>
                      <a:gd name="T0" fmla="*/ 11836 w 21600"/>
                      <a:gd name="T1" fmla="*/ 56921 h 21600"/>
                      <a:gd name="T2" fmla="*/ 11836 w 21600"/>
                      <a:gd name="T3" fmla="*/ 56921 h 21600"/>
                      <a:gd name="T4" fmla="*/ 11836 w 21600"/>
                      <a:gd name="T5" fmla="*/ 56921 h 21600"/>
                      <a:gd name="T6" fmla="*/ 11836 w 21600"/>
                      <a:gd name="T7" fmla="*/ 5692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8677" y="0"/>
                        </a:moveTo>
                        <a:lnTo>
                          <a:pt x="17915" y="3978"/>
                        </a:lnTo>
                        <a:lnTo>
                          <a:pt x="21599" y="9128"/>
                        </a:lnTo>
                        <a:lnTo>
                          <a:pt x="21599" y="13374"/>
                        </a:lnTo>
                        <a:lnTo>
                          <a:pt x="14170" y="21600"/>
                        </a:lnTo>
                        <a:lnTo>
                          <a:pt x="15481" y="14678"/>
                        </a:lnTo>
                        <a:lnTo>
                          <a:pt x="7304" y="7857"/>
                        </a:lnTo>
                        <a:lnTo>
                          <a:pt x="7304" y="13040"/>
                        </a:lnTo>
                        <a:lnTo>
                          <a:pt x="0" y="0"/>
                        </a:lnTo>
                        <a:lnTo>
                          <a:pt x="16105" y="11268"/>
                        </a:lnTo>
                        <a:lnTo>
                          <a:pt x="14856" y="6486"/>
                        </a:lnTo>
                        <a:lnTo>
                          <a:pt x="9301" y="2173"/>
                        </a:lnTo>
                        <a:lnTo>
                          <a:pt x="867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3" name="AutoShape 256"/>
                  <p:cNvSpPr>
                    <a:spLocks/>
                  </p:cNvSpPr>
                  <p:nvPr/>
                </p:nvSpPr>
                <p:spPr bwMode="auto">
                  <a:xfrm flipH="1">
                    <a:off x="379617" y="119841"/>
                    <a:ext cx="21423" cy="39946"/>
                  </a:xfrm>
                  <a:custGeom>
                    <a:avLst/>
                    <a:gdLst>
                      <a:gd name="T0" fmla="*/ 10624 w 21600"/>
                      <a:gd name="T1" fmla="*/ 36937 h 21600"/>
                      <a:gd name="T2" fmla="*/ 10624 w 21600"/>
                      <a:gd name="T3" fmla="*/ 36937 h 21600"/>
                      <a:gd name="T4" fmla="*/ 10624 w 21600"/>
                      <a:gd name="T5" fmla="*/ 36937 h 21600"/>
                      <a:gd name="T6" fmla="*/ 10624 w 21600"/>
                      <a:gd name="T7" fmla="*/ 3693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3374" y="0"/>
                        </a:moveTo>
                        <a:lnTo>
                          <a:pt x="21600" y="15809"/>
                        </a:lnTo>
                        <a:lnTo>
                          <a:pt x="9227" y="19993"/>
                        </a:lnTo>
                        <a:lnTo>
                          <a:pt x="10162" y="15132"/>
                        </a:lnTo>
                        <a:lnTo>
                          <a:pt x="0" y="21600"/>
                        </a:lnTo>
                        <a:lnTo>
                          <a:pt x="7955" y="12596"/>
                        </a:lnTo>
                        <a:lnTo>
                          <a:pt x="8558" y="4818"/>
                        </a:lnTo>
                        <a:lnTo>
                          <a:pt x="13374" y="11920"/>
                        </a:lnTo>
                        <a:lnTo>
                          <a:pt x="16116" y="9679"/>
                        </a:lnTo>
                        <a:lnTo>
                          <a:pt x="1337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4" name="AutoShape 257"/>
                  <p:cNvSpPr>
                    <a:spLocks/>
                  </p:cNvSpPr>
                  <p:nvPr/>
                </p:nvSpPr>
                <p:spPr bwMode="auto">
                  <a:xfrm flipH="1">
                    <a:off x="395087" y="136371"/>
                    <a:ext cx="8333" cy="15155"/>
                  </a:xfrm>
                  <a:custGeom>
                    <a:avLst/>
                    <a:gdLst>
                      <a:gd name="T0" fmla="*/ 1608 w 21600"/>
                      <a:gd name="T1" fmla="*/ 5317 h 21600"/>
                      <a:gd name="T2" fmla="*/ 1608 w 21600"/>
                      <a:gd name="T3" fmla="*/ 5317 h 21600"/>
                      <a:gd name="T4" fmla="*/ 1608 w 21600"/>
                      <a:gd name="T5" fmla="*/ 5317 h 21600"/>
                      <a:gd name="T6" fmla="*/ 1608 w 21600"/>
                      <a:gd name="T7" fmla="*/ 531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3522" y="0"/>
                        </a:moveTo>
                        <a:lnTo>
                          <a:pt x="0" y="21599"/>
                        </a:lnTo>
                        <a:lnTo>
                          <a:pt x="21599" y="9899"/>
                        </a:lnTo>
                        <a:lnTo>
                          <a:pt x="21599" y="2698"/>
                        </a:lnTo>
                        <a:lnTo>
                          <a:pt x="1352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5" name="AutoShape 258"/>
                  <p:cNvSpPr>
                    <a:spLocks/>
                  </p:cNvSpPr>
                  <p:nvPr/>
                </p:nvSpPr>
                <p:spPr bwMode="auto">
                  <a:xfrm flipH="1">
                    <a:off x="361766" y="181828"/>
                    <a:ext cx="52364" cy="110197"/>
                  </a:xfrm>
                  <a:custGeom>
                    <a:avLst/>
                    <a:gdLst>
                      <a:gd name="T0" fmla="*/ 63472 w 21600"/>
                      <a:gd name="T1" fmla="*/ 281099 h 21600"/>
                      <a:gd name="T2" fmla="*/ 63472 w 21600"/>
                      <a:gd name="T3" fmla="*/ 281099 h 21600"/>
                      <a:gd name="T4" fmla="*/ 63472 w 21600"/>
                      <a:gd name="T5" fmla="*/ 281099 h 21600"/>
                      <a:gd name="T6" fmla="*/ 63472 w 21600"/>
                      <a:gd name="T7" fmla="*/ 28109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7798" y="586"/>
                        </a:moveTo>
                        <a:lnTo>
                          <a:pt x="16787" y="1415"/>
                        </a:lnTo>
                        <a:lnTo>
                          <a:pt x="13643" y="5696"/>
                        </a:lnTo>
                        <a:lnTo>
                          <a:pt x="12577" y="1415"/>
                        </a:lnTo>
                        <a:lnTo>
                          <a:pt x="11181" y="5696"/>
                        </a:lnTo>
                        <a:lnTo>
                          <a:pt x="7899" y="9148"/>
                        </a:lnTo>
                        <a:lnTo>
                          <a:pt x="8365" y="5289"/>
                        </a:lnTo>
                        <a:lnTo>
                          <a:pt x="5712" y="7852"/>
                        </a:lnTo>
                        <a:lnTo>
                          <a:pt x="6067" y="10746"/>
                        </a:lnTo>
                        <a:lnTo>
                          <a:pt x="2376" y="7445"/>
                        </a:lnTo>
                        <a:lnTo>
                          <a:pt x="1966" y="10520"/>
                        </a:lnTo>
                        <a:lnTo>
                          <a:pt x="4100" y="14636"/>
                        </a:lnTo>
                        <a:lnTo>
                          <a:pt x="0" y="13249"/>
                        </a:lnTo>
                        <a:lnTo>
                          <a:pt x="3252" y="15962"/>
                        </a:lnTo>
                        <a:lnTo>
                          <a:pt x="8201" y="16731"/>
                        </a:lnTo>
                        <a:lnTo>
                          <a:pt x="13643" y="21600"/>
                        </a:lnTo>
                        <a:lnTo>
                          <a:pt x="14818" y="19836"/>
                        </a:lnTo>
                        <a:lnTo>
                          <a:pt x="14818" y="17907"/>
                        </a:lnTo>
                        <a:lnTo>
                          <a:pt x="20779" y="14440"/>
                        </a:lnTo>
                        <a:lnTo>
                          <a:pt x="21600" y="11938"/>
                        </a:lnTo>
                        <a:lnTo>
                          <a:pt x="19712" y="10143"/>
                        </a:lnTo>
                        <a:lnTo>
                          <a:pt x="20477" y="11938"/>
                        </a:lnTo>
                        <a:lnTo>
                          <a:pt x="19440" y="13249"/>
                        </a:lnTo>
                        <a:lnTo>
                          <a:pt x="14544" y="13249"/>
                        </a:lnTo>
                        <a:lnTo>
                          <a:pt x="14217" y="12284"/>
                        </a:lnTo>
                        <a:lnTo>
                          <a:pt x="17526" y="9706"/>
                        </a:lnTo>
                        <a:lnTo>
                          <a:pt x="19193" y="6646"/>
                        </a:lnTo>
                        <a:lnTo>
                          <a:pt x="14544" y="9917"/>
                        </a:lnTo>
                        <a:lnTo>
                          <a:pt x="14818" y="7023"/>
                        </a:lnTo>
                        <a:lnTo>
                          <a:pt x="17526" y="2561"/>
                        </a:lnTo>
                        <a:lnTo>
                          <a:pt x="16787" y="6646"/>
                        </a:lnTo>
                        <a:lnTo>
                          <a:pt x="20205" y="0"/>
                        </a:lnTo>
                        <a:lnTo>
                          <a:pt x="18318" y="1777"/>
                        </a:lnTo>
                        <a:lnTo>
                          <a:pt x="17798" y="58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6" name="AutoShape 259"/>
                  <p:cNvSpPr>
                    <a:spLocks/>
                  </p:cNvSpPr>
                  <p:nvPr/>
                </p:nvSpPr>
                <p:spPr bwMode="auto">
                  <a:xfrm flipH="1">
                    <a:off x="340346" y="212133"/>
                    <a:ext cx="14284" cy="15154"/>
                  </a:xfrm>
                  <a:custGeom>
                    <a:avLst/>
                    <a:gdLst>
                      <a:gd name="T0" fmla="*/ 4723 w 21600"/>
                      <a:gd name="T1" fmla="*/ 5316 h 21600"/>
                      <a:gd name="T2" fmla="*/ 4723 w 21600"/>
                      <a:gd name="T3" fmla="*/ 5316 h 21600"/>
                      <a:gd name="T4" fmla="*/ 4723 w 21600"/>
                      <a:gd name="T5" fmla="*/ 5316 h 21600"/>
                      <a:gd name="T6" fmla="*/ 4723 w 21600"/>
                      <a:gd name="T7" fmla="*/ 531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4361" y="12869"/>
                        </a:moveTo>
                        <a:lnTo>
                          <a:pt x="0" y="21599"/>
                        </a:lnTo>
                        <a:lnTo>
                          <a:pt x="9788" y="20144"/>
                        </a:lnTo>
                        <a:lnTo>
                          <a:pt x="16173" y="11638"/>
                        </a:lnTo>
                        <a:lnTo>
                          <a:pt x="21600" y="15555"/>
                        </a:lnTo>
                        <a:lnTo>
                          <a:pt x="20535" y="0"/>
                        </a:lnTo>
                        <a:lnTo>
                          <a:pt x="16173" y="7498"/>
                        </a:lnTo>
                        <a:lnTo>
                          <a:pt x="13087" y="4364"/>
                        </a:lnTo>
                        <a:lnTo>
                          <a:pt x="7447" y="11638"/>
                        </a:lnTo>
                        <a:lnTo>
                          <a:pt x="4361" y="1286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7" name="AutoShape 260"/>
                  <p:cNvSpPr>
                    <a:spLocks/>
                  </p:cNvSpPr>
                  <p:nvPr/>
                </p:nvSpPr>
                <p:spPr bwMode="auto">
                  <a:xfrm flipH="1">
                    <a:off x="411747" y="185960"/>
                    <a:ext cx="42845" cy="52349"/>
                  </a:xfrm>
                  <a:custGeom>
                    <a:avLst/>
                    <a:gdLst>
                      <a:gd name="T0" fmla="*/ 42494 w 21600"/>
                      <a:gd name="T1" fmla="*/ 63437 h 21600"/>
                      <a:gd name="T2" fmla="*/ 42494 w 21600"/>
                      <a:gd name="T3" fmla="*/ 63437 h 21600"/>
                      <a:gd name="T4" fmla="*/ 42494 w 21600"/>
                      <a:gd name="T5" fmla="*/ 63437 h 21600"/>
                      <a:gd name="T6" fmla="*/ 42494 w 21600"/>
                      <a:gd name="T7" fmla="*/ 6343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2882"/>
                        </a:moveTo>
                        <a:lnTo>
                          <a:pt x="18442" y="16920"/>
                        </a:lnTo>
                        <a:lnTo>
                          <a:pt x="14477" y="17689"/>
                        </a:lnTo>
                        <a:lnTo>
                          <a:pt x="9739" y="17689"/>
                        </a:lnTo>
                        <a:lnTo>
                          <a:pt x="1677" y="21600"/>
                        </a:lnTo>
                        <a:lnTo>
                          <a:pt x="3659" y="13620"/>
                        </a:lnTo>
                        <a:lnTo>
                          <a:pt x="1005" y="14933"/>
                        </a:lnTo>
                        <a:lnTo>
                          <a:pt x="3323" y="7433"/>
                        </a:lnTo>
                        <a:lnTo>
                          <a:pt x="0" y="8682"/>
                        </a:lnTo>
                        <a:lnTo>
                          <a:pt x="6414" y="0"/>
                        </a:lnTo>
                        <a:lnTo>
                          <a:pt x="4700" y="5414"/>
                        </a:lnTo>
                        <a:lnTo>
                          <a:pt x="7388" y="4452"/>
                        </a:lnTo>
                        <a:lnTo>
                          <a:pt x="4700" y="11984"/>
                        </a:lnTo>
                        <a:lnTo>
                          <a:pt x="8093" y="10349"/>
                        </a:lnTo>
                        <a:lnTo>
                          <a:pt x="8093" y="13620"/>
                        </a:lnTo>
                        <a:lnTo>
                          <a:pt x="15854" y="15189"/>
                        </a:lnTo>
                        <a:lnTo>
                          <a:pt x="18442" y="15606"/>
                        </a:lnTo>
                        <a:lnTo>
                          <a:pt x="21600" y="128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8" name="AutoShape 261"/>
                  <p:cNvSpPr>
                    <a:spLocks/>
                  </p:cNvSpPr>
                  <p:nvPr/>
                </p:nvSpPr>
                <p:spPr bwMode="auto">
                  <a:xfrm flipH="1">
                    <a:off x="459348" y="194226"/>
                    <a:ext cx="53555" cy="100554"/>
                  </a:xfrm>
                  <a:custGeom>
                    <a:avLst/>
                    <a:gdLst>
                      <a:gd name="T0" fmla="*/ 66393 w 21600"/>
                      <a:gd name="T1" fmla="*/ 234053 h 21600"/>
                      <a:gd name="T2" fmla="*/ 66393 w 21600"/>
                      <a:gd name="T3" fmla="*/ 234053 h 21600"/>
                      <a:gd name="T4" fmla="*/ 66393 w 21600"/>
                      <a:gd name="T5" fmla="*/ 234053 h 21600"/>
                      <a:gd name="T6" fmla="*/ 66393 w 21600"/>
                      <a:gd name="T7" fmla="*/ 23405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0"/>
                        </a:moveTo>
                        <a:lnTo>
                          <a:pt x="15045" y="2526"/>
                        </a:lnTo>
                        <a:lnTo>
                          <a:pt x="12685" y="2331"/>
                        </a:lnTo>
                        <a:lnTo>
                          <a:pt x="9776" y="1255"/>
                        </a:lnTo>
                        <a:lnTo>
                          <a:pt x="8518" y="5037"/>
                        </a:lnTo>
                        <a:lnTo>
                          <a:pt x="11348" y="8819"/>
                        </a:lnTo>
                        <a:lnTo>
                          <a:pt x="6159" y="7939"/>
                        </a:lnTo>
                        <a:lnTo>
                          <a:pt x="6971" y="10351"/>
                        </a:lnTo>
                        <a:lnTo>
                          <a:pt x="5793" y="12192"/>
                        </a:lnTo>
                        <a:lnTo>
                          <a:pt x="4114" y="12600"/>
                        </a:lnTo>
                        <a:lnTo>
                          <a:pt x="1335" y="15974"/>
                        </a:lnTo>
                        <a:lnTo>
                          <a:pt x="0" y="21599"/>
                        </a:lnTo>
                        <a:lnTo>
                          <a:pt x="3695" y="15762"/>
                        </a:lnTo>
                        <a:lnTo>
                          <a:pt x="9776" y="11997"/>
                        </a:lnTo>
                        <a:lnTo>
                          <a:pt x="17377" y="7335"/>
                        </a:lnTo>
                        <a:lnTo>
                          <a:pt x="18714" y="4629"/>
                        </a:lnTo>
                        <a:lnTo>
                          <a:pt x="18426" y="2755"/>
                        </a:lnTo>
                        <a:lnTo>
                          <a:pt x="2159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39" name="AutoShape 262"/>
                  <p:cNvSpPr>
                    <a:spLocks/>
                  </p:cNvSpPr>
                  <p:nvPr/>
                </p:nvSpPr>
                <p:spPr bwMode="auto">
                  <a:xfrm flipH="1">
                    <a:off x="359391" y="294782"/>
                    <a:ext cx="48789" cy="50966"/>
                  </a:xfrm>
                  <a:custGeom>
                    <a:avLst/>
                    <a:gdLst>
                      <a:gd name="T0" fmla="*/ 55102 w 21600"/>
                      <a:gd name="T1" fmla="*/ 60128 h 21600"/>
                      <a:gd name="T2" fmla="*/ 55102 w 21600"/>
                      <a:gd name="T3" fmla="*/ 60128 h 21600"/>
                      <a:gd name="T4" fmla="*/ 55102 w 21600"/>
                      <a:gd name="T5" fmla="*/ 60128 h 21600"/>
                      <a:gd name="T6" fmla="*/ 55102 w 21600"/>
                      <a:gd name="T7" fmla="*/ 6012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21599"/>
                        </a:moveTo>
                        <a:lnTo>
                          <a:pt x="21600" y="17929"/>
                        </a:lnTo>
                        <a:lnTo>
                          <a:pt x="9746" y="3702"/>
                        </a:lnTo>
                        <a:lnTo>
                          <a:pt x="0" y="0"/>
                        </a:lnTo>
                        <a:lnTo>
                          <a:pt x="8487" y="5781"/>
                        </a:lnTo>
                        <a:lnTo>
                          <a:pt x="10214" y="11206"/>
                        </a:lnTo>
                        <a:lnTo>
                          <a:pt x="19287" y="17929"/>
                        </a:lnTo>
                        <a:lnTo>
                          <a:pt x="21600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0" name="AutoShape 263"/>
                  <p:cNvSpPr>
                    <a:spLocks/>
                  </p:cNvSpPr>
                  <p:nvPr/>
                </p:nvSpPr>
                <p:spPr bwMode="auto">
                  <a:xfrm flipH="1">
                    <a:off x="349866" y="307180"/>
                    <a:ext cx="82114" cy="89536"/>
                  </a:xfrm>
                  <a:custGeom>
                    <a:avLst/>
                    <a:gdLst>
                      <a:gd name="T0" fmla="*/ 156081 w 21600"/>
                      <a:gd name="T1" fmla="*/ 185572 h 21600"/>
                      <a:gd name="T2" fmla="*/ 156081 w 21600"/>
                      <a:gd name="T3" fmla="*/ 185572 h 21600"/>
                      <a:gd name="T4" fmla="*/ 156081 w 21600"/>
                      <a:gd name="T5" fmla="*/ 185572 h 21600"/>
                      <a:gd name="T6" fmla="*/ 156081 w 21600"/>
                      <a:gd name="T7" fmla="*/ 18557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21599"/>
                        </a:moveTo>
                        <a:lnTo>
                          <a:pt x="17112" y="14131"/>
                        </a:lnTo>
                        <a:lnTo>
                          <a:pt x="0" y="0"/>
                        </a:lnTo>
                        <a:lnTo>
                          <a:pt x="1522" y="2884"/>
                        </a:lnTo>
                        <a:lnTo>
                          <a:pt x="7394" y="8983"/>
                        </a:lnTo>
                        <a:lnTo>
                          <a:pt x="8069" y="11282"/>
                        </a:lnTo>
                        <a:lnTo>
                          <a:pt x="6008" y="12889"/>
                        </a:lnTo>
                        <a:lnTo>
                          <a:pt x="10494" y="15299"/>
                        </a:lnTo>
                        <a:lnTo>
                          <a:pt x="16576" y="17162"/>
                        </a:lnTo>
                        <a:lnTo>
                          <a:pt x="21600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1" name="AutoShape 264"/>
                  <p:cNvSpPr>
                    <a:spLocks/>
                  </p:cNvSpPr>
                  <p:nvPr/>
                </p:nvSpPr>
                <p:spPr bwMode="auto">
                  <a:xfrm flipH="1">
                    <a:off x="336780" y="373299"/>
                    <a:ext cx="90441" cy="96419"/>
                  </a:xfrm>
                  <a:custGeom>
                    <a:avLst/>
                    <a:gdLst>
                      <a:gd name="T0" fmla="*/ 189344 w 21600"/>
                      <a:gd name="T1" fmla="*/ 215202 h 21600"/>
                      <a:gd name="T2" fmla="*/ 189344 w 21600"/>
                      <a:gd name="T3" fmla="*/ 215202 h 21600"/>
                      <a:gd name="T4" fmla="*/ 189344 w 21600"/>
                      <a:gd name="T5" fmla="*/ 215202 h 21600"/>
                      <a:gd name="T6" fmla="*/ 189344 w 21600"/>
                      <a:gd name="T7" fmla="*/ 21520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9319"/>
                        </a:moveTo>
                        <a:lnTo>
                          <a:pt x="18935" y="16508"/>
                        </a:lnTo>
                        <a:lnTo>
                          <a:pt x="17038" y="17365"/>
                        </a:lnTo>
                        <a:lnTo>
                          <a:pt x="11787" y="11022"/>
                        </a:lnTo>
                        <a:lnTo>
                          <a:pt x="3761" y="5708"/>
                        </a:lnTo>
                        <a:lnTo>
                          <a:pt x="0" y="0"/>
                        </a:lnTo>
                        <a:lnTo>
                          <a:pt x="4028" y="7902"/>
                        </a:lnTo>
                        <a:lnTo>
                          <a:pt x="9922" y="14691"/>
                        </a:lnTo>
                        <a:lnTo>
                          <a:pt x="21600" y="21599"/>
                        </a:lnTo>
                        <a:lnTo>
                          <a:pt x="21600" y="193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2" name="AutoShape 265"/>
                  <p:cNvSpPr>
                    <a:spLocks/>
                  </p:cNvSpPr>
                  <p:nvPr/>
                </p:nvSpPr>
                <p:spPr bwMode="auto">
                  <a:xfrm flipH="1">
                    <a:off x="287990" y="387074"/>
                    <a:ext cx="113050" cy="60613"/>
                  </a:xfrm>
                  <a:custGeom>
                    <a:avLst/>
                    <a:gdLst>
                      <a:gd name="T0" fmla="*/ 295840 w 21600"/>
                      <a:gd name="T1" fmla="*/ 85046 h 21600"/>
                      <a:gd name="T2" fmla="*/ 295840 w 21600"/>
                      <a:gd name="T3" fmla="*/ 85046 h 21600"/>
                      <a:gd name="T4" fmla="*/ 295840 w 21600"/>
                      <a:gd name="T5" fmla="*/ 85046 h 21600"/>
                      <a:gd name="T6" fmla="*/ 295840 w 21600"/>
                      <a:gd name="T7" fmla="*/ 8504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10237" y="8023"/>
                        </a:lnTo>
                        <a:lnTo>
                          <a:pt x="13371" y="8975"/>
                        </a:lnTo>
                        <a:lnTo>
                          <a:pt x="20196" y="16348"/>
                        </a:lnTo>
                        <a:lnTo>
                          <a:pt x="18717" y="17737"/>
                        </a:lnTo>
                        <a:lnTo>
                          <a:pt x="21599" y="21600"/>
                        </a:lnTo>
                        <a:lnTo>
                          <a:pt x="19930" y="21600"/>
                        </a:lnTo>
                        <a:lnTo>
                          <a:pt x="13623" y="17410"/>
                        </a:lnTo>
                        <a:lnTo>
                          <a:pt x="11993" y="20212"/>
                        </a:lnTo>
                        <a:lnTo>
                          <a:pt x="10085" y="12131"/>
                        </a:lnTo>
                        <a:lnTo>
                          <a:pt x="9100" y="14635"/>
                        </a:lnTo>
                        <a:lnTo>
                          <a:pt x="5169" y="9791"/>
                        </a:lnTo>
                        <a:lnTo>
                          <a:pt x="3538" y="5112"/>
                        </a:lnTo>
                        <a:lnTo>
                          <a:pt x="391" y="171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3" name="AutoShape 266"/>
                  <p:cNvSpPr>
                    <a:spLocks/>
                  </p:cNvSpPr>
                  <p:nvPr/>
                </p:nvSpPr>
                <p:spPr bwMode="auto">
                  <a:xfrm flipH="1">
                    <a:off x="337967" y="264478"/>
                    <a:ext cx="21422" cy="85403"/>
                  </a:xfrm>
                  <a:custGeom>
                    <a:avLst/>
                    <a:gdLst>
                      <a:gd name="T0" fmla="*/ 10623 w 21600"/>
                      <a:gd name="T1" fmla="*/ 168837 h 21600"/>
                      <a:gd name="T2" fmla="*/ 10623 w 21600"/>
                      <a:gd name="T3" fmla="*/ 168837 h 21600"/>
                      <a:gd name="T4" fmla="*/ 10623 w 21600"/>
                      <a:gd name="T5" fmla="*/ 168837 h 21600"/>
                      <a:gd name="T6" fmla="*/ 10623 w 21600"/>
                      <a:gd name="T7" fmla="*/ 16883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6755" y="0"/>
                        </a:moveTo>
                        <a:lnTo>
                          <a:pt x="20388" y="1722"/>
                        </a:lnTo>
                        <a:lnTo>
                          <a:pt x="20388" y="5148"/>
                        </a:lnTo>
                        <a:lnTo>
                          <a:pt x="16082" y="10625"/>
                        </a:lnTo>
                        <a:lnTo>
                          <a:pt x="21600" y="14398"/>
                        </a:lnTo>
                        <a:lnTo>
                          <a:pt x="11439" y="21599"/>
                        </a:lnTo>
                        <a:lnTo>
                          <a:pt x="10159" y="18889"/>
                        </a:lnTo>
                        <a:lnTo>
                          <a:pt x="5584" y="17108"/>
                        </a:lnTo>
                        <a:lnTo>
                          <a:pt x="0" y="10180"/>
                        </a:lnTo>
                        <a:lnTo>
                          <a:pt x="15678" y="3948"/>
                        </a:lnTo>
                        <a:lnTo>
                          <a:pt x="1675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4" name="AutoShape 267"/>
                  <p:cNvSpPr>
                    <a:spLocks/>
                  </p:cNvSpPr>
                  <p:nvPr/>
                </p:nvSpPr>
                <p:spPr bwMode="auto">
                  <a:xfrm flipH="1">
                    <a:off x="159482" y="308557"/>
                    <a:ext cx="417682" cy="391193"/>
                  </a:xfrm>
                  <a:custGeom>
                    <a:avLst/>
                    <a:gdLst>
                      <a:gd name="T0" fmla="*/ 4038385 w 21600"/>
                      <a:gd name="T1" fmla="*/ 3542416 h 21600"/>
                      <a:gd name="T2" fmla="*/ 4038385 w 21600"/>
                      <a:gd name="T3" fmla="*/ 3542416 h 21600"/>
                      <a:gd name="T4" fmla="*/ 4038385 w 21600"/>
                      <a:gd name="T5" fmla="*/ 3542416 h 21600"/>
                      <a:gd name="T6" fmla="*/ 4038385 w 21600"/>
                      <a:gd name="T7" fmla="*/ 354241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4738"/>
                        </a:moveTo>
                        <a:lnTo>
                          <a:pt x="18797" y="16553"/>
                        </a:lnTo>
                        <a:lnTo>
                          <a:pt x="15508" y="17119"/>
                        </a:lnTo>
                        <a:lnTo>
                          <a:pt x="12433" y="19653"/>
                        </a:lnTo>
                        <a:lnTo>
                          <a:pt x="11378" y="19653"/>
                        </a:lnTo>
                        <a:lnTo>
                          <a:pt x="10203" y="21315"/>
                        </a:lnTo>
                        <a:lnTo>
                          <a:pt x="9380" y="21599"/>
                        </a:lnTo>
                        <a:lnTo>
                          <a:pt x="10083" y="20528"/>
                        </a:lnTo>
                        <a:lnTo>
                          <a:pt x="9660" y="18794"/>
                        </a:lnTo>
                        <a:lnTo>
                          <a:pt x="8080" y="19653"/>
                        </a:lnTo>
                        <a:lnTo>
                          <a:pt x="7435" y="20583"/>
                        </a:lnTo>
                        <a:lnTo>
                          <a:pt x="8113" y="18714"/>
                        </a:lnTo>
                        <a:lnTo>
                          <a:pt x="7203" y="18714"/>
                        </a:lnTo>
                        <a:lnTo>
                          <a:pt x="5479" y="19437"/>
                        </a:lnTo>
                        <a:lnTo>
                          <a:pt x="6896" y="18063"/>
                        </a:lnTo>
                        <a:lnTo>
                          <a:pt x="8285" y="17631"/>
                        </a:lnTo>
                        <a:lnTo>
                          <a:pt x="7882" y="17259"/>
                        </a:lnTo>
                        <a:lnTo>
                          <a:pt x="7123" y="17052"/>
                        </a:lnTo>
                        <a:lnTo>
                          <a:pt x="6896" y="16109"/>
                        </a:lnTo>
                        <a:lnTo>
                          <a:pt x="6018" y="15373"/>
                        </a:lnTo>
                        <a:lnTo>
                          <a:pt x="6390" y="15098"/>
                        </a:lnTo>
                        <a:lnTo>
                          <a:pt x="6896" y="15026"/>
                        </a:lnTo>
                        <a:lnTo>
                          <a:pt x="7483" y="14235"/>
                        </a:lnTo>
                        <a:lnTo>
                          <a:pt x="7756" y="12941"/>
                        </a:lnTo>
                        <a:lnTo>
                          <a:pt x="7155" y="12941"/>
                        </a:lnTo>
                        <a:lnTo>
                          <a:pt x="6114" y="13930"/>
                        </a:lnTo>
                        <a:lnTo>
                          <a:pt x="5025" y="13930"/>
                        </a:lnTo>
                        <a:lnTo>
                          <a:pt x="4700" y="14814"/>
                        </a:lnTo>
                        <a:lnTo>
                          <a:pt x="4567" y="14814"/>
                        </a:lnTo>
                        <a:lnTo>
                          <a:pt x="4390" y="14163"/>
                        </a:lnTo>
                        <a:lnTo>
                          <a:pt x="3116" y="16828"/>
                        </a:lnTo>
                        <a:lnTo>
                          <a:pt x="3803" y="14510"/>
                        </a:lnTo>
                        <a:lnTo>
                          <a:pt x="3523" y="14235"/>
                        </a:lnTo>
                        <a:lnTo>
                          <a:pt x="3021" y="14366"/>
                        </a:lnTo>
                        <a:lnTo>
                          <a:pt x="1812" y="16752"/>
                        </a:lnTo>
                        <a:lnTo>
                          <a:pt x="1034" y="17259"/>
                        </a:lnTo>
                        <a:lnTo>
                          <a:pt x="2751" y="14303"/>
                        </a:lnTo>
                        <a:lnTo>
                          <a:pt x="2847" y="13871"/>
                        </a:lnTo>
                        <a:lnTo>
                          <a:pt x="0" y="16988"/>
                        </a:lnTo>
                        <a:lnTo>
                          <a:pt x="481" y="15182"/>
                        </a:lnTo>
                        <a:lnTo>
                          <a:pt x="2700" y="13228"/>
                        </a:lnTo>
                        <a:lnTo>
                          <a:pt x="1618" y="13072"/>
                        </a:lnTo>
                        <a:lnTo>
                          <a:pt x="2751" y="12712"/>
                        </a:lnTo>
                        <a:lnTo>
                          <a:pt x="3622" y="11993"/>
                        </a:lnTo>
                        <a:lnTo>
                          <a:pt x="3663" y="12636"/>
                        </a:lnTo>
                        <a:lnTo>
                          <a:pt x="4489" y="11630"/>
                        </a:lnTo>
                        <a:lnTo>
                          <a:pt x="5533" y="11553"/>
                        </a:lnTo>
                        <a:lnTo>
                          <a:pt x="5844" y="11181"/>
                        </a:lnTo>
                        <a:lnTo>
                          <a:pt x="5844" y="10188"/>
                        </a:lnTo>
                        <a:lnTo>
                          <a:pt x="8801" y="12209"/>
                        </a:lnTo>
                        <a:lnTo>
                          <a:pt x="9424" y="12133"/>
                        </a:lnTo>
                        <a:lnTo>
                          <a:pt x="9473" y="11553"/>
                        </a:lnTo>
                        <a:lnTo>
                          <a:pt x="8801" y="10620"/>
                        </a:lnTo>
                        <a:lnTo>
                          <a:pt x="8165" y="10911"/>
                        </a:lnTo>
                        <a:lnTo>
                          <a:pt x="7561" y="9097"/>
                        </a:lnTo>
                        <a:lnTo>
                          <a:pt x="6254" y="7947"/>
                        </a:lnTo>
                        <a:lnTo>
                          <a:pt x="6756" y="7591"/>
                        </a:lnTo>
                        <a:lnTo>
                          <a:pt x="5533" y="5942"/>
                        </a:lnTo>
                        <a:lnTo>
                          <a:pt x="5073" y="5984"/>
                        </a:lnTo>
                        <a:lnTo>
                          <a:pt x="4806" y="6640"/>
                        </a:lnTo>
                        <a:lnTo>
                          <a:pt x="4028" y="2740"/>
                        </a:lnTo>
                        <a:lnTo>
                          <a:pt x="6476" y="6056"/>
                        </a:lnTo>
                        <a:lnTo>
                          <a:pt x="5400" y="3683"/>
                        </a:lnTo>
                        <a:lnTo>
                          <a:pt x="4806" y="0"/>
                        </a:lnTo>
                        <a:lnTo>
                          <a:pt x="5800" y="3755"/>
                        </a:lnTo>
                        <a:lnTo>
                          <a:pt x="9890" y="9744"/>
                        </a:lnTo>
                        <a:lnTo>
                          <a:pt x="9298" y="9744"/>
                        </a:lnTo>
                        <a:lnTo>
                          <a:pt x="10296" y="11067"/>
                        </a:lnTo>
                        <a:lnTo>
                          <a:pt x="11480" y="11283"/>
                        </a:lnTo>
                        <a:lnTo>
                          <a:pt x="11835" y="11553"/>
                        </a:lnTo>
                        <a:lnTo>
                          <a:pt x="11662" y="12429"/>
                        </a:lnTo>
                        <a:lnTo>
                          <a:pt x="12159" y="12636"/>
                        </a:lnTo>
                        <a:lnTo>
                          <a:pt x="12382" y="13799"/>
                        </a:lnTo>
                        <a:lnTo>
                          <a:pt x="12886" y="14510"/>
                        </a:lnTo>
                        <a:lnTo>
                          <a:pt x="11155" y="13723"/>
                        </a:lnTo>
                        <a:lnTo>
                          <a:pt x="10938" y="15753"/>
                        </a:lnTo>
                        <a:lnTo>
                          <a:pt x="12382" y="16109"/>
                        </a:lnTo>
                        <a:lnTo>
                          <a:pt x="14205" y="15322"/>
                        </a:lnTo>
                        <a:lnTo>
                          <a:pt x="13296" y="14878"/>
                        </a:lnTo>
                        <a:lnTo>
                          <a:pt x="16751" y="15677"/>
                        </a:lnTo>
                        <a:lnTo>
                          <a:pt x="20871" y="14451"/>
                        </a:lnTo>
                        <a:lnTo>
                          <a:pt x="20786" y="14878"/>
                        </a:lnTo>
                        <a:lnTo>
                          <a:pt x="21600" y="14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5" name="AutoShape 268"/>
                  <p:cNvSpPr>
                    <a:spLocks/>
                  </p:cNvSpPr>
                  <p:nvPr/>
                </p:nvSpPr>
                <p:spPr bwMode="auto">
                  <a:xfrm flipH="1">
                    <a:off x="477203" y="378810"/>
                    <a:ext cx="55930" cy="111569"/>
                  </a:xfrm>
                  <a:custGeom>
                    <a:avLst/>
                    <a:gdLst>
                      <a:gd name="T0" fmla="*/ 72411 w 21600"/>
                      <a:gd name="T1" fmla="*/ 288142 h 21600"/>
                      <a:gd name="T2" fmla="*/ 72411 w 21600"/>
                      <a:gd name="T3" fmla="*/ 288142 h 21600"/>
                      <a:gd name="T4" fmla="*/ 72411 w 21600"/>
                      <a:gd name="T5" fmla="*/ 288142 h 21600"/>
                      <a:gd name="T6" fmla="*/ 72411 w 21600"/>
                      <a:gd name="T7" fmla="*/ 28814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505" y="0"/>
                        </a:moveTo>
                        <a:lnTo>
                          <a:pt x="18539" y="15081"/>
                        </a:lnTo>
                        <a:lnTo>
                          <a:pt x="15145" y="13536"/>
                        </a:lnTo>
                        <a:lnTo>
                          <a:pt x="15145" y="15582"/>
                        </a:lnTo>
                        <a:lnTo>
                          <a:pt x="21599" y="20334"/>
                        </a:lnTo>
                        <a:lnTo>
                          <a:pt x="8331" y="17288"/>
                        </a:lnTo>
                        <a:lnTo>
                          <a:pt x="0" y="21599"/>
                        </a:lnTo>
                        <a:lnTo>
                          <a:pt x="5502" y="13772"/>
                        </a:lnTo>
                        <a:lnTo>
                          <a:pt x="9617" y="11270"/>
                        </a:lnTo>
                        <a:lnTo>
                          <a:pt x="10028" y="8269"/>
                        </a:lnTo>
                        <a:lnTo>
                          <a:pt x="6917" y="4473"/>
                        </a:lnTo>
                        <a:lnTo>
                          <a:pt x="650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6" name="AutoShape 269"/>
                  <p:cNvSpPr>
                    <a:spLocks/>
                  </p:cNvSpPr>
                  <p:nvPr/>
                </p:nvSpPr>
                <p:spPr bwMode="auto">
                  <a:xfrm flipH="1">
                    <a:off x="504574" y="506916"/>
                    <a:ext cx="55930" cy="27551"/>
                  </a:xfrm>
                  <a:custGeom>
                    <a:avLst/>
                    <a:gdLst>
                      <a:gd name="T0" fmla="*/ 72411 w 21600"/>
                      <a:gd name="T1" fmla="*/ 17571 h 21600"/>
                      <a:gd name="T2" fmla="*/ 72411 w 21600"/>
                      <a:gd name="T3" fmla="*/ 17571 h 21600"/>
                      <a:gd name="T4" fmla="*/ 72411 w 21600"/>
                      <a:gd name="T5" fmla="*/ 17571 h 21600"/>
                      <a:gd name="T6" fmla="*/ 72411 w 21600"/>
                      <a:gd name="T7" fmla="*/ 1757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6137"/>
                        </a:moveTo>
                        <a:lnTo>
                          <a:pt x="12483" y="0"/>
                        </a:lnTo>
                        <a:lnTo>
                          <a:pt x="8761" y="0"/>
                        </a:lnTo>
                        <a:lnTo>
                          <a:pt x="1367" y="10228"/>
                        </a:lnTo>
                        <a:lnTo>
                          <a:pt x="0" y="21599"/>
                        </a:lnTo>
                        <a:lnTo>
                          <a:pt x="11091" y="6137"/>
                        </a:lnTo>
                        <a:lnTo>
                          <a:pt x="21599" y="613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7" name="AutoShape 270"/>
                  <p:cNvSpPr>
                    <a:spLocks/>
                  </p:cNvSpPr>
                  <p:nvPr/>
                </p:nvSpPr>
                <p:spPr bwMode="auto">
                  <a:xfrm flipH="1">
                    <a:off x="223724" y="358147"/>
                    <a:ext cx="122575" cy="56481"/>
                  </a:xfrm>
                  <a:custGeom>
                    <a:avLst/>
                    <a:gdLst>
                      <a:gd name="T0" fmla="*/ 347790 w 21600"/>
                      <a:gd name="T1" fmla="*/ 73846 h 21600"/>
                      <a:gd name="T2" fmla="*/ 347790 w 21600"/>
                      <a:gd name="T3" fmla="*/ 73846 h 21600"/>
                      <a:gd name="T4" fmla="*/ 347790 w 21600"/>
                      <a:gd name="T5" fmla="*/ 73846 h 21600"/>
                      <a:gd name="T6" fmla="*/ 347790 w 21600"/>
                      <a:gd name="T7" fmla="*/ 7384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06"/>
                        </a:moveTo>
                        <a:lnTo>
                          <a:pt x="0" y="8312"/>
                        </a:lnTo>
                        <a:lnTo>
                          <a:pt x="1888" y="11243"/>
                        </a:lnTo>
                        <a:lnTo>
                          <a:pt x="1888" y="16651"/>
                        </a:lnTo>
                        <a:lnTo>
                          <a:pt x="6681" y="21599"/>
                        </a:lnTo>
                        <a:lnTo>
                          <a:pt x="11497" y="21599"/>
                        </a:lnTo>
                        <a:lnTo>
                          <a:pt x="21599" y="11243"/>
                        </a:lnTo>
                        <a:lnTo>
                          <a:pt x="21423" y="5435"/>
                        </a:lnTo>
                        <a:lnTo>
                          <a:pt x="19126" y="0"/>
                        </a:lnTo>
                        <a:lnTo>
                          <a:pt x="18145" y="5435"/>
                        </a:lnTo>
                        <a:lnTo>
                          <a:pt x="16314" y="0"/>
                        </a:lnTo>
                        <a:lnTo>
                          <a:pt x="8548" y="2358"/>
                        </a:lnTo>
                        <a:lnTo>
                          <a:pt x="6541" y="6845"/>
                        </a:lnTo>
                        <a:lnTo>
                          <a:pt x="4197" y="3422"/>
                        </a:lnTo>
                        <a:lnTo>
                          <a:pt x="3276" y="3422"/>
                        </a:lnTo>
                        <a:lnTo>
                          <a:pt x="2319" y="5896"/>
                        </a:lnTo>
                        <a:lnTo>
                          <a:pt x="955" y="5896"/>
                        </a:lnTo>
                        <a:lnTo>
                          <a:pt x="0" y="100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8" name="AutoShape 271"/>
                  <p:cNvSpPr>
                    <a:spLocks/>
                  </p:cNvSpPr>
                  <p:nvPr/>
                </p:nvSpPr>
                <p:spPr bwMode="auto">
                  <a:xfrm flipH="1">
                    <a:off x="274897" y="446307"/>
                    <a:ext cx="49982" cy="100550"/>
                  </a:xfrm>
                  <a:custGeom>
                    <a:avLst/>
                    <a:gdLst>
                      <a:gd name="T0" fmla="*/ 57829 w 21600"/>
                      <a:gd name="T1" fmla="*/ 234035 h 21600"/>
                      <a:gd name="T2" fmla="*/ 57829 w 21600"/>
                      <a:gd name="T3" fmla="*/ 234035 h 21600"/>
                      <a:gd name="T4" fmla="*/ 57829 w 21600"/>
                      <a:gd name="T5" fmla="*/ 234035 h 21600"/>
                      <a:gd name="T6" fmla="*/ 57829 w 21600"/>
                      <a:gd name="T7" fmla="*/ 23403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0015" y="0"/>
                        </a:moveTo>
                        <a:lnTo>
                          <a:pt x="20015" y="3931"/>
                        </a:lnTo>
                        <a:lnTo>
                          <a:pt x="2792" y="15710"/>
                        </a:lnTo>
                        <a:lnTo>
                          <a:pt x="0" y="21599"/>
                        </a:lnTo>
                        <a:lnTo>
                          <a:pt x="5413" y="18507"/>
                        </a:lnTo>
                        <a:lnTo>
                          <a:pt x="9647" y="13177"/>
                        </a:lnTo>
                        <a:lnTo>
                          <a:pt x="14601" y="12305"/>
                        </a:lnTo>
                        <a:lnTo>
                          <a:pt x="21600" y="4737"/>
                        </a:lnTo>
                        <a:lnTo>
                          <a:pt x="21600" y="2829"/>
                        </a:lnTo>
                        <a:lnTo>
                          <a:pt x="2001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49" name="AutoShape 272"/>
                  <p:cNvSpPr>
                    <a:spLocks/>
                  </p:cNvSpPr>
                  <p:nvPr/>
                </p:nvSpPr>
                <p:spPr bwMode="auto">
                  <a:xfrm flipH="1">
                    <a:off x="536702" y="410492"/>
                    <a:ext cx="44032" cy="185946"/>
                  </a:xfrm>
                  <a:custGeom>
                    <a:avLst/>
                    <a:gdLst>
                      <a:gd name="T0" fmla="*/ 44880 w 21600"/>
                      <a:gd name="T1" fmla="*/ 800368 h 21600"/>
                      <a:gd name="T2" fmla="*/ 44880 w 21600"/>
                      <a:gd name="T3" fmla="*/ 800368 h 21600"/>
                      <a:gd name="T4" fmla="*/ 44880 w 21600"/>
                      <a:gd name="T5" fmla="*/ 800368 h 21600"/>
                      <a:gd name="T6" fmla="*/ 44880 w 21600"/>
                      <a:gd name="T7" fmla="*/ 80036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451"/>
                        </a:moveTo>
                        <a:lnTo>
                          <a:pt x="0" y="21599"/>
                        </a:lnTo>
                        <a:lnTo>
                          <a:pt x="5209" y="16591"/>
                        </a:lnTo>
                        <a:lnTo>
                          <a:pt x="9661" y="10423"/>
                        </a:lnTo>
                        <a:lnTo>
                          <a:pt x="16190" y="7070"/>
                        </a:lnTo>
                        <a:lnTo>
                          <a:pt x="21600" y="0"/>
                        </a:lnTo>
                        <a:lnTo>
                          <a:pt x="14970" y="5282"/>
                        </a:lnTo>
                        <a:lnTo>
                          <a:pt x="8737" y="5123"/>
                        </a:lnTo>
                        <a:lnTo>
                          <a:pt x="0" y="45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0" name="AutoShape 273"/>
                  <p:cNvSpPr>
                    <a:spLocks/>
                  </p:cNvSpPr>
                  <p:nvPr/>
                </p:nvSpPr>
                <p:spPr bwMode="auto">
                  <a:xfrm flipH="1">
                    <a:off x="264185" y="465591"/>
                    <a:ext cx="11903" cy="30306"/>
                  </a:xfrm>
                  <a:custGeom>
                    <a:avLst/>
                    <a:gdLst>
                      <a:gd name="T0" fmla="*/ 3280 w 21600"/>
                      <a:gd name="T1" fmla="*/ 21261 h 21600"/>
                      <a:gd name="T2" fmla="*/ 3280 w 21600"/>
                      <a:gd name="T3" fmla="*/ 21261 h 21600"/>
                      <a:gd name="T4" fmla="*/ 3280 w 21600"/>
                      <a:gd name="T5" fmla="*/ 21261 h 21600"/>
                      <a:gd name="T6" fmla="*/ 3280 w 21600"/>
                      <a:gd name="T7" fmla="*/ 2126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12" y="936"/>
                        </a:moveTo>
                        <a:lnTo>
                          <a:pt x="2112" y="21599"/>
                        </a:lnTo>
                        <a:lnTo>
                          <a:pt x="21600" y="11405"/>
                        </a:lnTo>
                        <a:lnTo>
                          <a:pt x="15847" y="1818"/>
                        </a:lnTo>
                        <a:lnTo>
                          <a:pt x="0" y="0"/>
                        </a:lnTo>
                        <a:lnTo>
                          <a:pt x="2112" y="93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1" name="AutoShape 274"/>
                  <p:cNvSpPr>
                    <a:spLocks/>
                  </p:cNvSpPr>
                  <p:nvPr/>
                </p:nvSpPr>
                <p:spPr bwMode="auto">
                  <a:xfrm flipH="1">
                    <a:off x="451018" y="599208"/>
                    <a:ext cx="80924" cy="66119"/>
                  </a:xfrm>
                  <a:custGeom>
                    <a:avLst/>
                    <a:gdLst>
                      <a:gd name="T0" fmla="*/ 151590 w 21600"/>
                      <a:gd name="T1" fmla="*/ 101199 h 21600"/>
                      <a:gd name="T2" fmla="*/ 151590 w 21600"/>
                      <a:gd name="T3" fmla="*/ 101199 h 21600"/>
                      <a:gd name="T4" fmla="*/ 151590 w 21600"/>
                      <a:gd name="T5" fmla="*/ 101199 h 21600"/>
                      <a:gd name="T6" fmla="*/ 151590 w 21600"/>
                      <a:gd name="T7" fmla="*/ 101199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6964"/>
                        </a:moveTo>
                        <a:lnTo>
                          <a:pt x="21599" y="3103"/>
                        </a:lnTo>
                        <a:lnTo>
                          <a:pt x="18303" y="0"/>
                        </a:lnTo>
                        <a:lnTo>
                          <a:pt x="8491" y="8603"/>
                        </a:lnTo>
                        <a:lnTo>
                          <a:pt x="6588" y="14610"/>
                        </a:lnTo>
                        <a:lnTo>
                          <a:pt x="0" y="21599"/>
                        </a:lnTo>
                        <a:lnTo>
                          <a:pt x="4932" y="21599"/>
                        </a:lnTo>
                        <a:lnTo>
                          <a:pt x="21599" y="696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2" name="AutoShape 275"/>
                  <p:cNvSpPr>
                    <a:spLocks/>
                  </p:cNvSpPr>
                  <p:nvPr/>
                </p:nvSpPr>
                <p:spPr bwMode="auto">
                  <a:xfrm flipH="1">
                    <a:off x="396277" y="630890"/>
                    <a:ext cx="183266" cy="152904"/>
                  </a:xfrm>
                  <a:custGeom>
                    <a:avLst/>
                    <a:gdLst>
                      <a:gd name="T0" fmla="*/ 777464 w 21600"/>
                      <a:gd name="T1" fmla="*/ 541195 h 21600"/>
                      <a:gd name="T2" fmla="*/ 777464 w 21600"/>
                      <a:gd name="T3" fmla="*/ 541195 h 21600"/>
                      <a:gd name="T4" fmla="*/ 777464 w 21600"/>
                      <a:gd name="T5" fmla="*/ 541195 h 21600"/>
                      <a:gd name="T6" fmla="*/ 777464 w 21600"/>
                      <a:gd name="T7" fmla="*/ 54119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4353" y="1580"/>
                        </a:moveTo>
                        <a:lnTo>
                          <a:pt x="2745" y="1580"/>
                        </a:lnTo>
                        <a:lnTo>
                          <a:pt x="1723" y="0"/>
                        </a:lnTo>
                        <a:lnTo>
                          <a:pt x="521" y="2463"/>
                        </a:lnTo>
                        <a:lnTo>
                          <a:pt x="224" y="988"/>
                        </a:lnTo>
                        <a:lnTo>
                          <a:pt x="0" y="3712"/>
                        </a:lnTo>
                        <a:lnTo>
                          <a:pt x="700" y="6953"/>
                        </a:lnTo>
                        <a:lnTo>
                          <a:pt x="1325" y="6255"/>
                        </a:lnTo>
                        <a:lnTo>
                          <a:pt x="1723" y="8774"/>
                        </a:lnTo>
                        <a:lnTo>
                          <a:pt x="841" y="8774"/>
                        </a:lnTo>
                        <a:lnTo>
                          <a:pt x="1200" y="10012"/>
                        </a:lnTo>
                        <a:lnTo>
                          <a:pt x="3315" y="12102"/>
                        </a:lnTo>
                        <a:lnTo>
                          <a:pt x="4642" y="15936"/>
                        </a:lnTo>
                        <a:lnTo>
                          <a:pt x="6688" y="18077"/>
                        </a:lnTo>
                        <a:lnTo>
                          <a:pt x="7742" y="17745"/>
                        </a:lnTo>
                        <a:lnTo>
                          <a:pt x="11826" y="20781"/>
                        </a:lnTo>
                        <a:lnTo>
                          <a:pt x="14098" y="20781"/>
                        </a:lnTo>
                        <a:lnTo>
                          <a:pt x="15479" y="21600"/>
                        </a:lnTo>
                        <a:lnTo>
                          <a:pt x="17400" y="20673"/>
                        </a:lnTo>
                        <a:lnTo>
                          <a:pt x="18149" y="21115"/>
                        </a:lnTo>
                        <a:lnTo>
                          <a:pt x="21217" y="20006"/>
                        </a:lnTo>
                        <a:lnTo>
                          <a:pt x="19070" y="19543"/>
                        </a:lnTo>
                        <a:lnTo>
                          <a:pt x="19742" y="18541"/>
                        </a:lnTo>
                        <a:lnTo>
                          <a:pt x="18087" y="19220"/>
                        </a:lnTo>
                        <a:lnTo>
                          <a:pt x="13379" y="19220"/>
                        </a:lnTo>
                        <a:lnTo>
                          <a:pt x="9710" y="16819"/>
                        </a:lnTo>
                        <a:lnTo>
                          <a:pt x="12630" y="17303"/>
                        </a:lnTo>
                        <a:lnTo>
                          <a:pt x="14527" y="17303"/>
                        </a:lnTo>
                        <a:lnTo>
                          <a:pt x="18297" y="15030"/>
                        </a:lnTo>
                        <a:lnTo>
                          <a:pt x="19890" y="14924"/>
                        </a:lnTo>
                        <a:lnTo>
                          <a:pt x="21600" y="14041"/>
                        </a:lnTo>
                        <a:lnTo>
                          <a:pt x="19788" y="14633"/>
                        </a:lnTo>
                        <a:lnTo>
                          <a:pt x="17837" y="14482"/>
                        </a:lnTo>
                        <a:lnTo>
                          <a:pt x="14496" y="15849"/>
                        </a:lnTo>
                        <a:lnTo>
                          <a:pt x="8585" y="15720"/>
                        </a:lnTo>
                        <a:lnTo>
                          <a:pt x="7407" y="14816"/>
                        </a:lnTo>
                        <a:lnTo>
                          <a:pt x="7063" y="13255"/>
                        </a:lnTo>
                        <a:lnTo>
                          <a:pt x="5829" y="13448"/>
                        </a:lnTo>
                        <a:lnTo>
                          <a:pt x="5330" y="10896"/>
                        </a:lnTo>
                        <a:lnTo>
                          <a:pt x="6399" y="10755"/>
                        </a:lnTo>
                        <a:lnTo>
                          <a:pt x="7960" y="9549"/>
                        </a:lnTo>
                        <a:lnTo>
                          <a:pt x="10944" y="9419"/>
                        </a:lnTo>
                        <a:lnTo>
                          <a:pt x="15612" y="7105"/>
                        </a:lnTo>
                        <a:lnTo>
                          <a:pt x="16635" y="4909"/>
                        </a:lnTo>
                        <a:lnTo>
                          <a:pt x="14582" y="6696"/>
                        </a:lnTo>
                        <a:lnTo>
                          <a:pt x="11412" y="6696"/>
                        </a:lnTo>
                        <a:lnTo>
                          <a:pt x="9959" y="5478"/>
                        </a:lnTo>
                        <a:lnTo>
                          <a:pt x="6063" y="7288"/>
                        </a:lnTo>
                        <a:lnTo>
                          <a:pt x="4260" y="5037"/>
                        </a:lnTo>
                        <a:lnTo>
                          <a:pt x="3940" y="5586"/>
                        </a:lnTo>
                        <a:lnTo>
                          <a:pt x="4385" y="7105"/>
                        </a:lnTo>
                        <a:lnTo>
                          <a:pt x="3760" y="9194"/>
                        </a:lnTo>
                        <a:lnTo>
                          <a:pt x="2683" y="9657"/>
                        </a:lnTo>
                        <a:lnTo>
                          <a:pt x="2332" y="9085"/>
                        </a:lnTo>
                        <a:lnTo>
                          <a:pt x="3315" y="7525"/>
                        </a:lnTo>
                        <a:lnTo>
                          <a:pt x="2043" y="4456"/>
                        </a:lnTo>
                        <a:lnTo>
                          <a:pt x="1083" y="5586"/>
                        </a:lnTo>
                        <a:lnTo>
                          <a:pt x="841" y="4155"/>
                        </a:lnTo>
                        <a:lnTo>
                          <a:pt x="1325" y="2549"/>
                        </a:lnTo>
                        <a:lnTo>
                          <a:pt x="3050" y="2668"/>
                        </a:lnTo>
                        <a:lnTo>
                          <a:pt x="4353" y="158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3" name="AutoShape 276"/>
                  <p:cNvSpPr>
                    <a:spLocks/>
                  </p:cNvSpPr>
                  <p:nvPr/>
                </p:nvSpPr>
                <p:spPr bwMode="auto">
                  <a:xfrm flipH="1">
                    <a:off x="409371" y="703897"/>
                    <a:ext cx="89251" cy="33063"/>
                  </a:xfrm>
                  <a:custGeom>
                    <a:avLst/>
                    <a:gdLst>
                      <a:gd name="T0" fmla="*/ 184394 w 21600"/>
                      <a:gd name="T1" fmla="*/ 25305 h 21600"/>
                      <a:gd name="T2" fmla="*/ 184394 w 21600"/>
                      <a:gd name="T3" fmla="*/ 25305 h 21600"/>
                      <a:gd name="T4" fmla="*/ 184394 w 21600"/>
                      <a:gd name="T5" fmla="*/ 25305 h 21600"/>
                      <a:gd name="T6" fmla="*/ 184394 w 21600"/>
                      <a:gd name="T7" fmla="*/ 2530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0"/>
                        </a:moveTo>
                        <a:lnTo>
                          <a:pt x="12341" y="4165"/>
                        </a:lnTo>
                        <a:lnTo>
                          <a:pt x="0" y="21600"/>
                        </a:lnTo>
                        <a:lnTo>
                          <a:pt x="17985" y="7773"/>
                        </a:lnTo>
                        <a:lnTo>
                          <a:pt x="2159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4" name="AutoShape 277"/>
                  <p:cNvSpPr>
                    <a:spLocks/>
                  </p:cNvSpPr>
                  <p:nvPr/>
                </p:nvSpPr>
                <p:spPr bwMode="auto">
                  <a:xfrm flipH="1">
                    <a:off x="406992" y="790679"/>
                    <a:ext cx="61880" cy="19287"/>
                  </a:xfrm>
                  <a:custGeom>
                    <a:avLst/>
                    <a:gdLst>
                      <a:gd name="T0" fmla="*/ 88637 w 21600"/>
                      <a:gd name="T1" fmla="*/ 8611 h 21600"/>
                      <a:gd name="T2" fmla="*/ 88637 w 21600"/>
                      <a:gd name="T3" fmla="*/ 8611 h 21600"/>
                      <a:gd name="T4" fmla="*/ 88637 w 21600"/>
                      <a:gd name="T5" fmla="*/ 8611 h 21600"/>
                      <a:gd name="T6" fmla="*/ 88637 w 21600"/>
                      <a:gd name="T7" fmla="*/ 861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21600"/>
                        </a:moveTo>
                        <a:lnTo>
                          <a:pt x="9104" y="21600"/>
                        </a:lnTo>
                        <a:lnTo>
                          <a:pt x="0" y="0"/>
                        </a:lnTo>
                        <a:lnTo>
                          <a:pt x="16978" y="14457"/>
                        </a:lnTo>
                        <a:lnTo>
                          <a:pt x="21599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5" name="AutoShape 278"/>
                  <p:cNvSpPr>
                    <a:spLocks/>
                  </p:cNvSpPr>
                  <p:nvPr/>
                </p:nvSpPr>
                <p:spPr bwMode="auto">
                  <a:xfrm flipH="1">
                    <a:off x="391519" y="778281"/>
                    <a:ext cx="41652" cy="17911"/>
                  </a:xfrm>
                  <a:custGeom>
                    <a:avLst/>
                    <a:gdLst>
                      <a:gd name="T0" fmla="*/ 40159 w 21600"/>
                      <a:gd name="T1" fmla="*/ 7426 h 21600"/>
                      <a:gd name="T2" fmla="*/ 40159 w 21600"/>
                      <a:gd name="T3" fmla="*/ 7426 h 21600"/>
                      <a:gd name="T4" fmla="*/ 40159 w 21600"/>
                      <a:gd name="T5" fmla="*/ 7426 h 21600"/>
                      <a:gd name="T6" fmla="*/ 40159 w 21600"/>
                      <a:gd name="T7" fmla="*/ 742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0"/>
                        </a:moveTo>
                        <a:lnTo>
                          <a:pt x="0" y="18513"/>
                        </a:lnTo>
                        <a:lnTo>
                          <a:pt x="20207" y="21599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6" name="Line 27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77238" y="684612"/>
                    <a:ext cx="11902" cy="8265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7" name="Line 280"/>
                  <p:cNvSpPr>
                    <a:spLocks noChangeShapeType="1"/>
                  </p:cNvSpPr>
                  <p:nvPr/>
                </p:nvSpPr>
                <p:spPr bwMode="auto">
                  <a:xfrm>
                    <a:off x="521229" y="309935"/>
                    <a:ext cx="14284" cy="716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8" name="AutoShape 281"/>
                  <p:cNvSpPr>
                    <a:spLocks/>
                  </p:cNvSpPr>
                  <p:nvPr/>
                </p:nvSpPr>
                <p:spPr bwMode="auto">
                  <a:xfrm flipH="1">
                    <a:off x="243955" y="139126"/>
                    <a:ext cx="41653" cy="35816"/>
                  </a:xfrm>
                  <a:custGeom>
                    <a:avLst/>
                    <a:gdLst>
                      <a:gd name="T0" fmla="*/ 40162 w 21600"/>
                      <a:gd name="T1" fmla="*/ 29694 h 21600"/>
                      <a:gd name="T2" fmla="*/ 40162 w 21600"/>
                      <a:gd name="T3" fmla="*/ 29694 h 21600"/>
                      <a:gd name="T4" fmla="*/ 40162 w 21600"/>
                      <a:gd name="T5" fmla="*/ 29694 h 21600"/>
                      <a:gd name="T6" fmla="*/ 40162 w 21600"/>
                      <a:gd name="T7" fmla="*/ 2969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201" y="0"/>
                        </a:moveTo>
                        <a:lnTo>
                          <a:pt x="0" y="9343"/>
                        </a:lnTo>
                        <a:lnTo>
                          <a:pt x="15676" y="21600"/>
                        </a:lnTo>
                        <a:lnTo>
                          <a:pt x="21600" y="11738"/>
                        </a:lnTo>
                        <a:lnTo>
                          <a:pt x="16233" y="5963"/>
                        </a:lnTo>
                        <a:lnTo>
                          <a:pt x="11077" y="12677"/>
                        </a:lnTo>
                        <a:lnTo>
                          <a:pt x="11984" y="3850"/>
                        </a:lnTo>
                        <a:lnTo>
                          <a:pt x="620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59" name="AutoShape 282"/>
                  <p:cNvSpPr>
                    <a:spLocks/>
                  </p:cNvSpPr>
                  <p:nvPr/>
                </p:nvSpPr>
                <p:spPr bwMode="auto">
                  <a:xfrm flipH="1">
                    <a:off x="241576" y="137749"/>
                    <a:ext cx="20231" cy="16532"/>
                  </a:xfrm>
                  <a:custGeom>
                    <a:avLst/>
                    <a:gdLst>
                      <a:gd name="T0" fmla="*/ 9475 w 21600"/>
                      <a:gd name="T1" fmla="*/ 6327 h 21600"/>
                      <a:gd name="T2" fmla="*/ 9475 w 21600"/>
                      <a:gd name="T3" fmla="*/ 6327 h 21600"/>
                      <a:gd name="T4" fmla="*/ 9475 w 21600"/>
                      <a:gd name="T5" fmla="*/ 6327 h 21600"/>
                      <a:gd name="T6" fmla="*/ 9475 w 21600"/>
                      <a:gd name="T7" fmla="*/ 632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599" y="21599"/>
                        </a:lnTo>
                        <a:lnTo>
                          <a:pt x="21599" y="15772"/>
                        </a:lnTo>
                        <a:lnTo>
                          <a:pt x="3261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0" name="AutoShape 283"/>
                  <p:cNvSpPr>
                    <a:spLocks/>
                  </p:cNvSpPr>
                  <p:nvPr/>
                </p:nvSpPr>
                <p:spPr bwMode="auto">
                  <a:xfrm flipH="1">
                    <a:off x="230865" y="162543"/>
                    <a:ext cx="21422" cy="20665"/>
                  </a:xfrm>
                  <a:custGeom>
                    <a:avLst/>
                    <a:gdLst>
                      <a:gd name="T0" fmla="*/ 10623 w 21600"/>
                      <a:gd name="T1" fmla="*/ 9886 h 21600"/>
                      <a:gd name="T2" fmla="*/ 10623 w 21600"/>
                      <a:gd name="T3" fmla="*/ 9886 h 21600"/>
                      <a:gd name="T4" fmla="*/ 10623 w 21600"/>
                      <a:gd name="T5" fmla="*/ 9886 h 21600"/>
                      <a:gd name="T6" fmla="*/ 10623 w 21600"/>
                      <a:gd name="T7" fmla="*/ 988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5972"/>
                        </a:moveTo>
                        <a:lnTo>
                          <a:pt x="17435" y="21600"/>
                        </a:lnTo>
                        <a:lnTo>
                          <a:pt x="21600" y="14889"/>
                        </a:lnTo>
                        <a:lnTo>
                          <a:pt x="5464" y="0"/>
                        </a:lnTo>
                        <a:lnTo>
                          <a:pt x="0" y="597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1" name="AutoShape 284"/>
                  <p:cNvSpPr>
                    <a:spLocks/>
                  </p:cNvSpPr>
                  <p:nvPr/>
                </p:nvSpPr>
                <p:spPr bwMode="auto">
                  <a:xfrm flipH="1">
                    <a:off x="1200" y="148769"/>
                    <a:ext cx="246327" cy="97795"/>
                  </a:xfrm>
                  <a:custGeom>
                    <a:avLst/>
                    <a:gdLst>
                      <a:gd name="T0" fmla="*/ 1404566 w 21600"/>
                      <a:gd name="T1" fmla="*/ 221388 h 21600"/>
                      <a:gd name="T2" fmla="*/ 1404566 w 21600"/>
                      <a:gd name="T3" fmla="*/ 221388 h 21600"/>
                      <a:gd name="T4" fmla="*/ 1404566 w 21600"/>
                      <a:gd name="T5" fmla="*/ 221388 h 21600"/>
                      <a:gd name="T6" fmla="*/ 1404566 w 21600"/>
                      <a:gd name="T7" fmla="*/ 22138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1557"/>
                        </a:moveTo>
                        <a:lnTo>
                          <a:pt x="2286" y="0"/>
                        </a:lnTo>
                        <a:lnTo>
                          <a:pt x="5304" y="6224"/>
                        </a:lnTo>
                        <a:lnTo>
                          <a:pt x="10086" y="6224"/>
                        </a:lnTo>
                        <a:lnTo>
                          <a:pt x="10086" y="16586"/>
                        </a:lnTo>
                        <a:lnTo>
                          <a:pt x="21465" y="16586"/>
                        </a:lnTo>
                        <a:lnTo>
                          <a:pt x="21465" y="15796"/>
                        </a:lnTo>
                        <a:lnTo>
                          <a:pt x="20513" y="14029"/>
                        </a:lnTo>
                        <a:lnTo>
                          <a:pt x="21599" y="15577"/>
                        </a:lnTo>
                        <a:lnTo>
                          <a:pt x="21599" y="21599"/>
                        </a:lnTo>
                        <a:lnTo>
                          <a:pt x="3110" y="21599"/>
                        </a:lnTo>
                        <a:lnTo>
                          <a:pt x="3110" y="15577"/>
                        </a:lnTo>
                        <a:lnTo>
                          <a:pt x="1114" y="11405"/>
                        </a:lnTo>
                        <a:lnTo>
                          <a:pt x="841" y="12953"/>
                        </a:lnTo>
                        <a:lnTo>
                          <a:pt x="0" y="1155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2" name="AutoShape 285"/>
                  <p:cNvSpPr>
                    <a:spLocks/>
                  </p:cNvSpPr>
                  <p:nvPr/>
                </p:nvSpPr>
                <p:spPr bwMode="auto">
                  <a:xfrm flipH="1">
                    <a:off x="161844" y="123974"/>
                    <a:ext cx="30942" cy="41325"/>
                  </a:xfrm>
                  <a:custGeom>
                    <a:avLst/>
                    <a:gdLst>
                      <a:gd name="T0" fmla="*/ 22162 w 21600"/>
                      <a:gd name="T1" fmla="*/ 39532 h 21600"/>
                      <a:gd name="T2" fmla="*/ 22162 w 21600"/>
                      <a:gd name="T3" fmla="*/ 39532 h 21600"/>
                      <a:gd name="T4" fmla="*/ 22162 w 21600"/>
                      <a:gd name="T5" fmla="*/ 39532 h 21600"/>
                      <a:gd name="T6" fmla="*/ 22162 w 21600"/>
                      <a:gd name="T7" fmla="*/ 3953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0"/>
                        </a:lnTo>
                        <a:lnTo>
                          <a:pt x="21600" y="21599"/>
                        </a:lnTo>
                        <a:lnTo>
                          <a:pt x="0" y="2159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3" name="AutoShape 286"/>
                  <p:cNvSpPr>
                    <a:spLocks/>
                  </p:cNvSpPr>
                  <p:nvPr/>
                </p:nvSpPr>
                <p:spPr bwMode="auto">
                  <a:xfrm flipH="1">
                    <a:off x="234434" y="129483"/>
                    <a:ext cx="9523" cy="15156"/>
                  </a:xfrm>
                  <a:custGeom>
                    <a:avLst/>
                    <a:gdLst>
                      <a:gd name="T0" fmla="*/ 2099 w 21600"/>
                      <a:gd name="T1" fmla="*/ 5317 h 21600"/>
                      <a:gd name="T2" fmla="*/ 2099 w 21600"/>
                      <a:gd name="T3" fmla="*/ 5317 h 21600"/>
                      <a:gd name="T4" fmla="*/ 2099 w 21600"/>
                      <a:gd name="T5" fmla="*/ 5317 h 21600"/>
                      <a:gd name="T6" fmla="*/ 2099 w 21600"/>
                      <a:gd name="T7" fmla="*/ 5317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4474" y="21599"/>
                        </a:moveTo>
                        <a:lnTo>
                          <a:pt x="21599" y="2082"/>
                        </a:lnTo>
                        <a:lnTo>
                          <a:pt x="17125" y="0"/>
                        </a:lnTo>
                        <a:lnTo>
                          <a:pt x="0" y="17760"/>
                        </a:lnTo>
                        <a:lnTo>
                          <a:pt x="4474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4" name="Line 28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6354" y="130861"/>
                    <a:ext cx="34513" cy="2893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5" name="Line 28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3725" y="134994"/>
                    <a:ext cx="7142" cy="1102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6" name="Line 2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9905" y="183206"/>
                    <a:ext cx="7143" cy="11023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7" name="AutoShape 290"/>
                  <p:cNvSpPr>
                    <a:spLocks/>
                  </p:cNvSpPr>
                  <p:nvPr/>
                </p:nvSpPr>
                <p:spPr bwMode="auto">
                  <a:xfrm flipH="1">
                    <a:off x="135663" y="264478"/>
                    <a:ext cx="24992" cy="28928"/>
                  </a:xfrm>
                  <a:custGeom>
                    <a:avLst/>
                    <a:gdLst>
                      <a:gd name="T0" fmla="*/ 14458 w 21600"/>
                      <a:gd name="T1" fmla="*/ 19371 h 21600"/>
                      <a:gd name="T2" fmla="*/ 14458 w 21600"/>
                      <a:gd name="T3" fmla="*/ 19371 h 21600"/>
                      <a:gd name="T4" fmla="*/ 14458 w 21600"/>
                      <a:gd name="T5" fmla="*/ 19371 h 21600"/>
                      <a:gd name="T6" fmla="*/ 14458 w 21600"/>
                      <a:gd name="T7" fmla="*/ 1937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599" y="10913"/>
                        </a:moveTo>
                        <a:lnTo>
                          <a:pt x="21373" y="9775"/>
                        </a:lnTo>
                        <a:lnTo>
                          <a:pt x="21261" y="8810"/>
                        </a:lnTo>
                        <a:lnTo>
                          <a:pt x="20811" y="7787"/>
                        </a:lnTo>
                        <a:lnTo>
                          <a:pt x="20586" y="6821"/>
                        </a:lnTo>
                        <a:lnTo>
                          <a:pt x="20136" y="5740"/>
                        </a:lnTo>
                        <a:lnTo>
                          <a:pt x="19573" y="4774"/>
                        </a:lnTo>
                        <a:lnTo>
                          <a:pt x="19067" y="3978"/>
                        </a:lnTo>
                        <a:lnTo>
                          <a:pt x="18280" y="3183"/>
                        </a:lnTo>
                        <a:lnTo>
                          <a:pt x="17267" y="2444"/>
                        </a:lnTo>
                        <a:lnTo>
                          <a:pt x="16761" y="1648"/>
                        </a:lnTo>
                        <a:lnTo>
                          <a:pt x="15748" y="1307"/>
                        </a:lnTo>
                        <a:lnTo>
                          <a:pt x="14848" y="852"/>
                        </a:lnTo>
                        <a:lnTo>
                          <a:pt x="13892" y="511"/>
                        </a:lnTo>
                        <a:lnTo>
                          <a:pt x="12880" y="284"/>
                        </a:lnTo>
                        <a:lnTo>
                          <a:pt x="11923" y="113"/>
                        </a:lnTo>
                        <a:lnTo>
                          <a:pt x="10800" y="0"/>
                        </a:lnTo>
                        <a:lnTo>
                          <a:pt x="9618" y="113"/>
                        </a:lnTo>
                        <a:lnTo>
                          <a:pt x="8606" y="284"/>
                        </a:lnTo>
                        <a:lnTo>
                          <a:pt x="7706" y="397"/>
                        </a:lnTo>
                        <a:lnTo>
                          <a:pt x="6637" y="852"/>
                        </a:lnTo>
                        <a:lnTo>
                          <a:pt x="5850" y="1307"/>
                        </a:lnTo>
                        <a:lnTo>
                          <a:pt x="5006" y="1648"/>
                        </a:lnTo>
                        <a:lnTo>
                          <a:pt x="4106" y="2444"/>
                        </a:lnTo>
                        <a:lnTo>
                          <a:pt x="3206" y="3183"/>
                        </a:lnTo>
                        <a:lnTo>
                          <a:pt x="2587" y="3751"/>
                        </a:lnTo>
                        <a:lnTo>
                          <a:pt x="1912" y="4774"/>
                        </a:lnTo>
                        <a:lnTo>
                          <a:pt x="1181" y="5513"/>
                        </a:lnTo>
                        <a:lnTo>
                          <a:pt x="843" y="6593"/>
                        </a:lnTo>
                        <a:lnTo>
                          <a:pt x="450" y="7673"/>
                        </a:lnTo>
                        <a:lnTo>
                          <a:pt x="112" y="8696"/>
                        </a:lnTo>
                        <a:lnTo>
                          <a:pt x="0" y="9719"/>
                        </a:lnTo>
                        <a:lnTo>
                          <a:pt x="0" y="11595"/>
                        </a:lnTo>
                        <a:lnTo>
                          <a:pt x="112" y="12675"/>
                        </a:lnTo>
                        <a:lnTo>
                          <a:pt x="450" y="13926"/>
                        </a:lnTo>
                        <a:lnTo>
                          <a:pt x="618" y="14777"/>
                        </a:lnTo>
                        <a:lnTo>
                          <a:pt x="1181" y="15801"/>
                        </a:lnTo>
                        <a:lnTo>
                          <a:pt x="1800" y="16825"/>
                        </a:lnTo>
                        <a:lnTo>
                          <a:pt x="2362" y="17677"/>
                        </a:lnTo>
                        <a:lnTo>
                          <a:pt x="3206" y="18246"/>
                        </a:lnTo>
                        <a:lnTo>
                          <a:pt x="3656" y="19155"/>
                        </a:lnTo>
                        <a:lnTo>
                          <a:pt x="4556" y="19667"/>
                        </a:lnTo>
                        <a:lnTo>
                          <a:pt x="5625" y="20235"/>
                        </a:lnTo>
                        <a:lnTo>
                          <a:pt x="6412" y="20576"/>
                        </a:lnTo>
                        <a:lnTo>
                          <a:pt x="7425" y="21258"/>
                        </a:lnTo>
                        <a:lnTo>
                          <a:pt x="8493" y="21486"/>
                        </a:lnTo>
                        <a:lnTo>
                          <a:pt x="9506" y="21599"/>
                        </a:lnTo>
                        <a:lnTo>
                          <a:pt x="11586" y="21599"/>
                        </a:lnTo>
                        <a:lnTo>
                          <a:pt x="12655" y="21486"/>
                        </a:lnTo>
                        <a:lnTo>
                          <a:pt x="13667" y="21258"/>
                        </a:lnTo>
                        <a:lnTo>
                          <a:pt x="14623" y="20804"/>
                        </a:lnTo>
                        <a:lnTo>
                          <a:pt x="15411" y="20462"/>
                        </a:lnTo>
                        <a:lnTo>
                          <a:pt x="16536" y="19894"/>
                        </a:lnTo>
                        <a:lnTo>
                          <a:pt x="17267" y="19439"/>
                        </a:lnTo>
                        <a:lnTo>
                          <a:pt x="18280" y="18927"/>
                        </a:lnTo>
                        <a:lnTo>
                          <a:pt x="18955" y="17905"/>
                        </a:lnTo>
                        <a:lnTo>
                          <a:pt x="19573" y="16882"/>
                        </a:lnTo>
                        <a:lnTo>
                          <a:pt x="19911" y="16029"/>
                        </a:lnTo>
                        <a:lnTo>
                          <a:pt x="20361" y="15120"/>
                        </a:lnTo>
                        <a:lnTo>
                          <a:pt x="20811" y="14266"/>
                        </a:lnTo>
                        <a:lnTo>
                          <a:pt x="21148" y="13244"/>
                        </a:lnTo>
                        <a:lnTo>
                          <a:pt x="21373" y="12334"/>
                        </a:lnTo>
                        <a:lnTo>
                          <a:pt x="21599" y="11027"/>
                        </a:lnTo>
                        <a:lnTo>
                          <a:pt x="21599" y="1091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8" name="AutoShape 291"/>
                  <p:cNvSpPr>
                    <a:spLocks/>
                  </p:cNvSpPr>
                  <p:nvPr/>
                </p:nvSpPr>
                <p:spPr bwMode="auto">
                  <a:xfrm flipH="1">
                    <a:off x="139232" y="154278"/>
                    <a:ext cx="13093" cy="16533"/>
                  </a:xfrm>
                  <a:custGeom>
                    <a:avLst/>
                    <a:gdLst>
                      <a:gd name="T0" fmla="*/ 3969 w 21600"/>
                      <a:gd name="T1" fmla="*/ 6328 h 21600"/>
                      <a:gd name="T2" fmla="*/ 3969 w 21600"/>
                      <a:gd name="T3" fmla="*/ 6328 h 21600"/>
                      <a:gd name="T4" fmla="*/ 3969 w 21600"/>
                      <a:gd name="T5" fmla="*/ 6328 h 21600"/>
                      <a:gd name="T6" fmla="*/ 3969 w 21600"/>
                      <a:gd name="T7" fmla="*/ 632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599" y="0"/>
                        </a:lnTo>
                        <a:lnTo>
                          <a:pt x="21599" y="21599"/>
                        </a:lnTo>
                        <a:lnTo>
                          <a:pt x="0" y="2159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69" name="AutoShape 292"/>
                  <p:cNvSpPr>
                    <a:spLocks/>
                  </p:cNvSpPr>
                  <p:nvPr/>
                </p:nvSpPr>
                <p:spPr bwMode="auto">
                  <a:xfrm flipH="1">
                    <a:off x="216186" y="227285"/>
                    <a:ext cx="3179" cy="42706"/>
                  </a:xfrm>
                  <a:custGeom>
                    <a:avLst/>
                    <a:gdLst>
                      <a:gd name="T0" fmla="*/ 234 w 21600"/>
                      <a:gd name="T1" fmla="*/ 42218 h 21600"/>
                      <a:gd name="T2" fmla="*/ 234 w 21600"/>
                      <a:gd name="T3" fmla="*/ 42218 h 21600"/>
                      <a:gd name="T4" fmla="*/ 234 w 21600"/>
                      <a:gd name="T5" fmla="*/ 42218 h 21600"/>
                      <a:gd name="T6" fmla="*/ 234 w 21600"/>
                      <a:gd name="T7" fmla="*/ 4221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21600" y="6728"/>
                        </a:lnTo>
                        <a:lnTo>
                          <a:pt x="21600" y="21600"/>
                        </a:lnTo>
                        <a:lnTo>
                          <a:pt x="0" y="131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0" name="AutoShape 293"/>
                  <p:cNvSpPr>
                    <a:spLocks/>
                  </p:cNvSpPr>
                  <p:nvPr/>
                </p:nvSpPr>
                <p:spPr bwMode="auto">
                  <a:xfrm flipH="1">
                    <a:off x="135666" y="285140"/>
                    <a:ext cx="80920" cy="63367"/>
                  </a:xfrm>
                  <a:custGeom>
                    <a:avLst/>
                    <a:gdLst>
                      <a:gd name="T0" fmla="*/ 151575 w 21600"/>
                      <a:gd name="T1" fmla="*/ 92950 h 21600"/>
                      <a:gd name="T2" fmla="*/ 151575 w 21600"/>
                      <a:gd name="T3" fmla="*/ 92950 h 21600"/>
                      <a:gd name="T4" fmla="*/ 151575 w 21600"/>
                      <a:gd name="T5" fmla="*/ 92950 h 21600"/>
                      <a:gd name="T6" fmla="*/ 151575 w 21600"/>
                      <a:gd name="T7" fmla="*/ 9295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866" y="10656"/>
                        </a:moveTo>
                        <a:lnTo>
                          <a:pt x="1866" y="7369"/>
                        </a:lnTo>
                        <a:lnTo>
                          <a:pt x="1066" y="7369"/>
                        </a:lnTo>
                        <a:lnTo>
                          <a:pt x="0" y="0"/>
                        </a:lnTo>
                        <a:lnTo>
                          <a:pt x="21599" y="7369"/>
                        </a:lnTo>
                        <a:lnTo>
                          <a:pt x="13207" y="7369"/>
                        </a:lnTo>
                        <a:lnTo>
                          <a:pt x="13207" y="18388"/>
                        </a:lnTo>
                        <a:lnTo>
                          <a:pt x="13101" y="18492"/>
                        </a:lnTo>
                        <a:lnTo>
                          <a:pt x="12994" y="18903"/>
                        </a:lnTo>
                        <a:lnTo>
                          <a:pt x="12887" y="19107"/>
                        </a:lnTo>
                        <a:lnTo>
                          <a:pt x="12656" y="19441"/>
                        </a:lnTo>
                        <a:lnTo>
                          <a:pt x="12443" y="19698"/>
                        </a:lnTo>
                        <a:lnTo>
                          <a:pt x="12194" y="19955"/>
                        </a:lnTo>
                        <a:lnTo>
                          <a:pt x="11927" y="20110"/>
                        </a:lnTo>
                        <a:lnTo>
                          <a:pt x="11607" y="20444"/>
                        </a:lnTo>
                        <a:lnTo>
                          <a:pt x="11358" y="20545"/>
                        </a:lnTo>
                        <a:lnTo>
                          <a:pt x="10985" y="20906"/>
                        </a:lnTo>
                        <a:lnTo>
                          <a:pt x="10631" y="21008"/>
                        </a:lnTo>
                        <a:lnTo>
                          <a:pt x="10222" y="21112"/>
                        </a:lnTo>
                        <a:lnTo>
                          <a:pt x="9902" y="21343"/>
                        </a:lnTo>
                        <a:lnTo>
                          <a:pt x="9493" y="21343"/>
                        </a:lnTo>
                        <a:lnTo>
                          <a:pt x="9084" y="21497"/>
                        </a:lnTo>
                        <a:lnTo>
                          <a:pt x="8657" y="21600"/>
                        </a:lnTo>
                        <a:lnTo>
                          <a:pt x="6488" y="21600"/>
                        </a:lnTo>
                        <a:lnTo>
                          <a:pt x="6080" y="21548"/>
                        </a:lnTo>
                        <a:lnTo>
                          <a:pt x="5653" y="21393"/>
                        </a:lnTo>
                        <a:lnTo>
                          <a:pt x="5244" y="21343"/>
                        </a:lnTo>
                        <a:lnTo>
                          <a:pt x="4888" y="21265"/>
                        </a:lnTo>
                        <a:lnTo>
                          <a:pt x="4480" y="21112"/>
                        </a:lnTo>
                        <a:lnTo>
                          <a:pt x="4160" y="20906"/>
                        </a:lnTo>
                        <a:lnTo>
                          <a:pt x="3822" y="20752"/>
                        </a:lnTo>
                        <a:lnTo>
                          <a:pt x="3431" y="20495"/>
                        </a:lnTo>
                        <a:lnTo>
                          <a:pt x="3182" y="20289"/>
                        </a:lnTo>
                        <a:lnTo>
                          <a:pt x="2951" y="20058"/>
                        </a:lnTo>
                        <a:lnTo>
                          <a:pt x="2702" y="19749"/>
                        </a:lnTo>
                        <a:lnTo>
                          <a:pt x="2453" y="19492"/>
                        </a:lnTo>
                        <a:lnTo>
                          <a:pt x="2257" y="19288"/>
                        </a:lnTo>
                        <a:lnTo>
                          <a:pt x="2080" y="19005"/>
                        </a:lnTo>
                        <a:lnTo>
                          <a:pt x="1937" y="18645"/>
                        </a:lnTo>
                        <a:lnTo>
                          <a:pt x="1866" y="18388"/>
                        </a:lnTo>
                        <a:lnTo>
                          <a:pt x="1866" y="1065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1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22610" y="210755"/>
                    <a:ext cx="111865" cy="138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2" name="AutoShape 295"/>
                  <p:cNvSpPr>
                    <a:spLocks/>
                  </p:cNvSpPr>
                  <p:nvPr/>
                </p:nvSpPr>
                <p:spPr bwMode="auto">
                  <a:xfrm flipH="1">
                    <a:off x="91636" y="312690"/>
                    <a:ext cx="117811" cy="159784"/>
                  </a:xfrm>
                  <a:custGeom>
                    <a:avLst/>
                    <a:gdLst>
                      <a:gd name="T0" fmla="*/ 321286 w 21600"/>
                      <a:gd name="T1" fmla="*/ 590994 h 21600"/>
                      <a:gd name="T2" fmla="*/ 321286 w 21600"/>
                      <a:gd name="T3" fmla="*/ 590994 h 21600"/>
                      <a:gd name="T4" fmla="*/ 321286 w 21600"/>
                      <a:gd name="T5" fmla="*/ 590994 h 21600"/>
                      <a:gd name="T6" fmla="*/ 321286 w 21600"/>
                      <a:gd name="T7" fmla="*/ 590994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8289" y="0"/>
                        </a:moveTo>
                        <a:lnTo>
                          <a:pt x="20781" y="526"/>
                        </a:lnTo>
                        <a:lnTo>
                          <a:pt x="20781" y="14013"/>
                        </a:lnTo>
                        <a:lnTo>
                          <a:pt x="21599" y="14779"/>
                        </a:lnTo>
                        <a:lnTo>
                          <a:pt x="21599" y="16911"/>
                        </a:lnTo>
                        <a:lnTo>
                          <a:pt x="19517" y="19022"/>
                        </a:lnTo>
                        <a:lnTo>
                          <a:pt x="18013" y="19343"/>
                        </a:lnTo>
                        <a:lnTo>
                          <a:pt x="14210" y="18050"/>
                        </a:lnTo>
                        <a:lnTo>
                          <a:pt x="7737" y="18691"/>
                        </a:lnTo>
                        <a:lnTo>
                          <a:pt x="0" y="21600"/>
                        </a:lnTo>
                        <a:lnTo>
                          <a:pt x="7171" y="18350"/>
                        </a:lnTo>
                        <a:lnTo>
                          <a:pt x="9673" y="16269"/>
                        </a:lnTo>
                        <a:lnTo>
                          <a:pt x="13295" y="15110"/>
                        </a:lnTo>
                        <a:lnTo>
                          <a:pt x="13295" y="10721"/>
                        </a:lnTo>
                        <a:lnTo>
                          <a:pt x="12285" y="7999"/>
                        </a:lnTo>
                        <a:lnTo>
                          <a:pt x="12285" y="6519"/>
                        </a:lnTo>
                        <a:lnTo>
                          <a:pt x="15678" y="14779"/>
                        </a:lnTo>
                        <a:lnTo>
                          <a:pt x="19517" y="14779"/>
                        </a:lnTo>
                        <a:lnTo>
                          <a:pt x="18289" y="12016"/>
                        </a:lnTo>
                        <a:lnTo>
                          <a:pt x="18289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3" name="AutoShape 296"/>
                  <p:cNvSpPr>
                    <a:spLocks/>
                  </p:cNvSpPr>
                  <p:nvPr/>
                </p:nvSpPr>
                <p:spPr bwMode="auto">
                  <a:xfrm flipH="1">
                    <a:off x="215399" y="508294"/>
                    <a:ext cx="105910" cy="68874"/>
                  </a:xfrm>
                  <a:custGeom>
                    <a:avLst/>
                    <a:gdLst>
                      <a:gd name="T0" fmla="*/ 259651 w 21600"/>
                      <a:gd name="T1" fmla="*/ 109806 h 21600"/>
                      <a:gd name="T2" fmla="*/ 259651 w 21600"/>
                      <a:gd name="T3" fmla="*/ 109806 h 21600"/>
                      <a:gd name="T4" fmla="*/ 259651 w 21600"/>
                      <a:gd name="T5" fmla="*/ 109806 h 21600"/>
                      <a:gd name="T6" fmla="*/ 259651 w 21600"/>
                      <a:gd name="T7" fmla="*/ 10980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61" y="21599"/>
                        </a:moveTo>
                        <a:lnTo>
                          <a:pt x="0" y="15250"/>
                        </a:lnTo>
                        <a:lnTo>
                          <a:pt x="1106" y="12697"/>
                        </a:lnTo>
                        <a:lnTo>
                          <a:pt x="3794" y="14177"/>
                        </a:lnTo>
                        <a:lnTo>
                          <a:pt x="5402" y="14177"/>
                        </a:lnTo>
                        <a:lnTo>
                          <a:pt x="8536" y="5583"/>
                        </a:lnTo>
                        <a:lnTo>
                          <a:pt x="11387" y="5583"/>
                        </a:lnTo>
                        <a:lnTo>
                          <a:pt x="9698" y="0"/>
                        </a:lnTo>
                        <a:lnTo>
                          <a:pt x="12995" y="0"/>
                        </a:lnTo>
                        <a:lnTo>
                          <a:pt x="18763" y="7446"/>
                        </a:lnTo>
                        <a:lnTo>
                          <a:pt x="20411" y="7446"/>
                        </a:lnTo>
                        <a:lnTo>
                          <a:pt x="21600" y="8520"/>
                        </a:lnTo>
                        <a:lnTo>
                          <a:pt x="20911" y="10883"/>
                        </a:lnTo>
                        <a:lnTo>
                          <a:pt x="14535" y="18664"/>
                        </a:lnTo>
                        <a:lnTo>
                          <a:pt x="15777" y="14940"/>
                        </a:lnTo>
                        <a:lnTo>
                          <a:pt x="17101" y="13722"/>
                        </a:lnTo>
                        <a:lnTo>
                          <a:pt x="18101" y="10883"/>
                        </a:lnTo>
                        <a:lnTo>
                          <a:pt x="14008" y="2935"/>
                        </a:lnTo>
                        <a:lnTo>
                          <a:pt x="14008" y="8902"/>
                        </a:lnTo>
                        <a:lnTo>
                          <a:pt x="10089" y="20524"/>
                        </a:lnTo>
                        <a:lnTo>
                          <a:pt x="8374" y="20524"/>
                        </a:lnTo>
                        <a:lnTo>
                          <a:pt x="7766" y="18664"/>
                        </a:lnTo>
                        <a:lnTo>
                          <a:pt x="9063" y="19404"/>
                        </a:lnTo>
                        <a:lnTo>
                          <a:pt x="11509" y="10883"/>
                        </a:lnTo>
                        <a:lnTo>
                          <a:pt x="10197" y="8520"/>
                        </a:lnTo>
                        <a:lnTo>
                          <a:pt x="5564" y="18998"/>
                        </a:lnTo>
                        <a:lnTo>
                          <a:pt x="2633" y="16373"/>
                        </a:lnTo>
                        <a:lnTo>
                          <a:pt x="161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4" name="AutoShape 297"/>
                  <p:cNvSpPr>
                    <a:spLocks/>
                  </p:cNvSpPr>
                  <p:nvPr/>
                </p:nvSpPr>
                <p:spPr bwMode="auto">
                  <a:xfrm flipH="1">
                    <a:off x="238005" y="480743"/>
                    <a:ext cx="19043" cy="38572"/>
                  </a:xfrm>
                  <a:custGeom>
                    <a:avLst/>
                    <a:gdLst>
                      <a:gd name="T0" fmla="*/ 8395 w 21600"/>
                      <a:gd name="T1" fmla="*/ 34440 h 21600"/>
                      <a:gd name="T2" fmla="*/ 8395 w 21600"/>
                      <a:gd name="T3" fmla="*/ 34440 h 21600"/>
                      <a:gd name="T4" fmla="*/ 8395 w 21600"/>
                      <a:gd name="T5" fmla="*/ 34440 h 21600"/>
                      <a:gd name="T6" fmla="*/ 8395 w 21600"/>
                      <a:gd name="T7" fmla="*/ 3444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5992"/>
                        </a:moveTo>
                        <a:lnTo>
                          <a:pt x="3437" y="0"/>
                        </a:lnTo>
                        <a:lnTo>
                          <a:pt x="10912" y="0"/>
                        </a:lnTo>
                        <a:lnTo>
                          <a:pt x="16143" y="4613"/>
                        </a:lnTo>
                        <a:lnTo>
                          <a:pt x="21600" y="21599"/>
                        </a:lnTo>
                        <a:lnTo>
                          <a:pt x="8893" y="4138"/>
                        </a:lnTo>
                        <a:lnTo>
                          <a:pt x="5529" y="4138"/>
                        </a:lnTo>
                        <a:lnTo>
                          <a:pt x="0" y="599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5" name="AutoShape 298"/>
                  <p:cNvSpPr>
                    <a:spLocks/>
                  </p:cNvSpPr>
                  <p:nvPr/>
                </p:nvSpPr>
                <p:spPr bwMode="auto">
                  <a:xfrm flipH="1">
                    <a:off x="223724" y="484876"/>
                    <a:ext cx="10713" cy="38572"/>
                  </a:xfrm>
                  <a:custGeom>
                    <a:avLst/>
                    <a:gdLst>
                      <a:gd name="T0" fmla="*/ 2657 w 21600"/>
                      <a:gd name="T1" fmla="*/ 34440 h 21600"/>
                      <a:gd name="T2" fmla="*/ 2657 w 21600"/>
                      <a:gd name="T3" fmla="*/ 34440 h 21600"/>
                      <a:gd name="T4" fmla="*/ 2657 w 21600"/>
                      <a:gd name="T5" fmla="*/ 34440 h 21600"/>
                      <a:gd name="T6" fmla="*/ 2657 w 21600"/>
                      <a:gd name="T7" fmla="*/ 3444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7964" y="0"/>
                        </a:moveTo>
                        <a:lnTo>
                          <a:pt x="0" y="12108"/>
                        </a:lnTo>
                        <a:lnTo>
                          <a:pt x="7964" y="21599"/>
                        </a:lnTo>
                        <a:lnTo>
                          <a:pt x="21600" y="18893"/>
                        </a:lnTo>
                        <a:lnTo>
                          <a:pt x="14579" y="10263"/>
                        </a:lnTo>
                        <a:lnTo>
                          <a:pt x="796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6" name="AutoShape 299"/>
                  <p:cNvSpPr>
                    <a:spLocks/>
                  </p:cNvSpPr>
                  <p:nvPr/>
                </p:nvSpPr>
                <p:spPr bwMode="auto">
                  <a:xfrm flipH="1">
                    <a:off x="211828" y="468346"/>
                    <a:ext cx="44029" cy="19287"/>
                  </a:xfrm>
                  <a:custGeom>
                    <a:avLst/>
                    <a:gdLst>
                      <a:gd name="T0" fmla="*/ 44875 w 21600"/>
                      <a:gd name="T1" fmla="*/ 8611 h 21600"/>
                      <a:gd name="T2" fmla="*/ 44875 w 21600"/>
                      <a:gd name="T3" fmla="*/ 8611 h 21600"/>
                      <a:gd name="T4" fmla="*/ 44875 w 21600"/>
                      <a:gd name="T5" fmla="*/ 8611 h 21600"/>
                      <a:gd name="T6" fmla="*/ 44875 w 21600"/>
                      <a:gd name="T7" fmla="*/ 861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5487"/>
                        </a:moveTo>
                        <a:lnTo>
                          <a:pt x="5824" y="0"/>
                        </a:lnTo>
                        <a:lnTo>
                          <a:pt x="10272" y="8187"/>
                        </a:lnTo>
                        <a:lnTo>
                          <a:pt x="16159" y="2700"/>
                        </a:lnTo>
                        <a:lnTo>
                          <a:pt x="21599" y="11061"/>
                        </a:lnTo>
                        <a:lnTo>
                          <a:pt x="19615" y="21600"/>
                        </a:lnTo>
                        <a:lnTo>
                          <a:pt x="15743" y="8187"/>
                        </a:lnTo>
                        <a:lnTo>
                          <a:pt x="8320" y="16374"/>
                        </a:lnTo>
                        <a:lnTo>
                          <a:pt x="6624" y="12629"/>
                        </a:lnTo>
                        <a:lnTo>
                          <a:pt x="5504" y="5487"/>
                        </a:lnTo>
                        <a:lnTo>
                          <a:pt x="0" y="548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7" name="AutoShape 300"/>
                  <p:cNvSpPr>
                    <a:spLocks/>
                  </p:cNvSpPr>
                  <p:nvPr/>
                </p:nvSpPr>
                <p:spPr bwMode="auto">
                  <a:xfrm flipH="1">
                    <a:off x="168983" y="458704"/>
                    <a:ext cx="28563" cy="46838"/>
                  </a:xfrm>
                  <a:custGeom>
                    <a:avLst/>
                    <a:gdLst>
                      <a:gd name="T0" fmla="*/ 18886 w 21600"/>
                      <a:gd name="T1" fmla="*/ 50782 h 21600"/>
                      <a:gd name="T2" fmla="*/ 18886 w 21600"/>
                      <a:gd name="T3" fmla="*/ 50782 h 21600"/>
                      <a:gd name="T4" fmla="*/ 18886 w 21600"/>
                      <a:gd name="T5" fmla="*/ 50782 h 21600"/>
                      <a:gd name="T6" fmla="*/ 18886 w 21600"/>
                      <a:gd name="T7" fmla="*/ 50782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0"/>
                        </a:moveTo>
                        <a:lnTo>
                          <a:pt x="8648" y="10605"/>
                        </a:lnTo>
                        <a:lnTo>
                          <a:pt x="1869" y="21599"/>
                        </a:lnTo>
                        <a:lnTo>
                          <a:pt x="0" y="18806"/>
                        </a:lnTo>
                        <a:lnTo>
                          <a:pt x="1161" y="10605"/>
                        </a:lnTo>
                        <a:lnTo>
                          <a:pt x="4398" y="5089"/>
                        </a:lnTo>
                        <a:lnTo>
                          <a:pt x="4398" y="13220"/>
                        </a:lnTo>
                        <a:lnTo>
                          <a:pt x="6776" y="9579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8" name="AutoShape 301"/>
                  <p:cNvSpPr>
                    <a:spLocks/>
                  </p:cNvSpPr>
                  <p:nvPr/>
                </p:nvSpPr>
                <p:spPr bwMode="auto">
                  <a:xfrm flipH="1">
                    <a:off x="111862" y="489008"/>
                    <a:ext cx="80924" cy="70255"/>
                  </a:xfrm>
                  <a:custGeom>
                    <a:avLst/>
                    <a:gdLst>
                      <a:gd name="T0" fmla="*/ 151590 w 21600"/>
                      <a:gd name="T1" fmla="*/ 114255 h 21600"/>
                      <a:gd name="T2" fmla="*/ 151590 w 21600"/>
                      <a:gd name="T3" fmla="*/ 114255 h 21600"/>
                      <a:gd name="T4" fmla="*/ 151590 w 21600"/>
                      <a:gd name="T5" fmla="*/ 114255 h 21600"/>
                      <a:gd name="T6" fmla="*/ 151590 w 21600"/>
                      <a:gd name="T7" fmla="*/ 11425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9648" y="2374"/>
                        </a:moveTo>
                        <a:lnTo>
                          <a:pt x="0" y="8327"/>
                        </a:lnTo>
                        <a:lnTo>
                          <a:pt x="2371" y="11999"/>
                        </a:lnTo>
                        <a:lnTo>
                          <a:pt x="8638" y="14634"/>
                        </a:lnTo>
                        <a:lnTo>
                          <a:pt x="5823" y="9527"/>
                        </a:lnTo>
                        <a:lnTo>
                          <a:pt x="10161" y="5856"/>
                        </a:lnTo>
                        <a:lnTo>
                          <a:pt x="16180" y="5856"/>
                        </a:lnTo>
                        <a:lnTo>
                          <a:pt x="12550" y="9527"/>
                        </a:lnTo>
                        <a:lnTo>
                          <a:pt x="13347" y="13528"/>
                        </a:lnTo>
                        <a:lnTo>
                          <a:pt x="8869" y="21600"/>
                        </a:lnTo>
                        <a:lnTo>
                          <a:pt x="20943" y="9103"/>
                        </a:lnTo>
                        <a:lnTo>
                          <a:pt x="21599" y="4656"/>
                        </a:lnTo>
                        <a:lnTo>
                          <a:pt x="19421" y="5856"/>
                        </a:lnTo>
                        <a:lnTo>
                          <a:pt x="18588" y="4375"/>
                        </a:lnTo>
                        <a:lnTo>
                          <a:pt x="19703" y="0"/>
                        </a:lnTo>
                        <a:lnTo>
                          <a:pt x="12072" y="3903"/>
                        </a:lnTo>
                        <a:lnTo>
                          <a:pt x="9648" y="237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79" name="AutoShape 302"/>
                  <p:cNvSpPr>
                    <a:spLocks/>
                  </p:cNvSpPr>
                  <p:nvPr/>
                </p:nvSpPr>
                <p:spPr bwMode="auto">
                  <a:xfrm flipH="1">
                    <a:off x="38082" y="398094"/>
                    <a:ext cx="49982" cy="33062"/>
                  </a:xfrm>
                  <a:custGeom>
                    <a:avLst/>
                    <a:gdLst>
                      <a:gd name="T0" fmla="*/ 57829 w 21600"/>
                      <a:gd name="T1" fmla="*/ 25303 h 21600"/>
                      <a:gd name="T2" fmla="*/ 57829 w 21600"/>
                      <a:gd name="T3" fmla="*/ 25303 h 21600"/>
                      <a:gd name="T4" fmla="*/ 57829 w 21600"/>
                      <a:gd name="T5" fmla="*/ 25303 h 21600"/>
                      <a:gd name="T6" fmla="*/ 57829 w 21600"/>
                      <a:gd name="T7" fmla="*/ 2530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3353"/>
                        </a:moveTo>
                        <a:lnTo>
                          <a:pt x="4175" y="3353"/>
                        </a:lnTo>
                        <a:lnTo>
                          <a:pt x="6521" y="14280"/>
                        </a:lnTo>
                        <a:lnTo>
                          <a:pt x="15706" y="21599"/>
                        </a:lnTo>
                        <a:lnTo>
                          <a:pt x="21600" y="21599"/>
                        </a:lnTo>
                        <a:lnTo>
                          <a:pt x="15277" y="17583"/>
                        </a:lnTo>
                        <a:lnTo>
                          <a:pt x="9697" y="1676"/>
                        </a:lnTo>
                        <a:lnTo>
                          <a:pt x="5921" y="0"/>
                        </a:lnTo>
                        <a:lnTo>
                          <a:pt x="2774" y="0"/>
                        </a:lnTo>
                        <a:lnTo>
                          <a:pt x="0" y="335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0" name="AutoShape 303"/>
                  <p:cNvSpPr>
                    <a:spLocks/>
                  </p:cNvSpPr>
                  <p:nvPr/>
                </p:nvSpPr>
                <p:spPr bwMode="auto">
                  <a:xfrm flipH="1">
                    <a:off x="74977" y="479365"/>
                    <a:ext cx="76159" cy="85409"/>
                  </a:xfrm>
                  <a:custGeom>
                    <a:avLst/>
                    <a:gdLst>
                      <a:gd name="T0" fmla="*/ 134265 w 21600"/>
                      <a:gd name="T1" fmla="*/ 168861 h 21600"/>
                      <a:gd name="T2" fmla="*/ 134265 w 21600"/>
                      <a:gd name="T3" fmla="*/ 168861 h 21600"/>
                      <a:gd name="T4" fmla="*/ 134265 w 21600"/>
                      <a:gd name="T5" fmla="*/ 168861 h 21600"/>
                      <a:gd name="T6" fmla="*/ 134265 w 21600"/>
                      <a:gd name="T7" fmla="*/ 16886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600"/>
                        </a:moveTo>
                        <a:lnTo>
                          <a:pt x="13172" y="11490"/>
                        </a:lnTo>
                        <a:lnTo>
                          <a:pt x="13879" y="9058"/>
                        </a:lnTo>
                        <a:lnTo>
                          <a:pt x="11758" y="561"/>
                        </a:lnTo>
                        <a:lnTo>
                          <a:pt x="14734" y="0"/>
                        </a:lnTo>
                        <a:lnTo>
                          <a:pt x="16613" y="1708"/>
                        </a:lnTo>
                        <a:lnTo>
                          <a:pt x="20465" y="0"/>
                        </a:lnTo>
                        <a:lnTo>
                          <a:pt x="21599" y="1708"/>
                        </a:lnTo>
                        <a:lnTo>
                          <a:pt x="18827" y="9058"/>
                        </a:lnTo>
                        <a:lnTo>
                          <a:pt x="16613" y="9310"/>
                        </a:lnTo>
                        <a:lnTo>
                          <a:pt x="15497" y="10302"/>
                        </a:lnTo>
                        <a:lnTo>
                          <a:pt x="16297" y="12131"/>
                        </a:lnTo>
                        <a:lnTo>
                          <a:pt x="13655" y="13045"/>
                        </a:lnTo>
                        <a:lnTo>
                          <a:pt x="11144" y="18449"/>
                        </a:lnTo>
                        <a:lnTo>
                          <a:pt x="8595" y="17264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1" name="AutoShape 304"/>
                  <p:cNvSpPr>
                    <a:spLocks/>
                  </p:cNvSpPr>
                  <p:nvPr/>
                </p:nvSpPr>
                <p:spPr bwMode="auto">
                  <a:xfrm flipH="1">
                    <a:off x="39273" y="462837"/>
                    <a:ext cx="23801" cy="28928"/>
                  </a:xfrm>
                  <a:custGeom>
                    <a:avLst/>
                    <a:gdLst>
                      <a:gd name="T0" fmla="*/ 13114 w 21600"/>
                      <a:gd name="T1" fmla="*/ 19371 h 21600"/>
                      <a:gd name="T2" fmla="*/ 13114 w 21600"/>
                      <a:gd name="T3" fmla="*/ 19371 h 21600"/>
                      <a:gd name="T4" fmla="*/ 13114 w 21600"/>
                      <a:gd name="T5" fmla="*/ 19371 h 21600"/>
                      <a:gd name="T6" fmla="*/ 13114 w 21600"/>
                      <a:gd name="T7" fmla="*/ 19371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9761"/>
                        </a:moveTo>
                        <a:lnTo>
                          <a:pt x="0" y="14418"/>
                        </a:lnTo>
                        <a:lnTo>
                          <a:pt x="7644" y="7238"/>
                        </a:lnTo>
                        <a:lnTo>
                          <a:pt x="7644" y="13614"/>
                        </a:lnTo>
                        <a:lnTo>
                          <a:pt x="16260" y="6434"/>
                        </a:lnTo>
                        <a:lnTo>
                          <a:pt x="16260" y="0"/>
                        </a:lnTo>
                        <a:lnTo>
                          <a:pt x="21600" y="3619"/>
                        </a:lnTo>
                        <a:lnTo>
                          <a:pt x="21600" y="16085"/>
                        </a:lnTo>
                        <a:lnTo>
                          <a:pt x="16260" y="21599"/>
                        </a:lnTo>
                        <a:lnTo>
                          <a:pt x="8919" y="19761"/>
                        </a:lnTo>
                        <a:lnTo>
                          <a:pt x="0" y="197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2" name="AutoShape 305"/>
                  <p:cNvSpPr>
                    <a:spLocks/>
                  </p:cNvSpPr>
                  <p:nvPr/>
                </p:nvSpPr>
                <p:spPr bwMode="auto">
                  <a:xfrm flipH="1">
                    <a:off x="38082" y="495896"/>
                    <a:ext cx="46412" cy="24798"/>
                  </a:xfrm>
                  <a:custGeom>
                    <a:avLst/>
                    <a:gdLst>
                      <a:gd name="T0" fmla="*/ 49863 w 21600"/>
                      <a:gd name="T1" fmla="*/ 14235 h 21600"/>
                      <a:gd name="T2" fmla="*/ 49863 w 21600"/>
                      <a:gd name="T3" fmla="*/ 14235 h 21600"/>
                      <a:gd name="T4" fmla="*/ 49863 w 21600"/>
                      <a:gd name="T5" fmla="*/ 14235 h 21600"/>
                      <a:gd name="T6" fmla="*/ 49863 w 21600"/>
                      <a:gd name="T7" fmla="*/ 1423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6300"/>
                        </a:moveTo>
                        <a:lnTo>
                          <a:pt x="5452" y="21600"/>
                        </a:lnTo>
                        <a:lnTo>
                          <a:pt x="11152" y="10050"/>
                        </a:lnTo>
                        <a:lnTo>
                          <a:pt x="19302" y="10050"/>
                        </a:lnTo>
                        <a:lnTo>
                          <a:pt x="21600" y="5772"/>
                        </a:lnTo>
                        <a:lnTo>
                          <a:pt x="19302" y="0"/>
                        </a:lnTo>
                        <a:lnTo>
                          <a:pt x="8853" y="4413"/>
                        </a:lnTo>
                        <a:lnTo>
                          <a:pt x="6341" y="16300"/>
                        </a:lnTo>
                        <a:lnTo>
                          <a:pt x="0" y="16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3" name="AutoShape 306"/>
                  <p:cNvSpPr>
                    <a:spLocks/>
                  </p:cNvSpPr>
                  <p:nvPr/>
                </p:nvSpPr>
                <p:spPr bwMode="auto">
                  <a:xfrm flipH="1">
                    <a:off x="24989" y="447684"/>
                    <a:ext cx="10714" cy="49593"/>
                  </a:xfrm>
                  <a:custGeom>
                    <a:avLst/>
                    <a:gdLst>
                      <a:gd name="T0" fmla="*/ 2657 w 21600"/>
                      <a:gd name="T1" fmla="*/ 56933 h 21600"/>
                      <a:gd name="T2" fmla="*/ 2657 w 21600"/>
                      <a:gd name="T3" fmla="*/ 56933 h 21600"/>
                      <a:gd name="T4" fmla="*/ 2657 w 21600"/>
                      <a:gd name="T5" fmla="*/ 56933 h 21600"/>
                      <a:gd name="T6" fmla="*/ 2657 w 21600"/>
                      <a:gd name="T7" fmla="*/ 5693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3122" y="0"/>
                        </a:moveTo>
                        <a:lnTo>
                          <a:pt x="13449" y="4180"/>
                        </a:lnTo>
                        <a:lnTo>
                          <a:pt x="13449" y="6650"/>
                        </a:lnTo>
                        <a:lnTo>
                          <a:pt x="0" y="14914"/>
                        </a:lnTo>
                        <a:lnTo>
                          <a:pt x="1492" y="21599"/>
                        </a:lnTo>
                        <a:lnTo>
                          <a:pt x="21600" y="10339"/>
                        </a:lnTo>
                        <a:lnTo>
                          <a:pt x="21600" y="4180"/>
                        </a:lnTo>
                        <a:lnTo>
                          <a:pt x="312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4" name="AutoShape 307"/>
                  <p:cNvSpPr>
                    <a:spLocks/>
                  </p:cNvSpPr>
                  <p:nvPr/>
                </p:nvSpPr>
                <p:spPr bwMode="auto">
                  <a:xfrm flipH="1">
                    <a:off x="15471" y="462837"/>
                    <a:ext cx="19042" cy="39945"/>
                  </a:xfrm>
                  <a:custGeom>
                    <a:avLst/>
                    <a:gdLst>
                      <a:gd name="T0" fmla="*/ 8393 w 21600"/>
                      <a:gd name="T1" fmla="*/ 36936 h 21600"/>
                      <a:gd name="T2" fmla="*/ 8393 w 21600"/>
                      <a:gd name="T3" fmla="*/ 36936 h 21600"/>
                      <a:gd name="T4" fmla="*/ 8393 w 21600"/>
                      <a:gd name="T5" fmla="*/ 36936 h 21600"/>
                      <a:gd name="T6" fmla="*/ 8393 w 21600"/>
                      <a:gd name="T7" fmla="*/ 36936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6325" y="21600"/>
                        </a:moveTo>
                        <a:lnTo>
                          <a:pt x="18745" y="9031"/>
                        </a:lnTo>
                        <a:lnTo>
                          <a:pt x="21599" y="0"/>
                        </a:lnTo>
                        <a:lnTo>
                          <a:pt x="14579" y="9863"/>
                        </a:lnTo>
                        <a:lnTo>
                          <a:pt x="0" y="18894"/>
                        </a:lnTo>
                        <a:lnTo>
                          <a:pt x="6325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5" name="AutoShape 308"/>
                  <p:cNvSpPr>
                    <a:spLocks/>
                  </p:cNvSpPr>
                  <p:nvPr/>
                </p:nvSpPr>
                <p:spPr bwMode="auto">
                  <a:xfrm flipH="1">
                    <a:off x="1194" y="534465"/>
                    <a:ext cx="121380" cy="30309"/>
                  </a:xfrm>
                  <a:custGeom>
                    <a:avLst/>
                    <a:gdLst>
                      <a:gd name="T0" fmla="*/ 341044 w 21600"/>
                      <a:gd name="T1" fmla="*/ 21265 h 21600"/>
                      <a:gd name="T2" fmla="*/ 341044 w 21600"/>
                      <a:gd name="T3" fmla="*/ 21265 h 21600"/>
                      <a:gd name="T4" fmla="*/ 341044 w 21600"/>
                      <a:gd name="T5" fmla="*/ 21265 h 21600"/>
                      <a:gd name="T6" fmla="*/ 341044 w 21600"/>
                      <a:gd name="T7" fmla="*/ 21265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599"/>
                        </a:moveTo>
                        <a:lnTo>
                          <a:pt x="5933" y="11018"/>
                        </a:lnTo>
                        <a:lnTo>
                          <a:pt x="18332" y="11018"/>
                        </a:lnTo>
                        <a:lnTo>
                          <a:pt x="18332" y="0"/>
                        </a:lnTo>
                        <a:lnTo>
                          <a:pt x="21599" y="0"/>
                        </a:lnTo>
                        <a:lnTo>
                          <a:pt x="21599" y="11018"/>
                        </a:lnTo>
                        <a:lnTo>
                          <a:pt x="19346" y="11018"/>
                        </a:lnTo>
                        <a:lnTo>
                          <a:pt x="19346" y="21599"/>
                        </a:lnTo>
                        <a:lnTo>
                          <a:pt x="0" y="2159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6" name="Line 3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-1" y="253458"/>
                    <a:ext cx="1193" cy="271368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7" name="AutoShape 310"/>
                  <p:cNvSpPr>
                    <a:spLocks/>
                  </p:cNvSpPr>
                  <p:nvPr/>
                </p:nvSpPr>
                <p:spPr bwMode="auto">
                  <a:xfrm flipH="1">
                    <a:off x="308218" y="355392"/>
                    <a:ext cx="38081" cy="5512"/>
                  </a:xfrm>
                  <a:custGeom>
                    <a:avLst/>
                    <a:gdLst>
                      <a:gd name="T0" fmla="*/ 33569 w 21600"/>
                      <a:gd name="T1" fmla="*/ 703 h 21600"/>
                      <a:gd name="T2" fmla="*/ 33569 w 21600"/>
                      <a:gd name="T3" fmla="*/ 703 h 21600"/>
                      <a:gd name="T4" fmla="*/ 33569 w 21600"/>
                      <a:gd name="T5" fmla="*/ 703 h 21600"/>
                      <a:gd name="T6" fmla="*/ 33569 w 21600"/>
                      <a:gd name="T7" fmla="*/ 70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21600"/>
                        </a:moveTo>
                        <a:lnTo>
                          <a:pt x="3807" y="0"/>
                        </a:lnTo>
                        <a:lnTo>
                          <a:pt x="6257" y="0"/>
                        </a:lnTo>
                        <a:lnTo>
                          <a:pt x="9725" y="21600"/>
                        </a:lnTo>
                        <a:lnTo>
                          <a:pt x="21599" y="21600"/>
                        </a:lnTo>
                      </a:path>
                    </a:pathLst>
                  </a:custGeom>
                  <a:noFill/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8" name="AutoShape 311"/>
                  <p:cNvSpPr>
                    <a:spLocks/>
                  </p:cNvSpPr>
                  <p:nvPr/>
                </p:nvSpPr>
                <p:spPr bwMode="auto">
                  <a:xfrm flipH="1">
                    <a:off x="282037" y="250703"/>
                    <a:ext cx="49982" cy="96423"/>
                  </a:xfrm>
                  <a:custGeom>
                    <a:avLst/>
                    <a:gdLst>
                      <a:gd name="T0" fmla="*/ 57829 w 21600"/>
                      <a:gd name="T1" fmla="*/ 215220 h 21600"/>
                      <a:gd name="T2" fmla="*/ 57829 w 21600"/>
                      <a:gd name="T3" fmla="*/ 215220 h 21600"/>
                      <a:gd name="T4" fmla="*/ 57829 w 21600"/>
                      <a:gd name="T5" fmla="*/ 215220 h 21600"/>
                      <a:gd name="T6" fmla="*/ 57829 w 21600"/>
                      <a:gd name="T7" fmla="*/ 21522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4928" y="21600"/>
                        </a:moveTo>
                        <a:lnTo>
                          <a:pt x="6467" y="10988"/>
                        </a:lnTo>
                        <a:lnTo>
                          <a:pt x="2221" y="10988"/>
                        </a:lnTo>
                        <a:lnTo>
                          <a:pt x="0" y="9749"/>
                        </a:lnTo>
                        <a:lnTo>
                          <a:pt x="0" y="4832"/>
                        </a:lnTo>
                        <a:lnTo>
                          <a:pt x="10143" y="0"/>
                        </a:lnTo>
                        <a:lnTo>
                          <a:pt x="13108" y="1478"/>
                        </a:lnTo>
                        <a:lnTo>
                          <a:pt x="21600" y="1478"/>
                        </a:lnTo>
                        <a:lnTo>
                          <a:pt x="21600" y="5451"/>
                        </a:lnTo>
                        <a:lnTo>
                          <a:pt x="13877" y="5451"/>
                        </a:lnTo>
                        <a:lnTo>
                          <a:pt x="9716" y="7772"/>
                        </a:lnTo>
                        <a:lnTo>
                          <a:pt x="4928" y="216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  <p:sp>
                <p:nvSpPr>
                  <p:cNvPr id="19589" name="AutoShape 312"/>
                  <p:cNvSpPr>
                    <a:spLocks/>
                  </p:cNvSpPr>
                  <p:nvPr/>
                </p:nvSpPr>
                <p:spPr bwMode="auto">
                  <a:xfrm flipH="1">
                    <a:off x="215395" y="327842"/>
                    <a:ext cx="24992" cy="16533"/>
                  </a:xfrm>
                  <a:custGeom>
                    <a:avLst/>
                    <a:gdLst>
                      <a:gd name="T0" fmla="*/ 14458 w 21600"/>
                      <a:gd name="T1" fmla="*/ 6328 h 21600"/>
                      <a:gd name="T2" fmla="*/ 14458 w 21600"/>
                      <a:gd name="T3" fmla="*/ 6328 h 21600"/>
                      <a:gd name="T4" fmla="*/ 14458 w 21600"/>
                      <a:gd name="T5" fmla="*/ 6328 h 21600"/>
                      <a:gd name="T6" fmla="*/ 14458 w 21600"/>
                      <a:gd name="T7" fmla="*/ 6328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1600" h="21600">
                        <a:moveTo>
                          <a:pt x="18570" y="0"/>
                        </a:moveTo>
                        <a:lnTo>
                          <a:pt x="0" y="21600"/>
                        </a:lnTo>
                        <a:lnTo>
                          <a:pt x="21599" y="10450"/>
                        </a:lnTo>
                        <a:lnTo>
                          <a:pt x="1857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latin typeface="Calibri"/>
                      <a:cs typeface="Calibri"/>
                    </a:endParaRPr>
                  </a:p>
                </p:txBody>
              </p:sp>
            </p:grpSp>
            <p:pic>
              <p:nvPicPr>
                <p:cNvPr id="19500" name="Picture 313" descr="EDUCAT11"/>
                <p:cNvPicPr>
                  <a:picLocks noChangeAspect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8455" y="701971"/>
                  <a:ext cx="913708" cy="6130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501" name="Picture 314" descr="EDUCAT14"/>
                <p:cNvPicPr>
                  <a:picLocks noChangeAspect="1"/>
                </p:cNvPicPr>
                <p:nvPr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84717" y="63527"/>
                  <a:ext cx="820602" cy="56380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502" name="AutoShape 315"/>
                <p:cNvSpPr>
                  <a:spLocks/>
                </p:cNvSpPr>
                <p:nvPr/>
              </p:nvSpPr>
              <p:spPr bwMode="auto">
                <a:xfrm>
                  <a:off x="74302" y="1345489"/>
                  <a:ext cx="1728444" cy="184027"/>
                </a:xfrm>
                <a:custGeom>
                  <a:avLst/>
                  <a:gdLst>
                    <a:gd name="T0" fmla="*/ 81682181 w 21600"/>
                    <a:gd name="T1" fmla="*/ 783938 h 21600"/>
                    <a:gd name="T2" fmla="*/ 81682181 w 21600"/>
                    <a:gd name="T3" fmla="*/ 783938 h 21600"/>
                    <a:gd name="T4" fmla="*/ 81682181 w 21600"/>
                    <a:gd name="T5" fmla="*/ 783938 h 21600"/>
                    <a:gd name="T6" fmla="*/ 81682181 w 21600"/>
                    <a:gd name="T7" fmla="*/ 78393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ctr"/>
                  <a:r>
                    <a:rPr lang="en-US" sz="900" i="1" dirty="0">
                      <a:solidFill>
                        <a:srgbClr val="FFFFFF"/>
                      </a:solidFill>
                      <a:latin typeface="Calibri"/>
                      <a:cs typeface="Calibri"/>
                      <a:sym typeface="Times New Roman" pitchFamily="18" charset="0"/>
                    </a:rPr>
                    <a:t>Teaching-Learning </a:t>
                  </a:r>
                  <a:r>
                    <a:rPr lang="en-US" sz="900" i="1" dirty="0" smtClean="0">
                      <a:solidFill>
                        <a:srgbClr val="FFFFFF"/>
                      </a:solidFill>
                      <a:latin typeface="Calibri"/>
                      <a:cs typeface="Calibri"/>
                      <a:sym typeface="Times New Roman" pitchFamily="18" charset="0"/>
                    </a:rPr>
                    <a:t>Process</a:t>
                  </a:r>
                  <a:endParaRPr lang="en-US" i="1" dirty="0">
                    <a:solidFill>
                      <a:srgbClr val="FFFFFF"/>
                    </a:solidFill>
                    <a:latin typeface="Calibri"/>
                    <a:cs typeface="Calibri"/>
                  </a:endParaRPr>
                </a:p>
              </p:txBody>
            </p:sp>
            <p:pic>
              <p:nvPicPr>
                <p:cNvPr id="19503" name="Picture 316" descr="g0501582"/>
                <p:cNvPicPr>
                  <a:picLocks noChangeAspect="1"/>
                </p:cNvPicPr>
                <p:nvPr/>
              </p:nvPicPr>
              <p:blipFill>
                <a:blip r:embed="rId1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072" y="717852"/>
                  <a:ext cx="647014" cy="6320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9492" name="Group 317"/>
              <p:cNvGrpSpPr>
                <a:grpSpLocks/>
              </p:cNvGrpSpPr>
              <p:nvPr/>
            </p:nvGrpSpPr>
            <p:grpSpPr bwMode="auto">
              <a:xfrm>
                <a:off x="3263279" y="3358"/>
                <a:ext cx="959472" cy="1463125"/>
                <a:chOff x="0" y="-14111"/>
                <a:chExt cx="959472" cy="1463124"/>
              </a:xfrm>
            </p:grpSpPr>
            <p:pic>
              <p:nvPicPr>
                <p:cNvPr id="19496" name="Picture 318" descr="image23.png"/>
                <p:cNvPicPr>
                  <a:picLocks noChangeAspect="1"/>
                </p:cNvPicPr>
                <p:nvPr/>
              </p:nvPicPr>
              <p:blipFill>
                <a:blip r:embed="rId1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-14111"/>
                  <a:ext cx="959472" cy="11863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497" name="AutoShape 319"/>
                <p:cNvSpPr>
                  <a:spLocks/>
                </p:cNvSpPr>
                <p:nvPr/>
              </p:nvSpPr>
              <p:spPr bwMode="auto">
                <a:xfrm>
                  <a:off x="55231" y="1264987"/>
                  <a:ext cx="790228" cy="184026"/>
                </a:xfrm>
                <a:custGeom>
                  <a:avLst/>
                  <a:gdLst>
                    <a:gd name="T0" fmla="*/ 14455099 w 21600"/>
                    <a:gd name="T1" fmla="*/ 783938 h 21600"/>
                    <a:gd name="T2" fmla="*/ 14455099 w 21600"/>
                    <a:gd name="T3" fmla="*/ 783938 h 21600"/>
                    <a:gd name="T4" fmla="*/ 14455099 w 21600"/>
                    <a:gd name="T5" fmla="*/ 783938 h 21600"/>
                    <a:gd name="T6" fmla="*/ 14455099 w 21600"/>
                    <a:gd name="T7" fmla="*/ 78393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r>
                    <a:rPr lang="en-US" sz="1050" b="1" i="1">
                      <a:solidFill>
                        <a:srgbClr val="000000"/>
                      </a:solidFill>
                      <a:latin typeface="Calibri"/>
                      <a:cs typeface="Calibri"/>
                      <a:sym typeface="Times New Roman" pitchFamily="18" charset="0"/>
                    </a:rPr>
                    <a:t>Graduates</a:t>
                  </a:r>
                  <a:endParaRPr lang="en-US" sz="2400" b="1" i="1">
                    <a:solidFill>
                      <a:srgbClr val="000000"/>
                    </a:solidFill>
                    <a:latin typeface="Calibri"/>
                    <a:cs typeface="Calibri"/>
                  </a:endParaRPr>
                </a:p>
              </p:txBody>
            </p:sp>
          </p:grpSp>
          <p:grpSp>
            <p:nvGrpSpPr>
              <p:cNvPr id="19493" name="Group 320"/>
              <p:cNvGrpSpPr>
                <a:grpSpLocks/>
              </p:cNvGrpSpPr>
              <p:nvPr/>
            </p:nvGrpSpPr>
            <p:grpSpPr bwMode="auto">
              <a:xfrm>
                <a:off x="0" y="101642"/>
                <a:ext cx="864138" cy="1556864"/>
                <a:chOff x="0" y="0"/>
                <a:chExt cx="864138" cy="1556863"/>
              </a:xfrm>
            </p:grpSpPr>
            <p:sp>
              <p:nvSpPr>
                <p:cNvPr id="19494" name="AutoShape 321"/>
                <p:cNvSpPr>
                  <a:spLocks/>
                </p:cNvSpPr>
                <p:nvPr/>
              </p:nvSpPr>
              <p:spPr bwMode="auto">
                <a:xfrm>
                  <a:off x="0" y="1182335"/>
                  <a:ext cx="798786" cy="374528"/>
                </a:xfrm>
                <a:custGeom>
                  <a:avLst/>
                  <a:gdLst>
                    <a:gd name="T0" fmla="*/ 14769886 w 21600"/>
                    <a:gd name="T1" fmla="*/ 3247010 h 21600"/>
                    <a:gd name="T2" fmla="*/ 14769886 w 21600"/>
                    <a:gd name="T3" fmla="*/ 3247010 h 21600"/>
                    <a:gd name="T4" fmla="*/ 14769886 w 21600"/>
                    <a:gd name="T5" fmla="*/ 3247010 h 21600"/>
                    <a:gd name="T6" fmla="*/ 14769886 w 21600"/>
                    <a:gd name="T7" fmla="*/ 324701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216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ctr"/>
                  <a:r>
                    <a:rPr lang="en-US" sz="1100" b="1" i="1">
                      <a:solidFill>
                        <a:srgbClr val="000000"/>
                      </a:solidFill>
                      <a:latin typeface="Calibri"/>
                      <a:cs typeface="Calibri"/>
                      <a:sym typeface="Times New Roman" pitchFamily="18" charset="0"/>
                    </a:rPr>
                    <a:t>Incoming</a:t>
                  </a:r>
                  <a:endParaRPr lang="en-US" sz="2800" b="1" i="1">
                    <a:solidFill>
                      <a:srgbClr val="000000"/>
                    </a:solidFill>
                    <a:latin typeface="Calibri"/>
                    <a:cs typeface="Calibri"/>
                    <a:sym typeface="Times New Roman" pitchFamily="18" charset="0"/>
                  </a:endParaRPr>
                </a:p>
                <a:p>
                  <a:pPr algn="ctr"/>
                  <a:r>
                    <a:rPr lang="en-US" sz="1100" b="1" i="1">
                      <a:solidFill>
                        <a:srgbClr val="000000"/>
                      </a:solidFill>
                      <a:latin typeface="Calibri"/>
                      <a:cs typeface="Calibri"/>
                      <a:sym typeface="Times New Roman" pitchFamily="18" charset="0"/>
                    </a:rPr>
                    <a:t>Students</a:t>
                  </a:r>
                  <a:endParaRPr lang="en-US" sz="2800" b="1" i="1">
                    <a:solidFill>
                      <a:srgbClr val="000000"/>
                    </a:solidFill>
                    <a:latin typeface="Calibri"/>
                    <a:cs typeface="Calibri"/>
                  </a:endParaRPr>
                </a:p>
              </p:txBody>
            </p:sp>
            <p:pic>
              <p:nvPicPr>
                <p:cNvPr id="19495" name="Picture 322" descr="incoming"/>
                <p:cNvPicPr>
                  <a:picLocks noChangeAspect="1"/>
                </p:cNvPicPr>
                <p:nvPr/>
              </p:nvPicPr>
              <p:blipFill>
                <a:blip r:embed="rId1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629" y="0"/>
                  <a:ext cx="798509" cy="10974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19489" name="Picture 323" descr="image25.png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139" y="1528156"/>
              <a:ext cx="1821664" cy="1605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9472" name="AutoShape 325"/>
          <p:cNvSpPr>
            <a:spLocks/>
          </p:cNvSpPr>
          <p:nvPr/>
        </p:nvSpPr>
        <p:spPr bwMode="auto">
          <a:xfrm>
            <a:off x="7460061" y="1363267"/>
            <a:ext cx="1480740" cy="709613"/>
          </a:xfrm>
          <a:custGeom>
            <a:avLst/>
            <a:gdLst>
              <a:gd name="T0" fmla="*/ 145939837 w 21600"/>
              <a:gd name="T1" fmla="*/ 20687482 h 21600"/>
              <a:gd name="T2" fmla="*/ 145939837 w 21600"/>
              <a:gd name="T3" fmla="*/ 20687482 h 21600"/>
              <a:gd name="T4" fmla="*/ 145939837 w 21600"/>
              <a:gd name="T5" fmla="*/ 20687482 h 21600"/>
              <a:gd name="T6" fmla="*/ 145939837 w 21600"/>
              <a:gd name="T7" fmla="*/ 206874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Intelektual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Ilmuwan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atau</a:t>
            </a:r>
            <a:endParaRPr lang="en-US" sz="900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Profesional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yang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beriman</a:t>
            </a:r>
            <a:endParaRPr lang="en-US" sz="900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bertaqwa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berakhlaq</a:t>
            </a:r>
            <a:endParaRPr lang="en-US" sz="900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mulia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berbudaya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kreatif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</a:t>
            </a:r>
            <a:endParaRPr lang="en-US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Berkarakter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tangguh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endParaRPr lang="en-US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9473" name="AutoShape 326"/>
          <p:cNvSpPr>
            <a:spLocks/>
          </p:cNvSpPr>
          <p:nvPr/>
        </p:nvSpPr>
        <p:spPr bwMode="auto">
          <a:xfrm>
            <a:off x="7494987" y="479823"/>
            <a:ext cx="1395413" cy="881063"/>
          </a:xfrm>
          <a:custGeom>
            <a:avLst/>
            <a:gdLst>
              <a:gd name="T0" fmla="*/ 80130615 w 21600"/>
              <a:gd name="T1" fmla="*/ 31945314 h 21600"/>
              <a:gd name="T2" fmla="*/ 80130615 w 21600"/>
              <a:gd name="T3" fmla="*/ 31945314 h 21600"/>
              <a:gd name="T4" fmla="*/ 80130615 w 21600"/>
              <a:gd name="T5" fmla="*/ 31945314 h 21600"/>
              <a:gd name="T6" fmla="*/ 80130615 w 21600"/>
              <a:gd name="T7" fmla="*/ 3194531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latin typeface="Calibri"/>
              <a:cs typeface="Calibri"/>
            </a:endParaRPr>
          </a:p>
        </p:txBody>
      </p:sp>
      <p:pic>
        <p:nvPicPr>
          <p:cNvPr id="19474" name="Picture 327" descr="image27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469" y="478632"/>
            <a:ext cx="954881" cy="337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76" name="Picture 329" descr="image28.jpg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0225" y="488157"/>
            <a:ext cx="1401365" cy="87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77" name="Picture 330" descr="image29.jpg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8" y="2105026"/>
            <a:ext cx="1390650" cy="89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78" name="AutoShape 331"/>
          <p:cNvSpPr>
            <a:spLocks/>
          </p:cNvSpPr>
          <p:nvPr/>
        </p:nvSpPr>
        <p:spPr bwMode="auto">
          <a:xfrm>
            <a:off x="7500939" y="2145508"/>
            <a:ext cx="1395413" cy="878681"/>
          </a:xfrm>
          <a:custGeom>
            <a:avLst/>
            <a:gdLst>
              <a:gd name="T0" fmla="*/ 80130615 w 21600"/>
              <a:gd name="T1" fmla="*/ 31772897 h 21600"/>
              <a:gd name="T2" fmla="*/ 80130615 w 21600"/>
              <a:gd name="T3" fmla="*/ 31772897 h 21600"/>
              <a:gd name="T4" fmla="*/ 80130615 w 21600"/>
              <a:gd name="T5" fmla="*/ 31772897 h 21600"/>
              <a:gd name="T6" fmla="*/ 80130615 w 21600"/>
              <a:gd name="T7" fmla="*/ 3177289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79" name="AutoShape 332"/>
          <p:cNvSpPr>
            <a:spLocks/>
          </p:cNvSpPr>
          <p:nvPr/>
        </p:nvSpPr>
        <p:spPr bwMode="auto">
          <a:xfrm>
            <a:off x="7429501" y="3030142"/>
            <a:ext cx="1473200" cy="422672"/>
          </a:xfrm>
          <a:custGeom>
            <a:avLst/>
            <a:gdLst>
              <a:gd name="T0" fmla="*/ 115459334 w 21600"/>
              <a:gd name="T1" fmla="*/ 7351901 h 21600"/>
              <a:gd name="T2" fmla="*/ 115459334 w 21600"/>
              <a:gd name="T3" fmla="*/ 7351901 h 21600"/>
              <a:gd name="T4" fmla="*/ 115459334 w 21600"/>
              <a:gd name="T5" fmla="*/ 7351901 h 21600"/>
              <a:gd name="T6" fmla="*/ 115459334 w 21600"/>
              <a:gd name="T7" fmla="*/ 735190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Karya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Penelitian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untuk</a:t>
            </a:r>
            <a:endParaRPr lang="en-US" sz="900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Kemaslahatan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bangsa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</a:t>
            </a:r>
            <a:endParaRPr lang="en-US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negara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,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dan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manusia</a:t>
            </a:r>
            <a:endParaRPr lang="en-US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grpSp>
        <p:nvGrpSpPr>
          <p:cNvPr id="19480" name="Group 333"/>
          <p:cNvGrpSpPr>
            <a:grpSpLocks/>
          </p:cNvGrpSpPr>
          <p:nvPr/>
        </p:nvGrpSpPr>
        <p:grpSpPr bwMode="auto">
          <a:xfrm>
            <a:off x="6728222" y="1273969"/>
            <a:ext cx="433388" cy="819150"/>
            <a:chOff x="0" y="-1"/>
            <a:chExt cx="434959" cy="1092201"/>
          </a:xfrm>
        </p:grpSpPr>
        <p:sp>
          <p:nvSpPr>
            <p:cNvPr id="15694" name="AutoShape 334"/>
            <p:cNvSpPr>
              <a:spLocks/>
            </p:cNvSpPr>
            <p:nvPr/>
          </p:nvSpPr>
          <p:spPr bwMode="auto">
            <a:xfrm>
              <a:off x="68111" y="-1"/>
              <a:ext cx="366848" cy="1092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8610" y="0"/>
                  </a:moveTo>
                  <a:lnTo>
                    <a:pt x="8610" y="5430"/>
                  </a:lnTo>
                  <a:lnTo>
                    <a:pt x="0" y="5430"/>
                  </a:lnTo>
                  <a:lnTo>
                    <a:pt x="0" y="16166"/>
                  </a:lnTo>
                  <a:lnTo>
                    <a:pt x="8610" y="16166"/>
                  </a:lnTo>
                  <a:lnTo>
                    <a:pt x="8610" y="21599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  <p:sp>
          <p:nvSpPr>
            <p:cNvPr id="15695" name="AutoShape 335"/>
            <p:cNvSpPr>
              <a:spLocks/>
            </p:cNvSpPr>
            <p:nvPr/>
          </p:nvSpPr>
          <p:spPr bwMode="auto">
            <a:xfrm>
              <a:off x="27483" y="274637"/>
              <a:ext cx="27484" cy="542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600" y="2159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  <p:sp>
          <p:nvSpPr>
            <p:cNvPr id="15696" name="AutoShape 336"/>
            <p:cNvSpPr>
              <a:spLocks/>
            </p:cNvSpPr>
            <p:nvPr/>
          </p:nvSpPr>
          <p:spPr bwMode="auto">
            <a:xfrm>
              <a:off x="0" y="274637"/>
              <a:ext cx="13144" cy="542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</p:grpSp>
      <p:pic>
        <p:nvPicPr>
          <p:cNvPr id="19481" name="Picture 337" descr="image30.jpg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653" y="3582591"/>
            <a:ext cx="1385888" cy="87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82" name="AutoShape 338"/>
          <p:cNvSpPr>
            <a:spLocks/>
          </p:cNvSpPr>
          <p:nvPr/>
        </p:nvSpPr>
        <p:spPr bwMode="auto">
          <a:xfrm>
            <a:off x="7490224" y="3574257"/>
            <a:ext cx="1395413" cy="881063"/>
          </a:xfrm>
          <a:custGeom>
            <a:avLst/>
            <a:gdLst>
              <a:gd name="T0" fmla="*/ 80130788 w 21600"/>
              <a:gd name="T1" fmla="*/ 31945314 h 21600"/>
              <a:gd name="T2" fmla="*/ 80130788 w 21600"/>
              <a:gd name="T3" fmla="*/ 31945314 h 21600"/>
              <a:gd name="T4" fmla="*/ 80130788 w 21600"/>
              <a:gd name="T5" fmla="*/ 31945314 h 21600"/>
              <a:gd name="T6" fmla="*/ 80130788 w 21600"/>
              <a:gd name="T7" fmla="*/ 3194531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miter lim="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9483" name="AutoShape 339"/>
          <p:cNvSpPr>
            <a:spLocks/>
          </p:cNvSpPr>
          <p:nvPr/>
        </p:nvSpPr>
        <p:spPr bwMode="auto">
          <a:xfrm>
            <a:off x="7454900" y="4471592"/>
            <a:ext cx="1460500" cy="259159"/>
          </a:xfrm>
          <a:custGeom>
            <a:avLst/>
            <a:gdLst>
              <a:gd name="T0" fmla="*/ 96953078 w 21600"/>
              <a:gd name="T1" fmla="*/ 3221649 h 21600"/>
              <a:gd name="T2" fmla="*/ 96953078 w 21600"/>
              <a:gd name="T3" fmla="*/ 3221649 h 21600"/>
              <a:gd name="T4" fmla="*/ 96953078 w 21600"/>
              <a:gd name="T5" fmla="*/ 3221649 h 21600"/>
              <a:gd name="T6" fmla="*/ 96953078 w 21600"/>
              <a:gd name="T7" fmla="*/ 322164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Pengabdian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Kepada</a:t>
            </a:r>
            <a:r>
              <a:rPr lang="en-US" sz="900" b="1" dirty="0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 </a:t>
            </a:r>
            <a:endParaRPr lang="en-US" b="1" dirty="0">
              <a:solidFill>
                <a:srgbClr val="FFFFFF"/>
              </a:solidFill>
              <a:latin typeface="Calibri"/>
              <a:cs typeface="Calibri"/>
              <a:sym typeface="Times New Roman" pitchFamily="18" charset="0"/>
            </a:endParaRPr>
          </a:p>
          <a:p>
            <a:r>
              <a:rPr lang="en-US" sz="900" b="1" dirty="0" err="1">
                <a:solidFill>
                  <a:srgbClr val="FFFFFF"/>
                </a:solidFill>
                <a:latin typeface="Calibri"/>
                <a:cs typeface="Calibri"/>
                <a:sym typeface="Times New Roman" pitchFamily="18" charset="0"/>
              </a:rPr>
              <a:t>Masyarakat</a:t>
            </a:r>
            <a:endParaRPr lang="en-US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9484" name="AutoShape 340"/>
          <p:cNvSpPr>
            <a:spLocks/>
          </p:cNvSpPr>
          <p:nvPr/>
        </p:nvSpPr>
        <p:spPr bwMode="auto">
          <a:xfrm>
            <a:off x="7380685" y="67469"/>
            <a:ext cx="1544240" cy="200025"/>
          </a:xfrm>
          <a:custGeom>
            <a:avLst/>
            <a:gdLst>
              <a:gd name="T0" fmla="*/ 98160108 w 21600"/>
              <a:gd name="T1" fmla="*/ 1646502 h 21600"/>
              <a:gd name="T2" fmla="*/ 98160108 w 21600"/>
              <a:gd name="T3" fmla="*/ 1646502 h 21600"/>
              <a:gd name="T4" fmla="*/ 98160108 w 21600"/>
              <a:gd name="T5" fmla="*/ 1646502 h 21600"/>
              <a:gd name="T6" fmla="*/ 98160108 w 21600"/>
              <a:gd name="T7" fmla="*/ 164650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b="1" dirty="0" err="1">
                <a:solidFill>
                  <a:srgbClr val="000000"/>
                </a:solidFill>
                <a:latin typeface="Calibri"/>
                <a:cs typeface="Calibri"/>
                <a:sym typeface="Calibri" pitchFamily="34" charset="0"/>
              </a:rPr>
              <a:t>Tujuan</a:t>
            </a:r>
            <a:r>
              <a:rPr lang="en-US" b="1" dirty="0">
                <a:solidFill>
                  <a:srgbClr val="000000"/>
                </a:solidFill>
                <a:latin typeface="Calibri"/>
                <a:cs typeface="Calibri"/>
                <a:sym typeface="Calibri" pitchFamily="34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  <a:cs typeface="Calibri"/>
                <a:sym typeface="Calibri" pitchFamily="34" charset="0"/>
              </a:rPr>
              <a:t>Dikti</a:t>
            </a:r>
            <a:endParaRPr lang="en-US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1470"/>
            <a:ext cx="6624736" cy="360040"/>
          </a:xfrm>
        </p:spPr>
        <p:txBody>
          <a:bodyPr>
            <a:noAutofit/>
          </a:bodyPr>
          <a:lstStyle/>
          <a:p>
            <a:r>
              <a:rPr lang="en-US" sz="2400" b="1">
                <a:solidFill>
                  <a:schemeClr val="accent1"/>
                </a:solidFill>
              </a:rPr>
              <a:t>Sistem Pendidikan Tinggi </a:t>
            </a:r>
            <a:r>
              <a:rPr lang="en-US" sz="2400"/>
              <a:t>(yang bermutu)</a:t>
            </a:r>
            <a:endParaRPr lang="id-ID" sz="2400"/>
          </a:p>
        </p:txBody>
      </p:sp>
      <p:sp>
        <p:nvSpPr>
          <p:cNvPr id="3" name="TextBox 2"/>
          <p:cNvSpPr txBox="1"/>
          <p:nvPr/>
        </p:nvSpPr>
        <p:spPr>
          <a:xfrm>
            <a:off x="4788024" y="1491630"/>
            <a:ext cx="936104" cy="954107"/>
          </a:xfrm>
          <a:prstGeom prst="rect">
            <a:avLst/>
          </a:prstGeom>
          <a:solidFill>
            <a:srgbClr val="F8D35E"/>
          </a:solidFill>
        </p:spPr>
        <p:txBody>
          <a:bodyPr wrap="square" rtlCol="0">
            <a:spAutoFit/>
          </a:bodyPr>
          <a:lstStyle/>
          <a:p>
            <a:r>
              <a:rPr lang="id-ID" sz="1400" b="1">
                <a:solidFill>
                  <a:srgbClr val="000000"/>
                </a:solidFill>
              </a:rPr>
              <a:t>SN-DIKTI</a:t>
            </a:r>
          </a:p>
          <a:p>
            <a:r>
              <a:rPr lang="id-ID" sz="1400" b="1">
                <a:solidFill>
                  <a:srgbClr val="000000"/>
                </a:solidFill>
              </a:rPr>
              <a:t>Permen-ristekdikti 44/2015</a:t>
            </a:r>
          </a:p>
        </p:txBody>
      </p:sp>
      <p:grpSp>
        <p:nvGrpSpPr>
          <p:cNvPr id="19463" name="Group 6"/>
          <p:cNvGrpSpPr>
            <a:grpSpLocks/>
          </p:cNvGrpSpPr>
          <p:nvPr/>
        </p:nvGrpSpPr>
        <p:grpSpPr bwMode="auto">
          <a:xfrm>
            <a:off x="5649516" y="1264444"/>
            <a:ext cx="433388" cy="819150"/>
            <a:chOff x="0" y="-1"/>
            <a:chExt cx="434959" cy="1092201"/>
          </a:xfrm>
        </p:grpSpPr>
        <p:sp>
          <p:nvSpPr>
            <p:cNvPr id="15367" name="AutoShape 7"/>
            <p:cNvSpPr>
              <a:spLocks/>
            </p:cNvSpPr>
            <p:nvPr/>
          </p:nvSpPr>
          <p:spPr bwMode="auto">
            <a:xfrm>
              <a:off x="68111" y="-1"/>
              <a:ext cx="366848" cy="10922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8610" y="0"/>
                  </a:moveTo>
                  <a:lnTo>
                    <a:pt x="8610" y="5430"/>
                  </a:lnTo>
                  <a:lnTo>
                    <a:pt x="0" y="5430"/>
                  </a:lnTo>
                  <a:lnTo>
                    <a:pt x="0" y="16166"/>
                  </a:lnTo>
                  <a:lnTo>
                    <a:pt x="8610" y="16166"/>
                  </a:lnTo>
                  <a:lnTo>
                    <a:pt x="8610" y="21599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  <p:sp>
          <p:nvSpPr>
            <p:cNvPr id="15368" name="AutoShape 8"/>
            <p:cNvSpPr>
              <a:spLocks/>
            </p:cNvSpPr>
            <p:nvPr/>
          </p:nvSpPr>
          <p:spPr bwMode="auto">
            <a:xfrm>
              <a:off x="27483" y="274637"/>
              <a:ext cx="27484" cy="542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600" y="21599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  <p:sp>
          <p:nvSpPr>
            <p:cNvPr id="15369" name="AutoShape 9"/>
            <p:cNvSpPr>
              <a:spLocks/>
            </p:cNvSpPr>
            <p:nvPr/>
          </p:nvSpPr>
          <p:spPr bwMode="auto">
            <a:xfrm>
              <a:off x="0" y="274637"/>
              <a:ext cx="13144" cy="542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21599"/>
                  </a:lnTo>
                  <a:lnTo>
                    <a:pt x="21599" y="0"/>
                  </a:lnTo>
                  <a:close/>
                </a:path>
              </a:pathLst>
            </a:custGeom>
            <a:solidFill>
              <a:srgbClr val="FF7C80"/>
            </a:solidFill>
            <a:ln w="9525" cap="flat" cmpd="sng">
              <a:solidFill>
                <a:srgbClr val="FF0000"/>
              </a:solidFill>
              <a:prstDash val="solid"/>
              <a:miter lim="0"/>
              <a:headEnd/>
              <a:tailEnd/>
            </a:ln>
            <a:effectLst>
              <a:outerShdw blurRad="12700" dist="35921" dir="2700000" algn="ctr" rotWithShape="0">
                <a:srgbClr val="EEECE1"/>
              </a:outerShdw>
            </a:effec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/>
                <a:ea typeface="Calibri" pitchFamily="34" charset="0"/>
                <a:cs typeface="Calibri"/>
                <a:sym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25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65913" y="577012"/>
            <a:ext cx="1726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b="1" i="1" dirty="0" smtClean="0">
                <a:solidFill>
                  <a:srgbClr val="000000"/>
                </a:solidFill>
              </a:rPr>
              <a:t>Desember </a:t>
            </a:r>
            <a:r>
              <a:rPr lang="id-ID" b="1" i="1" dirty="0" smtClean="0">
                <a:solidFill>
                  <a:schemeClr val="accent1"/>
                </a:solidFill>
              </a:rPr>
              <a:t>2016</a:t>
            </a:r>
            <a:endParaRPr lang="id-ID" b="1" i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86531478"/>
              </p:ext>
            </p:extLst>
          </p:nvPr>
        </p:nvGraphicFramePr>
        <p:xfrm>
          <a:off x="-108520" y="647279"/>
          <a:ext cx="5184576" cy="2714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99726" y="1563638"/>
            <a:ext cx="106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4.512 PT</a:t>
            </a:r>
            <a:endParaRPr lang="id-ID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932040" y="1851670"/>
            <a:ext cx="437097" cy="722676"/>
          </a:xfrm>
          <a:prstGeom prst="rightArrow">
            <a:avLst/>
          </a:prstGeom>
          <a:solidFill>
            <a:srgbClr val="5A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060423656"/>
              </p:ext>
            </p:extLst>
          </p:nvPr>
        </p:nvGraphicFramePr>
        <p:xfrm>
          <a:off x="5940152" y="1007318"/>
          <a:ext cx="3168352" cy="2016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724128" y="935311"/>
            <a:ext cx="3240361" cy="2088232"/>
          </a:xfrm>
          <a:prstGeom prst="roundRect">
            <a:avLst>
              <a:gd name="adj" fmla="val 11513"/>
            </a:avLst>
          </a:prstGeom>
          <a:noFill/>
          <a:ln w="38100" cmpd="sng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31425"/>
              </p:ext>
            </p:extLst>
          </p:nvPr>
        </p:nvGraphicFramePr>
        <p:xfrm>
          <a:off x="107504" y="3383583"/>
          <a:ext cx="8928991" cy="144783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58617"/>
                <a:gridCol w="858823"/>
                <a:gridCol w="858823"/>
                <a:gridCol w="858823"/>
                <a:gridCol w="1645483"/>
                <a:gridCol w="1645483"/>
                <a:gridCol w="1002939"/>
              </a:tblGrid>
              <a:tr h="18601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WILAYAH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PT TERAKREDITASI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b">
                    <a:solidFill>
                      <a:srgbClr val="84CBC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PT TERAKREDITASI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</a:rPr>
                        <a:t>PT BELUM DIAKREDITASI</a:t>
                      </a:r>
                      <a:endParaRPr lang="en-US" sz="14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TOTAL PT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</a:tr>
              <a:tr h="1737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rgbClr val="84CBC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</a:rPr>
                        <a:t>LUAR JAWA</a:t>
                      </a:r>
                      <a:endParaRPr lang="en-US" sz="1800" b="1" i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139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408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550</a:t>
                      </a:r>
                      <a:endParaRPr lang="en-US" sz="1800" b="0" i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1.684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2.234</a:t>
                      </a:r>
                    </a:p>
                  </a:txBody>
                  <a:tcPr marL="72095" marR="72095" marT="0" marB="0" anchor="ctr"/>
                </a:tc>
              </a:tr>
              <a:tr h="319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</a:rPr>
                        <a:t>JAWA</a:t>
                      </a:r>
                      <a:endParaRPr lang="en-US" sz="1800" b="1" i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283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469</a:t>
                      </a:r>
                      <a:endParaRPr lang="en-US" sz="1800" b="0" i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1.809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2.278</a:t>
                      </a:r>
                    </a:p>
                  </a:txBody>
                  <a:tcPr marL="72095" marR="72095" marT="0" marB="0" anchor="ctr"/>
                </a:tc>
              </a:tr>
              <a:tr h="335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rgbClr val="000000"/>
                          </a:solidFill>
                        </a:rPr>
                        <a:t>TOTAL</a:t>
                      </a:r>
                      <a:endParaRPr lang="en-US" sz="1800" b="1" i="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302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691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1.019</a:t>
                      </a:r>
                      <a:endParaRPr lang="en-US" sz="1800" b="1" i="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3.493</a:t>
                      </a:r>
                    </a:p>
                  </a:txBody>
                  <a:tcPr marL="72095" marR="720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solidFill>
                            <a:schemeClr val="accent1"/>
                          </a:solidFill>
                        </a:rPr>
                        <a:t>4.512</a:t>
                      </a:r>
                      <a:endParaRPr lang="en-US" sz="1800" b="1" i="0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</a:tr>
            </a:tbl>
          </a:graphicData>
        </a:graphic>
      </p:graphicFrame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 fontScale="90000"/>
          </a:bodyPr>
          <a:lstStyle/>
          <a:p>
            <a:r>
              <a:rPr lang="id-ID">
                <a:solidFill>
                  <a:srgbClr val="000000"/>
                </a:solidFill>
              </a:rPr>
              <a:t>Akreditasi </a:t>
            </a:r>
            <a:r>
              <a:rPr lang="id-ID" b="1">
                <a:solidFill>
                  <a:schemeClr val="accent1"/>
                </a:solidFill>
              </a:rPr>
              <a:t>Institusi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4" y="555526"/>
            <a:ext cx="2874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solidFill>
                  <a:srgbClr val="000000"/>
                </a:solidFill>
              </a:rPr>
              <a:t>Sumber: BAN-PT &amp; Forlap Dikti, 2 Des 2016</a:t>
            </a:r>
            <a:endParaRPr lang="id-ID" sz="1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839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94674506"/>
              </p:ext>
            </p:extLst>
          </p:nvPr>
        </p:nvGraphicFramePr>
        <p:xfrm>
          <a:off x="-108520" y="699542"/>
          <a:ext cx="5076056" cy="2878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1720" y="1779662"/>
            <a:ext cx="1444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24.638</a:t>
            </a:r>
            <a:r>
              <a:rPr lang="id-ID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Prodi</a:t>
            </a:r>
            <a:endParaRPr lang="id-ID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220072" y="1633051"/>
            <a:ext cx="437097" cy="722676"/>
          </a:xfrm>
          <a:prstGeom prst="rightArrow">
            <a:avLst/>
          </a:prstGeom>
          <a:solidFill>
            <a:srgbClr val="5A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560388673"/>
              </p:ext>
            </p:extLst>
          </p:nvPr>
        </p:nvGraphicFramePr>
        <p:xfrm>
          <a:off x="5868144" y="987575"/>
          <a:ext cx="3096344" cy="2016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5796135" y="915566"/>
            <a:ext cx="3240361" cy="2126877"/>
          </a:xfrm>
          <a:prstGeom prst="roundRect">
            <a:avLst/>
          </a:prstGeom>
          <a:noFill/>
          <a:ln w="38100" cmpd="sng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517947"/>
              </p:ext>
            </p:extLst>
          </p:nvPr>
        </p:nvGraphicFramePr>
        <p:xfrm>
          <a:off x="107504" y="3384378"/>
          <a:ext cx="8936587" cy="144783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04006"/>
                <a:gridCol w="866599"/>
                <a:gridCol w="866599"/>
                <a:gridCol w="866599"/>
                <a:gridCol w="1627900"/>
                <a:gridCol w="1692864"/>
                <a:gridCol w="1012020"/>
              </a:tblGrid>
              <a:tr h="18601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WILAYAH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P</a:t>
                      </a:r>
                      <a:r>
                        <a:rPr lang="id-ID" sz="1400" dirty="0" smtClean="0">
                          <a:solidFill>
                            <a:srgbClr val="000000"/>
                          </a:solidFill>
                        </a:rPr>
                        <a:t>RODI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TERAKREDITASI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 smtClean="0">
                          <a:solidFill>
                            <a:srgbClr val="000000"/>
                          </a:solidFill>
                        </a:rPr>
                        <a:t>PRODI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TERAKREDITASI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 smtClean="0">
                          <a:solidFill>
                            <a:srgbClr val="000000"/>
                          </a:solidFill>
                        </a:rPr>
                        <a:t>PRODI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BELUM DIAKREDITASI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TOTAL </a:t>
                      </a:r>
                      <a:r>
                        <a:rPr lang="id-ID" sz="1400" dirty="0" smtClean="0">
                          <a:solidFill>
                            <a:srgbClr val="000000"/>
                          </a:solidFill>
                        </a:rPr>
                        <a:t>PRODI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37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C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5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</a:rPr>
                        <a:t>LUAR JAWA</a:t>
                      </a:r>
                      <a:endParaRPr lang="en-US"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359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3.555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3.929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7.843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5.385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13.228</a:t>
                      </a:r>
                    </a:p>
                  </a:txBody>
                  <a:tcPr marL="72095" marR="72095" marT="0" marB="0" anchor="ctr"/>
                </a:tc>
              </a:tr>
              <a:tr h="319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</a:rPr>
                        <a:t>JAWA</a:t>
                      </a:r>
                      <a:endParaRPr lang="en-US"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1.805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4.463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3.003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9.271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2.139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11.410</a:t>
                      </a:r>
                    </a:p>
                  </a:txBody>
                  <a:tcPr marL="72095" marR="72095" marT="0" marB="0" anchor="ctr"/>
                </a:tc>
              </a:tr>
              <a:tr h="3357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</a:rPr>
                        <a:t>TOTAL</a:t>
                      </a:r>
                      <a:endParaRPr lang="en-US" sz="1800" b="1" i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2.164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8.018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6.932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17.114</a:t>
                      </a:r>
                    </a:p>
                  </a:txBody>
                  <a:tcPr marL="72095" marR="7209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7.524</a:t>
                      </a:r>
                    </a:p>
                  </a:txBody>
                  <a:tcPr marL="72095" marR="7209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b="1" i="1" dirty="0" smtClean="0">
                          <a:solidFill>
                            <a:schemeClr val="accent1"/>
                          </a:solidFill>
                          <a:latin typeface="Calibri"/>
                          <a:ea typeface="Calibri"/>
                          <a:cs typeface="Times New Roman"/>
                        </a:rPr>
                        <a:t>24.638</a:t>
                      </a:r>
                      <a:endParaRPr lang="en-US" sz="1800" b="1" i="1" dirty="0">
                        <a:solidFill>
                          <a:schemeClr val="accent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95" marR="72095" marT="0" marB="0" anchor="ctr"/>
                </a:tc>
              </a:tr>
            </a:tbl>
          </a:graphicData>
        </a:graphic>
      </p:graphicFrame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 fontScale="90000"/>
          </a:bodyPr>
          <a:lstStyle/>
          <a:p>
            <a:r>
              <a:rPr lang="id-ID"/>
              <a:t>Akreditasi </a:t>
            </a:r>
            <a:r>
              <a:rPr lang="id-ID" b="1">
                <a:solidFill>
                  <a:schemeClr val="accent1"/>
                </a:solidFill>
              </a:rPr>
              <a:t>Program Studi</a:t>
            </a:r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467544" y="555526"/>
            <a:ext cx="2874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 smtClean="0">
                <a:solidFill>
                  <a:srgbClr val="000000"/>
                </a:solidFill>
              </a:rPr>
              <a:t>Sumber: BAN-PT &amp; Forlap Dikti, 2 Des 2016</a:t>
            </a:r>
            <a:endParaRPr lang="id-ID" sz="1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5614-B734-4280-8F57-1D4947433C97}" type="slidenum">
              <a:rPr lang="en-US" smtClean="0"/>
              <a:t>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65913" y="577012"/>
            <a:ext cx="1726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b="1" i="1" dirty="0" smtClean="0">
                <a:solidFill>
                  <a:srgbClr val="000000"/>
                </a:solidFill>
              </a:rPr>
              <a:t>Desember </a:t>
            </a:r>
            <a:r>
              <a:rPr lang="id-ID" b="1" i="1" dirty="0" smtClean="0">
                <a:solidFill>
                  <a:schemeClr val="accent1"/>
                </a:solidFill>
              </a:rPr>
              <a:t>2016</a:t>
            </a:r>
            <a:endParaRPr lang="id-ID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82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563638"/>
            <a:ext cx="9144000" cy="35798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9240" y="1995686"/>
            <a:ext cx="4581239" cy="31478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62965" y="123478"/>
            <a:ext cx="6801323" cy="42155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800">
                <a:ea typeface="ＭＳ Ｐゴシック" charset="-128"/>
              </a:rPr>
              <a:t>Standar Nasional </a:t>
            </a:r>
            <a:r>
              <a:rPr lang="en-US" altLang="en-US" sz="2800" b="1">
                <a:solidFill>
                  <a:srgbClr val="1B6AA3"/>
                </a:solidFill>
                <a:ea typeface="ＭＳ Ｐゴシック" charset="-128"/>
              </a:rPr>
              <a:t>Pendidikan Tinggi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95536" y="632523"/>
            <a:ext cx="8424936" cy="1481205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charset="2"/>
              <a:buNone/>
            </a:pPr>
            <a:r>
              <a:rPr lang="en-US" altLang="en-US" sz="1600">
                <a:latin typeface="Calibri" charset="0"/>
                <a:ea typeface="ＭＳ Ｐゴシック" charset="-128"/>
              </a:rPr>
              <a:t>Ditetapkan dalam rangka </a:t>
            </a:r>
            <a:r>
              <a:rPr lang="en-US" altLang="en-US" sz="1600" b="1">
                <a:latin typeface="Calibri" charset="0"/>
                <a:ea typeface="ＭＳ Ｐゴシック" charset="-128"/>
              </a:rPr>
              <a:t>peningkatan penjaminan mutu, relevansi, keterjangkauan, pemerataan yang berkeadilan, dan akses Pendidikan Tinggi secara berkelanjutan serta pemantapan dan peningkatan kapasitas pengelolaan akademik dan pengelolaan sumber daya Perguruan Tinggi</a:t>
            </a:r>
            <a:r>
              <a:rPr lang="en-US" altLang="en-US" sz="1600">
                <a:latin typeface="Calibri" charset="0"/>
                <a:ea typeface="ＭＳ Ｐゴシック" charset="-128"/>
              </a:rPr>
              <a:t>.</a:t>
            </a:r>
            <a:endParaRPr lang="en-US" altLang="en-US" sz="1600" b="1">
              <a:latin typeface="Calibri" charset="0"/>
              <a:ea typeface="ＭＳ Ｐゴシック" charset="-128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5536" y="1606875"/>
            <a:ext cx="8225408" cy="355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Wingdings"/>
              <a:buNone/>
              <a:defRPr/>
            </a:pPr>
            <a:r>
              <a:rPr lang="en-US" sz="1600" b="1" dirty="0" smtClean="0">
                <a:solidFill>
                  <a:srgbClr val="1B6AA3"/>
                </a:solidFill>
                <a:latin typeface="Calibri"/>
                <a:cs typeface="Calibri"/>
              </a:rPr>
              <a:t>UU No. 12 </a:t>
            </a:r>
            <a:r>
              <a:rPr lang="en-US" sz="1600" b="1" dirty="0" err="1" smtClean="0">
                <a:solidFill>
                  <a:srgbClr val="1B6AA3"/>
                </a:solidFill>
                <a:latin typeface="Calibri"/>
                <a:cs typeface="Calibri"/>
              </a:rPr>
              <a:t>Tahun</a:t>
            </a:r>
            <a:r>
              <a:rPr lang="en-US" sz="1600" b="1" dirty="0" smtClean="0">
                <a:solidFill>
                  <a:srgbClr val="1B6AA3"/>
                </a:solidFill>
                <a:latin typeface="Calibri"/>
                <a:cs typeface="Calibri"/>
              </a:rPr>
              <a:t> 2012 </a:t>
            </a:r>
            <a:r>
              <a:rPr lang="en-US" sz="1600" b="1" dirty="0" err="1" smtClean="0">
                <a:latin typeface="Calibri"/>
                <a:cs typeface="Calibri"/>
              </a:rPr>
              <a:t>tentang</a:t>
            </a:r>
            <a:r>
              <a:rPr lang="en-US" sz="1600" b="1" dirty="0" smtClean="0">
                <a:latin typeface="Calibri"/>
                <a:cs typeface="Calibri"/>
              </a:rPr>
              <a:t> </a:t>
            </a:r>
            <a:r>
              <a:rPr lang="en-US" sz="1600" b="1" dirty="0" err="1" smtClean="0">
                <a:solidFill>
                  <a:srgbClr val="1B6AA3"/>
                </a:solidFill>
                <a:latin typeface="Calibri"/>
                <a:cs typeface="Calibri"/>
              </a:rPr>
              <a:t>Pendidikan</a:t>
            </a:r>
            <a:r>
              <a:rPr lang="en-US" sz="1600" b="1" dirty="0" smtClean="0">
                <a:solidFill>
                  <a:srgbClr val="1B6AA3"/>
                </a:solidFill>
                <a:latin typeface="Calibri"/>
                <a:cs typeface="Calibri"/>
              </a:rPr>
              <a:t> </a:t>
            </a:r>
            <a:r>
              <a:rPr lang="en-US" sz="1600" b="1" dirty="0" err="1" smtClean="0">
                <a:solidFill>
                  <a:srgbClr val="1B6AA3"/>
                </a:solidFill>
                <a:latin typeface="Calibri"/>
                <a:cs typeface="Calibri"/>
              </a:rPr>
              <a:t>Tinggi</a:t>
            </a:r>
            <a:endParaRPr lang="en-US" sz="1600" b="1" dirty="0" smtClean="0">
              <a:solidFill>
                <a:srgbClr val="1B6AA3"/>
              </a:solidFill>
              <a:latin typeface="Calibri"/>
              <a:cs typeface="Calibri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5536" y="2026814"/>
            <a:ext cx="4104456" cy="23804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Wingdings"/>
              <a:buNone/>
              <a:defRPr/>
            </a:pPr>
            <a:r>
              <a:rPr lang="en-US" dirty="0" err="1" smtClean="0">
                <a:latin typeface="Calibri"/>
                <a:cs typeface="Calibri"/>
              </a:rPr>
              <a:t>Pasal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1B6AA3"/>
                </a:solidFill>
                <a:latin typeface="Calibri"/>
                <a:cs typeface="Calibri"/>
              </a:rPr>
              <a:t>51</a:t>
            </a:r>
          </a:p>
          <a:p>
            <a:pPr marL="358775" indent="-358775">
              <a:spcBef>
                <a:spcPts val="0"/>
              </a:spcBef>
              <a:spcAft>
                <a:spcPts val="600"/>
              </a:spcAft>
              <a:buFont typeface="+mj-ea"/>
              <a:buAutoNum type="circleNumDbPlain"/>
              <a:tabLst>
                <a:tab pos="358775" algn="l"/>
              </a:tabLst>
              <a:defRPr/>
            </a:pPr>
            <a:r>
              <a:rPr lang="en-US" dirty="0" err="1" smtClean="0">
                <a:latin typeface="Calibri"/>
                <a:cs typeface="Calibri"/>
              </a:rPr>
              <a:t>Pendidikan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Tinggi</a:t>
            </a:r>
            <a:r>
              <a:rPr lang="en-US" dirty="0" smtClean="0">
                <a:latin typeface="Calibri"/>
                <a:cs typeface="Calibri"/>
              </a:rPr>
              <a:t> yang </a:t>
            </a:r>
            <a:r>
              <a:rPr lang="en-US" dirty="0" err="1" smtClean="0">
                <a:latin typeface="Calibri"/>
                <a:cs typeface="Calibri"/>
              </a:rPr>
              <a:t>bermutu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merupakan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Pendidikan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Tinggi</a:t>
            </a:r>
            <a:r>
              <a:rPr lang="en-US" dirty="0" smtClean="0">
                <a:latin typeface="Calibri"/>
                <a:cs typeface="Calibri"/>
              </a:rPr>
              <a:t> yang </a:t>
            </a:r>
            <a:r>
              <a:rPr lang="en-US" dirty="0" err="1" smtClean="0">
                <a:latin typeface="Calibri"/>
                <a:cs typeface="Calibri"/>
              </a:rPr>
              <a:t>menghasilkan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lulusan</a:t>
            </a:r>
            <a:r>
              <a:rPr lang="en-US" dirty="0" smtClean="0">
                <a:latin typeface="Calibri"/>
                <a:cs typeface="Calibri"/>
              </a:rPr>
              <a:t> yang </a:t>
            </a:r>
            <a:r>
              <a:rPr lang="en-US" dirty="0" err="1" smtClean="0">
                <a:latin typeface="Calibri"/>
                <a:cs typeface="Calibri"/>
              </a:rPr>
              <a:t>mampu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secara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aktif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mengembangkan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potensinya</a:t>
            </a:r>
            <a:r>
              <a:rPr lang="en-US" dirty="0" smtClean="0">
                <a:latin typeface="Calibri"/>
                <a:cs typeface="Calibri"/>
              </a:rPr>
              <a:t> dan </a:t>
            </a:r>
            <a:r>
              <a:rPr lang="en-US" dirty="0" err="1" smtClean="0">
                <a:latin typeface="Calibri"/>
                <a:cs typeface="Calibri"/>
              </a:rPr>
              <a:t>menghasilkan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Ilmu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Pengetahuan</a:t>
            </a:r>
            <a:r>
              <a:rPr lang="en-US" dirty="0" smtClean="0">
                <a:latin typeface="Calibri"/>
                <a:cs typeface="Calibri"/>
              </a:rPr>
              <a:t> dan/</a:t>
            </a:r>
            <a:r>
              <a:rPr lang="en-US" dirty="0" err="1" smtClean="0">
                <a:latin typeface="Calibri"/>
                <a:cs typeface="Calibri"/>
              </a:rPr>
              <a:t>atau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Teknologi</a:t>
            </a:r>
            <a:r>
              <a:rPr lang="en-US" dirty="0" smtClean="0">
                <a:latin typeface="Calibri"/>
                <a:cs typeface="Calibri"/>
              </a:rPr>
              <a:t> yang </a:t>
            </a:r>
            <a:r>
              <a:rPr lang="en-US" dirty="0" err="1" smtClean="0">
                <a:latin typeface="Calibri"/>
                <a:cs typeface="Calibri"/>
              </a:rPr>
              <a:t>berguna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bagi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Masyarakat</a:t>
            </a:r>
            <a:r>
              <a:rPr lang="en-US" dirty="0" smtClean="0">
                <a:latin typeface="Calibri"/>
                <a:cs typeface="Calibri"/>
              </a:rPr>
              <a:t>, </a:t>
            </a:r>
            <a:r>
              <a:rPr lang="en-US" dirty="0" err="1" smtClean="0">
                <a:latin typeface="Calibri"/>
                <a:cs typeface="Calibri"/>
              </a:rPr>
              <a:t>bangsa</a:t>
            </a:r>
            <a:r>
              <a:rPr lang="en-US" dirty="0" smtClean="0">
                <a:latin typeface="Calibri"/>
                <a:cs typeface="Calibri"/>
              </a:rPr>
              <a:t>, dan </a:t>
            </a:r>
            <a:r>
              <a:rPr lang="en-US" dirty="0" err="1" smtClean="0">
                <a:latin typeface="Calibri"/>
                <a:cs typeface="Calibri"/>
              </a:rPr>
              <a:t>negara</a:t>
            </a:r>
            <a:r>
              <a:rPr lang="en-US" dirty="0" smtClean="0">
                <a:latin typeface="Calibri"/>
                <a:cs typeface="Calibri"/>
              </a:rPr>
              <a:t>. </a:t>
            </a:r>
          </a:p>
          <a:p>
            <a:pPr marL="358775" indent="-358775">
              <a:spcBef>
                <a:spcPts val="0"/>
              </a:spcBef>
              <a:spcAft>
                <a:spcPts val="600"/>
              </a:spcAft>
              <a:buFont typeface="+mj-ea"/>
              <a:buAutoNum type="circleNumDbPlain"/>
              <a:tabLst>
                <a:tab pos="358775" algn="l"/>
              </a:tabLst>
              <a:defRPr/>
            </a:pPr>
            <a:r>
              <a:rPr lang="en-US" dirty="0" err="1" smtClean="0">
                <a:latin typeface="Calibri"/>
                <a:cs typeface="Calibri"/>
              </a:rPr>
              <a:t>Pemerintah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menyelenggarakan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Calibri"/>
                <a:cs typeface="Calibri"/>
              </a:rPr>
              <a:t>sistem</a:t>
            </a:r>
            <a:r>
              <a:rPr lang="en-US" b="1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Calibri"/>
                <a:cs typeface="Calibri"/>
              </a:rPr>
              <a:t>penjaminan</a:t>
            </a:r>
            <a:r>
              <a:rPr lang="en-US" b="1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Calibri"/>
                <a:cs typeface="Calibri"/>
              </a:rPr>
              <a:t>mutu</a:t>
            </a:r>
            <a:r>
              <a:rPr lang="en-US" b="1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Calibri"/>
                <a:cs typeface="Calibri"/>
              </a:rPr>
              <a:t>Pendidikan</a:t>
            </a:r>
            <a:r>
              <a:rPr lang="en-US" b="1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  <a:latin typeface="Calibri"/>
                <a:cs typeface="Calibri"/>
              </a:rPr>
              <a:t>Tinggi</a:t>
            </a:r>
            <a:r>
              <a:rPr lang="en-US" dirty="0" smtClean="0">
                <a:solidFill>
                  <a:schemeClr val="accent1"/>
                </a:solidFill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untuk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mendapatkan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p</a:t>
            </a:r>
            <a:r>
              <a:rPr lang="en-US" dirty="0" err="1" smtClean="0">
                <a:latin typeface="Calibri"/>
                <a:cs typeface="Calibri"/>
              </a:rPr>
              <a:t>endidikan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bermutu</a:t>
            </a:r>
            <a:r>
              <a:rPr lang="en-US" dirty="0" smtClean="0">
                <a:latin typeface="Calibri"/>
                <a:cs typeface="Calibri"/>
              </a:rPr>
              <a:t>.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44008" y="1988623"/>
            <a:ext cx="4248472" cy="23804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Wingdings"/>
              <a:buNone/>
              <a:defRPr/>
            </a:pPr>
            <a:r>
              <a:rPr lang="en-US" dirty="0" err="1" smtClean="0">
                <a:latin typeface="Calibri"/>
                <a:cs typeface="Calibri"/>
              </a:rPr>
              <a:t>Pasal</a:t>
            </a:r>
            <a:r>
              <a:rPr lang="en-US" b="1" dirty="0" smtClean="0">
                <a:latin typeface="Calibri"/>
                <a:cs typeface="Calibri"/>
              </a:rPr>
              <a:t> </a:t>
            </a:r>
            <a:r>
              <a:rPr lang="en-US" b="1" dirty="0" smtClean="0">
                <a:solidFill>
                  <a:srgbClr val="1B6AA3"/>
                </a:solidFill>
                <a:latin typeface="Calibri"/>
                <a:cs typeface="Calibri"/>
              </a:rPr>
              <a:t>52</a:t>
            </a:r>
          </a:p>
          <a:p>
            <a:pPr marL="358775" indent="-358775">
              <a:spcBef>
                <a:spcPts val="0"/>
              </a:spcBef>
              <a:spcAft>
                <a:spcPts val="600"/>
              </a:spcAft>
              <a:buFont typeface="+mj-ea"/>
              <a:buAutoNum type="circleNumDbPlain"/>
              <a:tabLst>
                <a:tab pos="358775" algn="l"/>
              </a:tabLst>
              <a:defRPr/>
            </a:pPr>
            <a:r>
              <a:rPr lang="en-US" sz="1600" b="1" dirty="0" err="1">
                <a:solidFill>
                  <a:srgbClr val="FF0000"/>
                </a:solidFill>
                <a:cs typeface="Calibri"/>
              </a:rPr>
              <a:t>Penjaminan mutu </a:t>
            </a:r>
            <a:r>
              <a:rPr lang="en-US" sz="1600" b="1" dirty="0" err="1">
                <a:cs typeface="Calibri"/>
              </a:rPr>
              <a:t>Pendidikan Tinggi merupakan kegiatan sistemik untuk meningkatkan mutu Pendidikan Tinggi secara berencana dan berkelanjutan. </a:t>
            </a:r>
          </a:p>
          <a:p>
            <a:pPr marL="358775" indent="-358775">
              <a:spcBef>
                <a:spcPts val="0"/>
              </a:spcBef>
              <a:spcAft>
                <a:spcPts val="600"/>
              </a:spcAft>
              <a:buFont typeface="+mj-ea"/>
              <a:buAutoNum type="circleNumDbPlain"/>
              <a:tabLst>
                <a:tab pos="358775" algn="l"/>
              </a:tabLst>
              <a:defRPr/>
            </a:pPr>
            <a:r>
              <a:rPr lang="en-US" dirty="0" err="1">
                <a:cs typeface="Calibri"/>
              </a:rPr>
              <a:t>Penjaminan mutu sebagaimana dimaksud pada ayat (1) dilakukan melalui penetapan, pelaksanaan, evaluasi, pengendalian, dan peningkatan standar Pendidikan Tinggi.</a:t>
            </a:r>
          </a:p>
          <a:p>
            <a:pPr marL="358775" indent="-358775">
              <a:spcBef>
                <a:spcPts val="0"/>
              </a:spcBef>
              <a:spcAft>
                <a:spcPts val="600"/>
              </a:spcAft>
              <a:buFont typeface="+mj-ea"/>
              <a:buAutoNum type="circleNumDbPlain"/>
              <a:tabLst>
                <a:tab pos="358775" algn="l"/>
              </a:tabLst>
              <a:defRPr/>
            </a:pPr>
            <a:r>
              <a:rPr lang="en-US" b="1" dirty="0" err="1">
                <a:cs typeface="Calibri"/>
              </a:rPr>
              <a:t>Menteri</a:t>
            </a:r>
            <a:r>
              <a:rPr lang="en-US" dirty="0" err="1">
                <a:cs typeface="Calibri"/>
              </a:rPr>
              <a:t> menetapkan </a:t>
            </a:r>
            <a:r>
              <a:rPr lang="en-US" b="1" dirty="0" err="1">
                <a:cs typeface="Calibri"/>
              </a:rPr>
              <a:t>sistem penjaminan mutu Pendidikan Tinggi </a:t>
            </a:r>
            <a:r>
              <a:rPr lang="en-US" dirty="0" err="1">
                <a:cs typeface="Calibri"/>
              </a:rPr>
              <a:t>dan</a:t>
            </a:r>
            <a:r>
              <a:rPr lang="en-US" b="1" dirty="0" err="1">
                <a:cs typeface="Calibri"/>
              </a:rPr>
              <a:t> Standar Nasional Pendidikan Tinggi</a:t>
            </a:r>
            <a:r>
              <a:rPr lang="en-US" dirty="0" err="1">
                <a:cs typeface="Calibri"/>
              </a:rPr>
              <a:t>.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0" y="2219994"/>
            <a:ext cx="0" cy="273630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74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9165" y="915566"/>
            <a:ext cx="7702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Perlu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dilakukan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reorientasi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dan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revitalisasi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SPMI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dengan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tujuan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:</a:t>
            </a:r>
            <a:endParaRPr lang="en-US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sz="8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M</a:t>
            </a:r>
            <a:r>
              <a:rPr lang="id-ID" sz="2000" b="1" dirty="0" smtClean="0">
                <a:solidFill>
                  <a:srgbClr val="002060"/>
                </a:solidFill>
                <a:latin typeface="Calibri" pitchFamily="34" charset="0"/>
              </a:rPr>
              <a:t>eningkatkan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implementasi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SPMI di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perguruan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tinggi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sehingga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tercipta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alibri" pitchFamily="34" charset="0"/>
              </a:rPr>
              <a:t>Budaya</a:t>
            </a:r>
            <a:r>
              <a:rPr lang="en-US" sz="20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alibri" pitchFamily="34" charset="0"/>
              </a:rPr>
              <a:t>Mutu</a:t>
            </a:r>
            <a:r>
              <a:rPr lang="en-US" sz="20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libri" pitchFamily="34" charset="0"/>
              </a:rPr>
              <a:t>dalam</a:t>
            </a:r>
            <a:r>
              <a:rPr lang="en-US" sz="20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penyelenggaraan</a:t>
            </a:r>
            <a:r>
              <a:rPr lang="en-US" sz="20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libri" pitchFamily="34" charset="0"/>
              </a:rPr>
              <a:t>pendidikan</a:t>
            </a:r>
            <a:r>
              <a:rPr lang="en-US" sz="20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libri" pitchFamily="34" charset="0"/>
              </a:rPr>
              <a:t>tinggi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id-ID" sz="20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9166" y="2139702"/>
            <a:ext cx="7818457" cy="2646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2800" b="1" dirty="0" err="1" smtClean="0">
                <a:solidFill>
                  <a:srgbClr val="0070C0"/>
                </a:solidFill>
              </a:rPr>
              <a:t>Budaya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</a:rPr>
              <a:t>Mutu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lvl="0" algn="just"/>
            <a:r>
              <a:rPr lang="en-US" sz="2000" i="1" dirty="0" smtClean="0">
                <a:solidFill>
                  <a:srgbClr val="000090"/>
                </a:solidFill>
              </a:rPr>
              <a:t>We </a:t>
            </a:r>
            <a:r>
              <a:rPr lang="en-US" sz="2000" i="1" dirty="0">
                <a:solidFill>
                  <a:srgbClr val="000090"/>
                </a:solidFill>
              </a:rPr>
              <a:t>define a </a:t>
            </a:r>
            <a:r>
              <a:rPr lang="en-US" sz="2000" b="1" i="1" dirty="0">
                <a:solidFill>
                  <a:srgbClr val="000090"/>
                </a:solidFill>
              </a:rPr>
              <a:t>“true culture of quality” </a:t>
            </a:r>
            <a:r>
              <a:rPr lang="en-US" sz="2000" i="1" dirty="0">
                <a:solidFill>
                  <a:srgbClr val="000090"/>
                </a:solidFill>
              </a:rPr>
              <a:t>as an environment in which </a:t>
            </a:r>
            <a:r>
              <a:rPr lang="en-US" sz="2000" i="1" dirty="0" smtClean="0">
                <a:solidFill>
                  <a:srgbClr val="000090"/>
                </a:solidFill>
              </a:rPr>
              <a:t>employees: </a:t>
            </a:r>
          </a:p>
          <a:p>
            <a:pPr marL="342900" lvl="0" indent="-342900" algn="just">
              <a:buFont typeface="Courier New"/>
              <a:buChar char="o"/>
            </a:pPr>
            <a:r>
              <a:rPr lang="en-US" sz="2000" b="1" i="1" u="sng" dirty="0" smtClean="0">
                <a:solidFill>
                  <a:srgbClr val="000090"/>
                </a:solidFill>
              </a:rPr>
              <a:t>not </a:t>
            </a:r>
            <a:r>
              <a:rPr lang="en-US" sz="2000" b="1" i="1" u="sng" dirty="0">
                <a:solidFill>
                  <a:srgbClr val="000090"/>
                </a:solidFill>
              </a:rPr>
              <a:t>only</a:t>
            </a:r>
            <a:r>
              <a:rPr lang="en-US" sz="2000" b="1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follow quality </a:t>
            </a:r>
            <a:r>
              <a:rPr lang="en-US" sz="2000" i="1" dirty="0" smtClean="0">
                <a:solidFill>
                  <a:srgbClr val="000090"/>
                </a:solidFill>
              </a:rPr>
              <a:t>guidelines; </a:t>
            </a:r>
            <a:r>
              <a:rPr lang="en-US" sz="2000" b="1" i="1" u="sng" dirty="0">
                <a:solidFill>
                  <a:srgbClr val="000090"/>
                </a:solidFill>
              </a:rPr>
              <a:t>bu</a:t>
            </a:r>
            <a:r>
              <a:rPr lang="en-US" sz="2000" b="1" i="1" dirty="0">
                <a:solidFill>
                  <a:srgbClr val="000090"/>
                </a:solidFill>
              </a:rPr>
              <a:t>t </a:t>
            </a:r>
            <a:endParaRPr lang="en-US" sz="2000" b="1" i="1" dirty="0" smtClean="0">
              <a:solidFill>
                <a:srgbClr val="000090"/>
              </a:solidFill>
            </a:endParaRPr>
          </a:p>
          <a:p>
            <a:pPr marL="342900" lvl="0" indent="-342900" algn="just">
              <a:buFont typeface="Courier New"/>
              <a:buChar char="o"/>
            </a:pPr>
            <a:r>
              <a:rPr lang="en-US" sz="2000" i="1" dirty="0" smtClean="0">
                <a:solidFill>
                  <a:srgbClr val="000090"/>
                </a:solidFill>
              </a:rPr>
              <a:t>also </a:t>
            </a:r>
            <a:r>
              <a:rPr lang="en-US" sz="2000" i="1" dirty="0">
                <a:solidFill>
                  <a:srgbClr val="000090"/>
                </a:solidFill>
              </a:rPr>
              <a:t>consistently </a:t>
            </a:r>
            <a:r>
              <a:rPr lang="en-US" sz="2000" b="1" i="1" u="sng" dirty="0">
                <a:solidFill>
                  <a:srgbClr val="000090"/>
                </a:solidFill>
              </a:rPr>
              <a:t>see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others taking quality-focused </a:t>
            </a:r>
            <a:r>
              <a:rPr lang="en-US" sz="2000" i="1" dirty="0" smtClean="0">
                <a:solidFill>
                  <a:srgbClr val="000090"/>
                </a:solidFill>
              </a:rPr>
              <a:t>actions;</a:t>
            </a:r>
          </a:p>
          <a:p>
            <a:pPr marL="342900" lvl="0" indent="-342900" algn="just">
              <a:buFont typeface="Courier New"/>
              <a:buChar char="o"/>
            </a:pPr>
            <a:r>
              <a:rPr lang="en-US" sz="2000" b="1" i="1" u="sng" dirty="0" smtClean="0">
                <a:solidFill>
                  <a:srgbClr val="000090"/>
                </a:solidFill>
              </a:rPr>
              <a:t>hea</a:t>
            </a:r>
            <a:r>
              <a:rPr lang="en-US" sz="2000" b="1" i="1" dirty="0" smtClean="0">
                <a:solidFill>
                  <a:srgbClr val="000090"/>
                </a:solidFill>
              </a:rPr>
              <a:t>r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others talking about </a:t>
            </a:r>
            <a:r>
              <a:rPr lang="en-US" sz="2000" i="1" dirty="0" smtClean="0">
                <a:solidFill>
                  <a:srgbClr val="000090"/>
                </a:solidFill>
              </a:rPr>
              <a:t>quality; </a:t>
            </a:r>
            <a:r>
              <a:rPr lang="en-US" sz="2000" b="1" i="1" u="sng" dirty="0">
                <a:solidFill>
                  <a:srgbClr val="000090"/>
                </a:solidFill>
              </a:rPr>
              <a:t>and</a:t>
            </a:r>
            <a:r>
              <a:rPr lang="en-US" sz="2000" i="1" dirty="0">
                <a:solidFill>
                  <a:srgbClr val="000090"/>
                </a:solidFill>
              </a:rPr>
              <a:t> </a:t>
            </a:r>
            <a:endParaRPr lang="en-US" sz="2000" i="1" dirty="0" smtClean="0">
              <a:solidFill>
                <a:srgbClr val="000090"/>
              </a:solidFill>
            </a:endParaRPr>
          </a:p>
          <a:p>
            <a:pPr marL="342900" lvl="0" indent="-342900" algn="just">
              <a:buFont typeface="Courier New"/>
              <a:buChar char="o"/>
            </a:pPr>
            <a:r>
              <a:rPr lang="en-US" sz="2000" b="1" i="1" u="sng" dirty="0" smtClean="0">
                <a:solidFill>
                  <a:srgbClr val="000090"/>
                </a:solidFill>
              </a:rPr>
              <a:t>fee</a:t>
            </a:r>
            <a:r>
              <a:rPr lang="en-US" sz="2000" i="1" dirty="0" smtClean="0">
                <a:solidFill>
                  <a:srgbClr val="000090"/>
                </a:solidFill>
              </a:rPr>
              <a:t>l </a:t>
            </a:r>
            <a:r>
              <a:rPr lang="en-US" sz="2000" i="1" dirty="0">
                <a:solidFill>
                  <a:srgbClr val="000090"/>
                </a:solidFill>
              </a:rPr>
              <a:t>quality all around </a:t>
            </a:r>
            <a:r>
              <a:rPr lang="en-US" sz="2000" i="1" dirty="0" smtClean="0">
                <a:solidFill>
                  <a:srgbClr val="000090"/>
                </a:solidFill>
              </a:rPr>
              <a:t>them*.</a:t>
            </a:r>
          </a:p>
          <a:p>
            <a:pPr lvl="0" algn="just"/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166" y="4784253"/>
            <a:ext cx="7769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Sumber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Creating a culture of quality, 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Ashwin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Srinivasan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 and Bryan </a:t>
            </a:r>
            <a:r>
              <a:rPr lang="en-US" sz="1200" i="1" dirty="0" err="1" smtClean="0">
                <a:solidFill>
                  <a:schemeClr val="bg1">
                    <a:lumMod val="50000"/>
                  </a:schemeClr>
                </a:solidFill>
              </a:rPr>
              <a:t>Kurey</a:t>
            </a: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, April 2014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Tujuan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/>
              <a:t>Pengembangan </a:t>
            </a:r>
            <a:r>
              <a:rPr lang="en-US" b="1"/>
              <a:t>SPMI 2015 – 2020 </a:t>
            </a:r>
            <a:endParaRPr lang="id-ID" b="1"/>
          </a:p>
        </p:txBody>
      </p:sp>
    </p:spTree>
    <p:extLst>
      <p:ext uri="{BB962C8B-B14F-4D97-AF65-F5344CB8AC3E}">
        <p14:creationId xmlns:p14="http://schemas.microsoft.com/office/powerpoint/2010/main" val="338985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00600" y="0"/>
            <a:ext cx="385192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7752"/>
            <a:ext cx="4042792" cy="565571"/>
          </a:xfrm>
        </p:spPr>
        <p:txBody>
          <a:bodyPr>
            <a:noAutofit/>
          </a:bodyPr>
          <a:lstStyle/>
          <a:p>
            <a:r>
              <a:rPr lang="id-ID" sz="2400" b="1"/>
              <a:t>Sistem </a:t>
            </a:r>
            <a:r>
              <a:rPr lang="id-ID" sz="2400" b="1">
                <a:solidFill>
                  <a:schemeClr val="accent1"/>
                </a:solidFill>
              </a:rPr>
              <a:t>Penjaminan Mutu Pendidikan TInggi</a:t>
            </a:r>
            <a:endParaRPr lang="id-ID" sz="2400" b="1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98108674"/>
              </p:ext>
            </p:extLst>
          </p:nvPr>
        </p:nvGraphicFramePr>
        <p:xfrm>
          <a:off x="5846582" y="946175"/>
          <a:ext cx="3141974" cy="2334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08104" y="3435846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rPr>
              <a:t>P</a:t>
            </a:r>
            <a:r>
              <a:rPr lang="id-ID" sz="1600" b="1" dirty="0">
                <a:solidFill>
                  <a:srgbClr val="002060"/>
                </a:solidFill>
                <a:latin typeface="Calibri"/>
                <a:cs typeface="Calibri"/>
              </a:rPr>
              <a:t>enetapan</a:t>
            </a:r>
            <a:r>
              <a:rPr lang="id-ID" sz="1600" dirty="0">
                <a:solidFill>
                  <a:srgbClr val="002060"/>
                </a:solidFill>
                <a:latin typeface="Calibri"/>
                <a:cs typeface="Calibri"/>
              </a:rPr>
              <a:t> Standar Dikti; </a:t>
            </a:r>
          </a:p>
          <a:p>
            <a:r>
              <a:rPr lang="en-US" sz="1600" b="1" dirty="0">
                <a:solidFill>
                  <a:schemeClr val="accent3">
                    <a:lumMod val="50000"/>
                  </a:schemeClr>
                </a:solidFill>
                <a:latin typeface="Calibri"/>
                <a:cs typeface="Calibri"/>
              </a:rPr>
              <a:t>P</a:t>
            </a:r>
            <a:r>
              <a:rPr lang="id-ID" sz="1600" b="1" dirty="0">
                <a:solidFill>
                  <a:srgbClr val="002060"/>
                </a:solidFill>
                <a:latin typeface="Calibri"/>
                <a:cs typeface="Calibri"/>
              </a:rPr>
              <a:t>elaksanaan</a:t>
            </a:r>
            <a:r>
              <a:rPr lang="id-ID" sz="1600" dirty="0">
                <a:solidFill>
                  <a:srgbClr val="002060"/>
                </a:solidFill>
                <a:latin typeface="Calibri"/>
                <a:cs typeface="Calibri"/>
              </a:rPr>
              <a:t> Standar Dikti; </a:t>
            </a:r>
          </a:p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E</a:t>
            </a:r>
            <a:r>
              <a:rPr lang="id-ID" sz="1600" b="1" dirty="0">
                <a:solidFill>
                  <a:srgbClr val="002060"/>
                </a:solidFill>
                <a:latin typeface="Calibri"/>
                <a:cs typeface="Calibri"/>
              </a:rPr>
              <a:t>valuasi </a:t>
            </a:r>
            <a:r>
              <a:rPr lang="id-ID" sz="1600" dirty="0">
                <a:solidFill>
                  <a:srgbClr val="002060"/>
                </a:solidFill>
                <a:latin typeface="Calibri"/>
                <a:cs typeface="Calibri"/>
              </a:rPr>
              <a:t>(pelaksanaan) Standar Dikti;  </a:t>
            </a:r>
            <a:endParaRPr lang="en-US" sz="16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r>
              <a:rPr lang="en-US" sz="1600" b="1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  <a:cs typeface="Calibri"/>
              </a:rPr>
              <a:t>P</a:t>
            </a:r>
            <a:r>
              <a:rPr lang="id-ID" sz="1600" b="1" dirty="0">
                <a:solidFill>
                  <a:srgbClr val="002060"/>
                </a:solidFill>
                <a:latin typeface="Calibri"/>
                <a:cs typeface="Calibri"/>
              </a:rPr>
              <a:t>engendalian</a:t>
            </a:r>
            <a:r>
              <a:rPr lang="id-ID" sz="1600" dirty="0">
                <a:solidFill>
                  <a:srgbClr val="002060"/>
                </a:solidFill>
                <a:latin typeface="Calibri"/>
                <a:cs typeface="Calibri"/>
              </a:rPr>
              <a:t> (pelaksanaan) Standar Dikti; </a:t>
            </a:r>
            <a:endParaRPr lang="en-US" sz="16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P</a:t>
            </a:r>
            <a:r>
              <a:rPr lang="id-ID" sz="1600" b="1" dirty="0">
                <a:solidFill>
                  <a:srgbClr val="002060"/>
                </a:solidFill>
                <a:latin typeface="Calibri"/>
                <a:cs typeface="Calibri"/>
              </a:rPr>
              <a:t>eningkatan</a:t>
            </a:r>
            <a:r>
              <a:rPr lang="id-ID" sz="1600" dirty="0">
                <a:solidFill>
                  <a:srgbClr val="002060"/>
                </a:solidFill>
                <a:latin typeface="Calibri"/>
                <a:cs typeface="Calibri"/>
              </a:rPr>
              <a:t> Standar Dikti.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436096" y="195486"/>
            <a:ext cx="2736304" cy="565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rgbClr val="000000"/>
                </a:solidFill>
                <a:latin typeface="Source Sans Pro"/>
                <a:ea typeface="+mj-ea"/>
                <a:cs typeface="Source Sans Pro"/>
              </a:defRPr>
            </a:lvl1pPr>
          </a:lstStyle>
          <a:p>
            <a:r>
              <a:rPr lang="id-ID" sz="2600" b="1"/>
              <a:t>Manajemen</a:t>
            </a:r>
            <a:r>
              <a:rPr lang="id-ID" sz="2600"/>
              <a:t> </a:t>
            </a:r>
            <a:r>
              <a:rPr lang="id-ID" sz="2600" b="1">
                <a:solidFill>
                  <a:srgbClr val="1B6AA3"/>
                </a:solidFill>
              </a:rPr>
              <a:t>SPMI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9912" y="1395503"/>
            <a:ext cx="5853902" cy="2607592"/>
            <a:chOff x="611560" y="820367"/>
            <a:chExt cx="5628651" cy="2507256"/>
          </a:xfrm>
        </p:grpSpPr>
        <p:sp>
          <p:nvSpPr>
            <p:cNvPr id="23" name="Rounded Rectangle 22"/>
            <p:cNvSpPr/>
            <p:nvPr/>
          </p:nvSpPr>
          <p:spPr>
            <a:xfrm>
              <a:off x="611560" y="843558"/>
              <a:ext cx="3750495" cy="2484065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825874" y="2706336"/>
              <a:ext cx="3321867" cy="48220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>
                  <a:solidFill>
                    <a:srgbClr val="000000"/>
                  </a:solidFill>
                  <a:latin typeface="Calibri"/>
                  <a:cs typeface="Calibri"/>
                </a:rPr>
                <a:t>Pangkalan Data Pendidikan Tinggi</a:t>
              </a:r>
            </a:p>
            <a:p>
              <a:pPr algn="ctr"/>
              <a:r>
                <a:rPr lang="en-US" sz="1600" b="1">
                  <a:solidFill>
                    <a:srgbClr val="000000"/>
                  </a:solidFill>
                  <a:latin typeface="Calibri"/>
                  <a:cs typeface="Calibri"/>
                </a:rPr>
                <a:t>(PD Dikti)</a:t>
              </a:r>
              <a:endParaRPr lang="id-ID" sz="1600" b="1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625100" y="1591314"/>
              <a:ext cx="1522641" cy="803678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Sistem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</a:t>
              </a:r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Penjaminan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</a:t>
              </a:r>
            </a:p>
            <a:p>
              <a:pPr algn="ctr"/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Mutu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</a:t>
              </a:r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Eksternal</a:t>
              </a:r>
              <a:endParaRPr lang="en-US" sz="1200" b="1" dirty="0">
                <a:solidFill>
                  <a:prstClr val="white"/>
                </a:solidFill>
                <a:latin typeface="Calibri"/>
                <a:cs typeface="Calibri"/>
              </a:endParaRPr>
            </a:p>
            <a:p>
              <a:pPr algn="ctr"/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(SPME/</a:t>
              </a:r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Akreditasi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)</a:t>
              </a:r>
              <a:endParaRPr lang="id-ID" sz="1200" b="1" dirty="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84973" y="820367"/>
              <a:ext cx="2560268" cy="3255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Calibri"/>
                  <a:cs typeface="Calibri"/>
                </a:rPr>
                <a:t>SPM </a:t>
              </a:r>
              <a:r>
                <a:rPr lang="en-US" sz="1600" b="1" dirty="0" err="1">
                  <a:solidFill>
                    <a:srgbClr val="002060"/>
                  </a:solidFill>
                  <a:latin typeface="Calibri"/>
                  <a:cs typeface="Calibri"/>
                </a:rPr>
                <a:t>Dikti</a:t>
              </a:r>
              <a:endParaRPr lang="id-ID" sz="1600" b="1" dirty="0">
                <a:solidFill>
                  <a:srgbClr val="002060"/>
                </a:solidFill>
                <a:latin typeface="Calibri"/>
                <a:cs typeface="Calibri"/>
              </a:endParaRPr>
            </a:p>
          </p:txBody>
        </p:sp>
        <p:sp>
          <p:nvSpPr>
            <p:cNvPr id="40" name="Up Arrow 39"/>
            <p:cNvSpPr/>
            <p:nvPr/>
          </p:nvSpPr>
          <p:spPr>
            <a:xfrm>
              <a:off x="1093766" y="2438438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1" name="Up Arrow 40"/>
            <p:cNvSpPr/>
            <p:nvPr/>
          </p:nvSpPr>
          <p:spPr>
            <a:xfrm>
              <a:off x="2851857" y="2412045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2" name="Up Arrow 41"/>
            <p:cNvSpPr/>
            <p:nvPr/>
          </p:nvSpPr>
          <p:spPr>
            <a:xfrm rot="5400000">
              <a:off x="2218915" y="1849074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3" name="Up Arrow 42"/>
            <p:cNvSpPr/>
            <p:nvPr/>
          </p:nvSpPr>
          <p:spPr>
            <a:xfrm rot="5400000">
              <a:off x="4252788" y="1883919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4632856" y="1174350"/>
              <a:ext cx="1607355" cy="1660934"/>
            </a:xfrm>
            <a:prstGeom prst="ellips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dirty="0">
                  <a:solidFill>
                    <a:prstClr val="white"/>
                  </a:solidFill>
                  <a:latin typeface="Calibri"/>
                  <a:cs typeface="Calibri"/>
                </a:rPr>
                <a:t>M</a:t>
              </a:r>
            </a:p>
            <a:p>
              <a:pPr algn="ctr"/>
              <a:r>
                <a:rPr lang="en-US" sz="1100" b="1" dirty="0">
                  <a:solidFill>
                    <a:prstClr val="white"/>
                  </a:solidFill>
                  <a:latin typeface="Calibri"/>
                  <a:cs typeface="Calibri"/>
                </a:rPr>
                <a:t>MUTU PENDIDIKAN TINGGI</a:t>
              </a:r>
              <a:endParaRPr lang="id-ID" sz="1100" b="1" dirty="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5" name="Up Arrow 44"/>
            <p:cNvSpPr/>
            <p:nvPr/>
          </p:nvSpPr>
          <p:spPr>
            <a:xfrm rot="10800000">
              <a:off x="1575973" y="2438438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6" name="Up Arrow 45"/>
            <p:cNvSpPr/>
            <p:nvPr/>
          </p:nvSpPr>
          <p:spPr>
            <a:xfrm rot="10628891">
              <a:off x="3339063" y="2425241"/>
              <a:ext cx="535785" cy="214314"/>
            </a:xfrm>
            <a:prstGeom prst="upArrow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25874" y="1127281"/>
              <a:ext cx="3321867" cy="4217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1200" dirty="0" err="1">
                  <a:solidFill>
                    <a:srgbClr val="000000"/>
                  </a:solidFill>
                  <a:latin typeface="Calibri"/>
                  <a:cs typeface="Calibri"/>
                </a:rPr>
                <a:t>Standar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  <a:latin typeface="Calibri"/>
                  <a:cs typeface="Calibri"/>
                </a:rPr>
                <a:t>Pendidikan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  <a:latin typeface="Calibri"/>
                  <a:cs typeface="Calibri"/>
                </a:rPr>
                <a:t>Tinggi</a:t>
              </a:r>
              <a:endParaRPr lang="en-US" sz="1200" dirty="0">
                <a:solidFill>
                  <a:srgbClr val="000000"/>
                </a:solidFill>
                <a:latin typeface="Calibri"/>
                <a:cs typeface="Calibri"/>
              </a:endParaRP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(</a:t>
              </a:r>
              <a:r>
                <a:rPr lang="en-US" sz="1200" dirty="0" err="1">
                  <a:solidFill>
                    <a:srgbClr val="000000"/>
                  </a:solidFill>
                  <a:latin typeface="Calibri"/>
                  <a:cs typeface="Calibri"/>
                </a:rPr>
                <a:t>Standar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 </a:t>
              </a:r>
              <a:r>
                <a:rPr lang="en-US" sz="1200" dirty="0" err="1">
                  <a:solidFill>
                    <a:srgbClr val="000000"/>
                  </a:solidFill>
                  <a:latin typeface="Calibri"/>
                  <a:cs typeface="Calibri"/>
                </a:rPr>
                <a:t>Dikti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  <a:cs typeface="Calibri"/>
                </a:rPr>
                <a:t>) </a:t>
              </a: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840160" y="1601446"/>
              <a:ext cx="1485912" cy="80367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Sistem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</a:t>
              </a:r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Penjaminan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</a:t>
              </a:r>
              <a:r>
                <a:rPr lang="en-US" sz="1200" b="1" dirty="0" err="1">
                  <a:solidFill>
                    <a:prstClr val="white"/>
                  </a:solidFill>
                  <a:latin typeface="Calibri"/>
                  <a:cs typeface="Calibri"/>
                </a:rPr>
                <a:t>Mutu</a:t>
              </a:r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 Internal </a:t>
              </a:r>
            </a:p>
            <a:p>
              <a:pPr algn="ctr"/>
              <a:r>
                <a:rPr lang="en-US" sz="1200" b="1" dirty="0">
                  <a:solidFill>
                    <a:prstClr val="white"/>
                  </a:solidFill>
                  <a:latin typeface="Calibri"/>
                  <a:cs typeface="Calibri"/>
                </a:rPr>
                <a:t>(SPMI)</a:t>
              </a:r>
              <a:endParaRPr lang="id-ID" sz="1200" b="1" dirty="0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089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937348"/>
              </p:ext>
            </p:extLst>
          </p:nvPr>
        </p:nvGraphicFramePr>
        <p:xfrm>
          <a:off x="575733" y="1275606"/>
          <a:ext cx="7162800" cy="13487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90700"/>
                <a:gridCol w="1790700"/>
                <a:gridCol w="1790700"/>
                <a:gridCol w="1790700"/>
              </a:tblGrid>
              <a:tr h="2971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Menristekdikti</a:t>
                      </a:r>
                      <a:endParaRPr lang="id-ID" sz="1500" dirty="0">
                        <a:solidFill>
                          <a:srgbClr val="000000"/>
                        </a:solidFill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278130">
                <a:tc gridSpan="4">
                  <a:txBody>
                    <a:bodyPr/>
                    <a:lstStyle/>
                    <a:p>
                      <a:pPr algn="ctr"/>
                      <a:r>
                        <a:rPr lang="id-ID" sz="1400" b="1" dirty="0" smtClean="0">
                          <a:solidFill>
                            <a:srgbClr val="000000"/>
                          </a:solidFill>
                        </a:rPr>
                        <a:t>Direktorat Jenderal</a:t>
                      </a:r>
                      <a:r>
                        <a:rPr lang="id-ID" sz="1400" b="1" baseline="0" dirty="0" smtClean="0">
                          <a:solidFill>
                            <a:srgbClr val="000000"/>
                          </a:solidFill>
                        </a:rPr>
                        <a:t> Pembelajaran dan Kemahasiswaan</a:t>
                      </a:r>
                      <a:endParaRPr lang="id-ID" sz="1400" b="1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754380"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Badan </a:t>
                      </a:r>
                    </a:p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Standar</a:t>
                      </a:r>
                      <a:r>
                        <a:rPr lang="id-ID" sz="1100" b="1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Nasional Pendidikan Tinggi</a:t>
                      </a:r>
                    </a:p>
                    <a:p>
                      <a:pPr algn="ctr"/>
                      <a:endParaRPr lang="id-ID" sz="1100" b="1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Direktorat</a:t>
                      </a:r>
                    </a:p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Penjaminan</a:t>
                      </a:r>
                      <a:r>
                        <a:rPr lang="id-ID" sz="1100" b="1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id-ID" sz="1100" b="1" baseline="0" dirty="0" smtClean="0">
                          <a:solidFill>
                            <a:srgbClr val="000000"/>
                          </a:solidFill>
                        </a:rPr>
                        <a:t>Mutu</a:t>
                      </a:r>
                      <a:endParaRPr lang="id-ID" sz="1100" b="1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Perguruan</a:t>
                      </a:r>
                      <a:r>
                        <a:rPr lang="id-ID" sz="1100" b="1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Tinggi </a:t>
                      </a:r>
                    </a:p>
                    <a:p>
                      <a:pPr algn="ctr"/>
                      <a:endParaRPr lang="id-ID" sz="1100" b="1" dirty="0" smtClean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</a:rPr>
                        <a:t>AN-PT</a:t>
                      </a:r>
                      <a:r>
                        <a:rPr lang="en-US" sz="1100" b="1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rgbClr val="000000"/>
                          </a:solidFill>
                        </a:rPr>
                        <a:t>dan/</a:t>
                      </a:r>
                      <a:r>
                        <a:rPr lang="en-US" sz="1100" b="1" baseline="0" dirty="0" err="1" smtClean="0">
                          <a:solidFill>
                            <a:srgbClr val="000000"/>
                          </a:solidFill>
                        </a:rPr>
                        <a:t>atau</a:t>
                      </a:r>
                      <a:endParaRPr lang="en-US" sz="1100" b="1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rgbClr val="000000"/>
                          </a:solidFill>
                        </a:rPr>
                        <a:t>LAM</a:t>
                      </a:r>
                      <a:endParaRPr lang="id-ID" sz="1100" b="1" dirty="0" smtClean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68" name="AutoShape 7"/>
          <p:cNvSpPr>
            <a:spLocks noChangeArrowheads="1"/>
          </p:cNvSpPr>
          <p:nvPr/>
        </p:nvSpPr>
        <p:spPr bwMode="auto">
          <a:xfrm>
            <a:off x="7967133" y="2846037"/>
            <a:ext cx="838200" cy="831191"/>
          </a:xfrm>
          <a:prstGeom prst="flowChartConnector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>
              <a:defRPr/>
            </a:pPr>
            <a:r>
              <a:rPr lang="id-ID" sz="4000" b="1" smtClean="0">
                <a:solidFill>
                  <a:schemeClr val="bg1"/>
                </a:solidFill>
                <a:latin typeface="Calibri" pitchFamily="34" charset="0"/>
              </a:rPr>
              <a:t>M</a:t>
            </a:r>
            <a:r>
              <a:rPr lang="en-US" sz="4000" b="1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id-ID" sz="4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728133" y="2503137"/>
            <a:ext cx="1371600" cy="1600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1400" b="1" dirty="0" smtClean="0">
                <a:latin typeface="Calibri" pitchFamily="34" charset="0"/>
              </a:rPr>
              <a:t>Merancang Standar </a:t>
            </a:r>
            <a:r>
              <a:rPr lang="id-ID" sz="1400" b="1" dirty="0">
                <a:latin typeface="Calibri" pitchFamily="34" charset="0"/>
              </a:rPr>
              <a:t>Nasional Pendidikan Tinggi</a:t>
            </a:r>
          </a:p>
          <a:p>
            <a:pPr algn="ctr">
              <a:defRPr/>
            </a:pPr>
            <a:r>
              <a:rPr lang="id-ID" sz="1400" b="1" dirty="0">
                <a:latin typeface="Calibri" pitchFamily="34" charset="0"/>
              </a:rPr>
              <a:t>(</a:t>
            </a:r>
            <a:r>
              <a:rPr lang="id-ID" sz="1400" b="1" dirty="0" smtClean="0">
                <a:latin typeface="Calibri" pitchFamily="34" charset="0"/>
              </a:rPr>
              <a:t>SN Dikti)</a:t>
            </a:r>
            <a:endParaRPr lang="en-US" sz="1400" b="1" dirty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rot="5400000" flipH="1" flipV="1">
            <a:off x="898790" y="3302445"/>
            <a:ext cx="2857500" cy="1587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 flipH="1" flipV="1">
            <a:off x="-1139560" y="3016695"/>
            <a:ext cx="3429000" cy="1587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 flipH="1" flipV="1">
            <a:off x="2727590" y="3302445"/>
            <a:ext cx="2857500" cy="1587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2529623" y="2503137"/>
            <a:ext cx="1371600" cy="1600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1400" b="1" dirty="0" smtClean="0">
                <a:latin typeface="Calibri" pitchFamily="34" charset="0"/>
              </a:rPr>
              <a:t>Memberikan inspirasi dan fasilitasi SPMI </a:t>
            </a:r>
          </a:p>
          <a:p>
            <a:pPr algn="ctr">
              <a:defRPr/>
            </a:pPr>
            <a:r>
              <a:rPr lang="en-US" sz="1400" b="1" dirty="0" smtClean="0">
                <a:latin typeface="Calibri" pitchFamily="34" charset="0"/>
              </a:rPr>
              <a:t>S</a:t>
            </a:r>
            <a:r>
              <a:rPr lang="id-ID" sz="1400" b="1" dirty="0" smtClean="0">
                <a:latin typeface="Calibri" pitchFamily="34" charset="0"/>
              </a:rPr>
              <a:t>esuai Tugas dan Fungsi </a:t>
            </a:r>
          </a:p>
          <a:p>
            <a:pPr algn="ctr">
              <a:defRPr/>
            </a:pPr>
            <a:r>
              <a:rPr lang="id-ID" sz="1400" b="1" dirty="0" smtClean="0">
                <a:latin typeface="Calibri" pitchFamily="34" charset="0"/>
              </a:rPr>
              <a:t>Direktorat Penjamu </a:t>
            </a:r>
            <a:endParaRPr lang="en-US" sz="1400" b="1" dirty="0">
              <a:latin typeface="Calibri" pitchFamily="34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rot="5400000" flipH="1" flipV="1">
            <a:off x="4556390" y="3302445"/>
            <a:ext cx="2857500" cy="1587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Down Arrow 74"/>
          <p:cNvSpPr/>
          <p:nvPr/>
        </p:nvSpPr>
        <p:spPr>
          <a:xfrm rot="5400000" flipH="1" flipV="1">
            <a:off x="3848878" y="3142367"/>
            <a:ext cx="626029" cy="38100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4385733" y="2503137"/>
            <a:ext cx="1371600" cy="1600200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1300" b="1" dirty="0" smtClean="0">
                <a:latin typeface="Calibri" pitchFamily="34" charset="0"/>
              </a:rPr>
              <a:t>Melaksanakan</a:t>
            </a:r>
            <a:r>
              <a:rPr lang="id-ID" sz="1400" b="1" dirty="0" smtClean="0">
                <a:latin typeface="Calibri" pitchFamily="34" charset="0"/>
              </a:rPr>
              <a:t> Sistem </a:t>
            </a:r>
            <a:r>
              <a:rPr lang="id-ID" sz="1400" b="1" dirty="0">
                <a:latin typeface="Calibri" pitchFamily="34" charset="0"/>
              </a:rPr>
              <a:t>Penjaminan Mutu  Internal</a:t>
            </a:r>
            <a:endParaRPr lang="en-US" sz="1400" b="1" dirty="0">
              <a:latin typeface="Calibri" pitchFamily="34" charset="0"/>
            </a:endParaRPr>
          </a:p>
          <a:p>
            <a:pPr algn="ctr">
              <a:defRPr/>
            </a:pPr>
            <a:r>
              <a:rPr lang="id-ID" sz="1400" b="1" dirty="0">
                <a:latin typeface="Calibri" pitchFamily="34" charset="0"/>
              </a:rPr>
              <a:t>(SPMI)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6214533" y="2503137"/>
            <a:ext cx="1371600" cy="1600200"/>
          </a:xfrm>
          <a:prstGeom prst="roundRect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1400" b="1" dirty="0" smtClean="0">
                <a:latin typeface="Calibri" pitchFamily="34" charset="0"/>
              </a:rPr>
              <a:t>Melakukan Sistem </a:t>
            </a:r>
            <a:r>
              <a:rPr lang="id-ID" sz="1400" b="1" dirty="0">
                <a:latin typeface="Calibri" pitchFamily="34" charset="0"/>
              </a:rPr>
              <a:t>Penjaminan Mutu  Ekternal</a:t>
            </a:r>
            <a:endParaRPr lang="en-US" sz="1400" b="1" dirty="0">
              <a:latin typeface="Calibri" pitchFamily="34" charset="0"/>
            </a:endParaRPr>
          </a:p>
          <a:p>
            <a:pPr algn="ctr">
              <a:defRPr/>
            </a:pPr>
            <a:r>
              <a:rPr lang="id-ID" sz="1400" b="1" dirty="0">
                <a:latin typeface="Calibri" pitchFamily="34" charset="0"/>
              </a:rPr>
              <a:t>(SPME/ Akreditasi)</a:t>
            </a:r>
          </a:p>
        </p:txBody>
      </p:sp>
      <p:sp>
        <p:nvSpPr>
          <p:cNvPr id="78" name="Down Arrow 77"/>
          <p:cNvSpPr/>
          <p:nvPr/>
        </p:nvSpPr>
        <p:spPr>
          <a:xfrm rot="5400000" flipH="1" flipV="1">
            <a:off x="5705375" y="3140001"/>
            <a:ext cx="626029" cy="381001"/>
          </a:xfrm>
          <a:prstGeom prst="down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rot="5400000" flipH="1" flipV="1">
            <a:off x="6024033" y="3017488"/>
            <a:ext cx="3429000" cy="0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75733" y="1873298"/>
            <a:ext cx="7162800" cy="119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728133" y="4331937"/>
            <a:ext cx="6858000" cy="342900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b="1" dirty="0">
                <a:solidFill>
                  <a:srgbClr val="000000"/>
                </a:solidFill>
                <a:latin typeface="Calibri" pitchFamily="34" charset="0"/>
              </a:rPr>
              <a:t>Pangkalan Data Pendidikan Tinggi</a:t>
            </a:r>
          </a:p>
        </p:txBody>
      </p:sp>
      <p:sp>
        <p:nvSpPr>
          <p:cNvPr id="82" name="Down Arrow 81"/>
          <p:cNvSpPr/>
          <p:nvPr/>
        </p:nvSpPr>
        <p:spPr>
          <a:xfrm flipH="1" flipV="1">
            <a:off x="865289" y="4107353"/>
            <a:ext cx="558846" cy="2245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8346546" y="3703288"/>
            <a:ext cx="3176" cy="792149"/>
          </a:xfrm>
          <a:prstGeom prst="line">
            <a:avLst/>
          </a:prstGeom>
          <a:ln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10800000">
            <a:off x="7586133" y="4494244"/>
            <a:ext cx="762000" cy="1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H="1" flipV="1">
            <a:off x="423334" y="3246089"/>
            <a:ext cx="3" cy="1246964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23333" y="3247279"/>
            <a:ext cx="304800" cy="1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0800000">
            <a:off x="575733" y="4731989"/>
            <a:ext cx="7162800" cy="0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10800000">
            <a:off x="575733" y="2450754"/>
            <a:ext cx="7162800" cy="0"/>
          </a:xfrm>
          <a:prstGeom prst="lin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Down Arrow 93"/>
          <p:cNvSpPr/>
          <p:nvPr/>
        </p:nvSpPr>
        <p:spPr>
          <a:xfrm rot="10800000" flipH="1" flipV="1">
            <a:off x="1424135" y="4105345"/>
            <a:ext cx="550920" cy="22458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95" name="Down Arrow 94"/>
          <p:cNvSpPr/>
          <p:nvPr/>
        </p:nvSpPr>
        <p:spPr>
          <a:xfrm rot="5400000" flipH="1" flipV="1">
            <a:off x="7463620" y="3140001"/>
            <a:ext cx="626029" cy="38100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96" name="Down Arrow 95"/>
          <p:cNvSpPr/>
          <p:nvPr/>
        </p:nvSpPr>
        <p:spPr>
          <a:xfrm rot="5400000" flipH="1" flipV="1">
            <a:off x="1977219" y="3142623"/>
            <a:ext cx="626029" cy="38100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40" name="Straight Arrow Connector 39"/>
          <p:cNvCxnSpPr>
            <a:stCxn id="81" idx="1"/>
          </p:cNvCxnSpPr>
          <p:nvPr/>
        </p:nvCxnSpPr>
        <p:spPr>
          <a:xfrm flipH="1">
            <a:off x="423333" y="4503387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own Arrow 41"/>
          <p:cNvSpPr/>
          <p:nvPr/>
        </p:nvSpPr>
        <p:spPr>
          <a:xfrm flipH="1" flipV="1">
            <a:off x="2682786" y="4109363"/>
            <a:ext cx="558847" cy="22257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3" name="Down Arrow 42"/>
          <p:cNvSpPr/>
          <p:nvPr/>
        </p:nvSpPr>
        <p:spPr>
          <a:xfrm rot="10800000" flipH="1" flipV="1">
            <a:off x="3241634" y="4107354"/>
            <a:ext cx="550921" cy="22257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4" name="Down Arrow 43"/>
          <p:cNvSpPr/>
          <p:nvPr/>
        </p:nvSpPr>
        <p:spPr>
          <a:xfrm flipH="1" flipV="1">
            <a:off x="4528505" y="4113379"/>
            <a:ext cx="558847" cy="220566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5" name="Down Arrow 44"/>
          <p:cNvSpPr/>
          <p:nvPr/>
        </p:nvSpPr>
        <p:spPr>
          <a:xfrm rot="10800000" flipH="1" flipV="1">
            <a:off x="5087353" y="4111371"/>
            <a:ext cx="550921" cy="22056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6" name="Down Arrow 45"/>
          <p:cNvSpPr/>
          <p:nvPr/>
        </p:nvSpPr>
        <p:spPr>
          <a:xfrm flipH="1" flipV="1">
            <a:off x="6337956" y="4115388"/>
            <a:ext cx="581006" cy="2165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7" name="Down Arrow 46"/>
          <p:cNvSpPr/>
          <p:nvPr/>
        </p:nvSpPr>
        <p:spPr>
          <a:xfrm rot="10800000" flipH="1" flipV="1">
            <a:off x="6897117" y="4113379"/>
            <a:ext cx="572766" cy="2165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3603"/>
          </a:xfrm>
        </p:spPr>
        <p:txBody>
          <a:bodyPr>
            <a:normAutofit fontScale="90000"/>
          </a:bodyPr>
          <a:lstStyle/>
          <a:p>
            <a:r>
              <a:rPr lang="en-US" b="1"/>
              <a:t>Perumusan, Koordinasi, </a:t>
            </a:r>
            <a:r>
              <a:rPr lang="en-US"/>
              <a:t>dan</a:t>
            </a:r>
            <a:r>
              <a:rPr lang="en-US" b="1"/>
              <a:t> Pelaksanaan Kebijakan Pengembangan </a:t>
            </a:r>
            <a:r>
              <a:rPr lang="en-US" b="1">
                <a:solidFill>
                  <a:schemeClr val="accent1"/>
                </a:solidFill>
              </a:rPr>
              <a:t>SPM Dikti</a:t>
            </a:r>
            <a:endParaRPr lang="id-ID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3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ayas Theme Color">
      <a:dk1>
        <a:srgbClr val="5C5C5C"/>
      </a:dk1>
      <a:lt1>
        <a:sysClr val="window" lastClr="FFFFFF"/>
      </a:lt1>
      <a:dk2>
        <a:srgbClr val="3F3F3F"/>
      </a:dk2>
      <a:lt2>
        <a:srgbClr val="FCFCFC"/>
      </a:lt2>
      <a:accent1>
        <a:srgbClr val="1B6AA3"/>
      </a:accent1>
      <a:accent2>
        <a:srgbClr val="84CBC5"/>
      </a:accent2>
      <a:accent3>
        <a:srgbClr val="F8D35E"/>
      </a:accent3>
      <a:accent4>
        <a:srgbClr val="F47264"/>
      </a:accent4>
      <a:accent5>
        <a:srgbClr val="7CC8EC"/>
      </a:accent5>
      <a:accent6>
        <a:srgbClr val="868AD1"/>
      </a:accent6>
      <a:hlink>
        <a:srgbClr val="0000FF"/>
      </a:hlink>
      <a:folHlink>
        <a:srgbClr val="800080"/>
      </a:folHlink>
    </a:clrScheme>
    <a:fontScheme name="Mayas Fonts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Mayas Theme Color">
      <a:dk1>
        <a:srgbClr val="5C5C5C"/>
      </a:dk1>
      <a:lt1>
        <a:sysClr val="window" lastClr="FFFFFF"/>
      </a:lt1>
      <a:dk2>
        <a:srgbClr val="3F3F3F"/>
      </a:dk2>
      <a:lt2>
        <a:srgbClr val="FCFCFC"/>
      </a:lt2>
      <a:accent1>
        <a:srgbClr val="1B6AA3"/>
      </a:accent1>
      <a:accent2>
        <a:srgbClr val="84CBC5"/>
      </a:accent2>
      <a:accent3>
        <a:srgbClr val="F8D35E"/>
      </a:accent3>
      <a:accent4>
        <a:srgbClr val="F47264"/>
      </a:accent4>
      <a:accent5>
        <a:srgbClr val="7CC8EC"/>
      </a:accent5>
      <a:accent6>
        <a:srgbClr val="868AD1"/>
      </a:accent6>
      <a:hlink>
        <a:srgbClr val="0000FF"/>
      </a:hlink>
      <a:folHlink>
        <a:srgbClr val="800080"/>
      </a:folHlink>
    </a:clrScheme>
    <a:fontScheme name="Mayas Fonts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5409</TotalTime>
  <Words>1037</Words>
  <Application>Microsoft Macintosh PowerPoint</Application>
  <PresentationFormat>On-screen Show (16:9)</PresentationFormat>
  <Paragraphs>228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1_Office Theme</vt:lpstr>
      <vt:lpstr>PowerPoint Presentation</vt:lpstr>
      <vt:lpstr>Sistem Pendidikan Tinggi Indonesia  Misi Kemristekdikti: Meningkatkan akses, relevansi, dan  mutu Pendidikan Tinggi untuk menghasilkan SDM yang berkualitas</vt:lpstr>
      <vt:lpstr>Sistem Pendidikan Tinggi (yang bermutu)</vt:lpstr>
      <vt:lpstr>Akreditasi Institusi</vt:lpstr>
      <vt:lpstr>Akreditasi Program Studi</vt:lpstr>
      <vt:lpstr>Standar Nasional Pendidikan Tinggi</vt:lpstr>
      <vt:lpstr>Tujuan Pengembangan SPMI 2015 – 2020 </vt:lpstr>
      <vt:lpstr>Sistem Penjaminan Mutu Pendidikan TInggi</vt:lpstr>
      <vt:lpstr>Perumusan, Koordinasi, dan Pelaksanaan Kebijakan Pengembangan SPM Dikti</vt:lpstr>
      <vt:lpstr>Strategi Pengembangan SPMI</vt:lpstr>
      <vt:lpstr>PowerPoint Presentation</vt:lpstr>
      <vt:lpstr>Membangun Budaya Mutu Perguruan Tinggi</vt:lpstr>
      <vt:lpstr>Terima Kasih</vt:lpstr>
    </vt:vector>
  </TitlesOfParts>
  <Manager/>
  <Company>BELMAWA Kemristekdikti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Muhammad Andriansyah</dc:creator>
  <cp:keywords/>
  <dc:description/>
  <cp:lastModifiedBy>Muhammad Andriansyah</cp:lastModifiedBy>
  <cp:revision>608</cp:revision>
  <dcterms:created xsi:type="dcterms:W3CDTF">2014-02-03T20:55:49Z</dcterms:created>
  <dcterms:modified xsi:type="dcterms:W3CDTF">2016-12-08T11:07:36Z</dcterms:modified>
  <cp:category/>
</cp:coreProperties>
</file>