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5.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theme/theme6.xml" ContentType="application/vnd.openxmlformats-officedocument.theme+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theme/theme7.xml" ContentType="application/vnd.openxmlformats-officedocument.theme+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ppt/theme/theme10.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4.xml" ContentType="application/vnd.openxmlformats-officedocument.presentationml.notesSlide+xml"/>
  <Override PartName="/ppt/charts/chart2.xml" ContentType="application/vnd.openxmlformats-officedocument.drawingml.chart+xml"/>
  <Override PartName="/ppt/theme/themeOverride1.xml" ContentType="application/vnd.openxmlformats-officedocument.themeOverride+xml"/>
  <Override PartName="/ppt/notesSlides/notesSlide5.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68" r:id="rId2"/>
    <p:sldMasterId id="2147483792" r:id="rId3"/>
    <p:sldMasterId id="2147483900" r:id="rId4"/>
    <p:sldMasterId id="2147483912" r:id="rId5"/>
    <p:sldMasterId id="2147483924" r:id="rId6"/>
    <p:sldMasterId id="2147483949" r:id="rId7"/>
    <p:sldMasterId id="2147483961" r:id="rId8"/>
  </p:sldMasterIdLst>
  <p:notesMasterIdLst>
    <p:notesMasterId r:id="rId55"/>
  </p:notesMasterIdLst>
  <p:handoutMasterIdLst>
    <p:handoutMasterId r:id="rId56"/>
  </p:handoutMasterIdLst>
  <p:sldIdLst>
    <p:sldId id="451" r:id="rId9"/>
    <p:sldId id="487" r:id="rId10"/>
    <p:sldId id="489" r:id="rId11"/>
    <p:sldId id="490" r:id="rId12"/>
    <p:sldId id="477" r:id="rId13"/>
    <p:sldId id="485" r:id="rId14"/>
    <p:sldId id="507" r:id="rId15"/>
    <p:sldId id="486" r:id="rId16"/>
    <p:sldId id="478" r:id="rId17"/>
    <p:sldId id="502" r:id="rId18"/>
    <p:sldId id="501" r:id="rId19"/>
    <p:sldId id="508" r:id="rId20"/>
    <p:sldId id="503" r:id="rId21"/>
    <p:sldId id="509" r:id="rId22"/>
    <p:sldId id="473" r:id="rId23"/>
    <p:sldId id="479" r:id="rId24"/>
    <p:sldId id="481" r:id="rId25"/>
    <p:sldId id="480" r:id="rId26"/>
    <p:sldId id="471" r:id="rId27"/>
    <p:sldId id="472" r:id="rId28"/>
    <p:sldId id="474" r:id="rId29"/>
    <p:sldId id="343" r:id="rId30"/>
    <p:sldId id="438" r:id="rId31"/>
    <p:sldId id="393" r:id="rId32"/>
    <p:sldId id="394" r:id="rId33"/>
    <p:sldId id="395" r:id="rId34"/>
    <p:sldId id="463" r:id="rId35"/>
    <p:sldId id="475" r:id="rId36"/>
    <p:sldId id="470" r:id="rId37"/>
    <p:sldId id="511" r:id="rId38"/>
    <p:sldId id="512" r:id="rId39"/>
    <p:sldId id="515" r:id="rId40"/>
    <p:sldId id="504" r:id="rId41"/>
    <p:sldId id="505" r:id="rId42"/>
    <p:sldId id="506" r:id="rId43"/>
    <p:sldId id="491" r:id="rId44"/>
    <p:sldId id="493" r:id="rId45"/>
    <p:sldId id="494" r:id="rId46"/>
    <p:sldId id="495" r:id="rId47"/>
    <p:sldId id="496" r:id="rId48"/>
    <p:sldId id="513" r:id="rId49"/>
    <p:sldId id="499" r:id="rId50"/>
    <p:sldId id="500" r:id="rId51"/>
    <p:sldId id="517" r:id="rId52"/>
    <p:sldId id="498" r:id="rId53"/>
    <p:sldId id="516" r:id="rId54"/>
  </p:sldIdLst>
  <p:sldSz cx="9144000" cy="6858000" type="screen4x3"/>
  <p:notesSz cx="7053263"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DD5FF"/>
    <a:srgbClr val="0033CC"/>
    <a:srgbClr val="0000FF"/>
    <a:srgbClr val="FFFFFF"/>
    <a:srgbClr val="006600"/>
    <a:srgbClr val="00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60" autoAdjust="0"/>
    <p:restoredTop sz="78289" autoAdjust="0"/>
  </p:normalViewPr>
  <p:slideViewPr>
    <p:cSldViewPr>
      <p:cViewPr varScale="1">
        <p:scale>
          <a:sx n="86" d="100"/>
          <a:sy n="86" d="100"/>
        </p:scale>
        <p:origin x="1328" y="68"/>
      </p:cViewPr>
      <p:guideLst>
        <p:guide orient="horz" pos="2160"/>
        <p:guide pos="2880"/>
      </p:guideLst>
    </p:cSldViewPr>
  </p:slideViewPr>
  <p:notesTextViewPr>
    <p:cViewPr>
      <p:scale>
        <a:sx n="100" d="100"/>
        <a:sy n="100" d="100"/>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9" Type="http://schemas.openxmlformats.org/officeDocument/2006/relationships/slide" Target="slides/slide31.xml"/><Relationship Id="rId21" Type="http://schemas.openxmlformats.org/officeDocument/2006/relationships/slide" Target="slides/slide13.xml"/><Relationship Id="rId34" Type="http://schemas.openxmlformats.org/officeDocument/2006/relationships/slide" Target="slides/slide26.xml"/><Relationship Id="rId42" Type="http://schemas.openxmlformats.org/officeDocument/2006/relationships/slide" Target="slides/slide34.xml"/><Relationship Id="rId47" Type="http://schemas.openxmlformats.org/officeDocument/2006/relationships/slide" Target="slides/slide39.xml"/><Relationship Id="rId50" Type="http://schemas.openxmlformats.org/officeDocument/2006/relationships/slide" Target="slides/slide42.xml"/><Relationship Id="rId55" Type="http://schemas.openxmlformats.org/officeDocument/2006/relationships/notesMaster" Target="notesMasters/notesMaster1.xml"/><Relationship Id="rId7" Type="http://schemas.openxmlformats.org/officeDocument/2006/relationships/slideMaster" Target="slideMasters/slideMaster7.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38" Type="http://schemas.openxmlformats.org/officeDocument/2006/relationships/slide" Target="slides/slide30.xml"/><Relationship Id="rId46" Type="http://schemas.openxmlformats.org/officeDocument/2006/relationships/slide" Target="slides/slide38.xml"/><Relationship Id="rId59"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41" Type="http://schemas.openxmlformats.org/officeDocument/2006/relationships/slide" Target="slides/slide33.xml"/><Relationship Id="rId54" Type="http://schemas.openxmlformats.org/officeDocument/2006/relationships/slide" Target="slides/slide46.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slide" Target="slides/slide29.xml"/><Relationship Id="rId40" Type="http://schemas.openxmlformats.org/officeDocument/2006/relationships/slide" Target="slides/slide32.xml"/><Relationship Id="rId45" Type="http://schemas.openxmlformats.org/officeDocument/2006/relationships/slide" Target="slides/slide37.xml"/><Relationship Id="rId53" Type="http://schemas.openxmlformats.org/officeDocument/2006/relationships/slide" Target="slides/slide45.xml"/><Relationship Id="rId58"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slide" Target="slides/slide28.xml"/><Relationship Id="rId49" Type="http://schemas.openxmlformats.org/officeDocument/2006/relationships/slide" Target="slides/slide41.xml"/><Relationship Id="rId57" Type="http://schemas.openxmlformats.org/officeDocument/2006/relationships/presProps" Target="presProps.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slide" Target="slides/slide23.xml"/><Relationship Id="rId44" Type="http://schemas.openxmlformats.org/officeDocument/2006/relationships/slide" Target="slides/slide36.xml"/><Relationship Id="rId52" Type="http://schemas.openxmlformats.org/officeDocument/2006/relationships/slide" Target="slides/slide44.xml"/><Relationship Id="rId60"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slide" Target="slides/slide27.xml"/><Relationship Id="rId43" Type="http://schemas.openxmlformats.org/officeDocument/2006/relationships/slide" Target="slides/slide35.xml"/><Relationship Id="rId48" Type="http://schemas.openxmlformats.org/officeDocument/2006/relationships/slide" Target="slides/slide40.xml"/><Relationship Id="rId56" Type="http://schemas.openxmlformats.org/officeDocument/2006/relationships/handoutMaster" Target="handoutMasters/handoutMaster1.xml"/><Relationship Id="rId8" Type="http://schemas.openxmlformats.org/officeDocument/2006/relationships/slideMaster" Target="slideMasters/slideMaster8.xml"/><Relationship Id="rId51" Type="http://schemas.openxmlformats.org/officeDocument/2006/relationships/slide" Target="slides/slide43.xml"/><Relationship Id="rId3" Type="http://schemas.openxmlformats.org/officeDocument/2006/relationships/slideMaster" Target="slideMasters/slideMaster3.xml"/></Relationships>
</file>

<file path=ppt/charts/_rels/chart1.xml.rels><?xml version="1.0" encoding="UTF-8" standalone="yes"?>
<Relationships xmlns="http://schemas.openxmlformats.org/package/2006/relationships"><Relationship Id="rId1" Type="http://schemas.openxmlformats.org/officeDocument/2006/relationships/oleObject" Target="file:///D:\PROG.%20NIDN\NDIN%202016\Data%20dosen%20kemenristekdikti.xlsx" TargetMode="External"/></Relationships>
</file>

<file path=ppt/charts/_rels/chart2.xml.rels><?xml version="1.0" encoding="UTF-8" standalone="yes"?>
<Relationships xmlns="http://schemas.openxmlformats.org/package/2006/relationships"><Relationship Id="rId2" Type="http://schemas.openxmlformats.org/officeDocument/2006/relationships/oleObject" Target="file:///F:\Grafik%20PAK%20dan%20Serdos.xlsx" TargetMode="External"/><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4800" b="1" i="0" u="none" strike="noStrike" kern="1200" spc="100" baseline="0">
                <a:solidFill>
                  <a:schemeClr val="lt1">
                    <a:lumMod val="95000"/>
                  </a:schemeClr>
                </a:solidFill>
                <a:effectLst>
                  <a:outerShdw blurRad="50800" dist="38100" dir="5400000" algn="t" rotWithShape="0">
                    <a:prstClr val="black">
                      <a:alpha val="40000"/>
                    </a:prstClr>
                  </a:outerShdw>
                </a:effectLst>
                <a:latin typeface="+mn-lt"/>
                <a:ea typeface="+mn-ea"/>
                <a:cs typeface="+mn-cs"/>
              </a:defRPr>
            </a:pPr>
            <a:r>
              <a:rPr lang="id-ID" sz="3200" dirty="0"/>
              <a:t>Jabatan Akademik Dosen</a:t>
            </a:r>
            <a:endParaRPr lang="en-US" sz="3200" dirty="0"/>
          </a:p>
        </c:rich>
      </c:tx>
      <c:layout>
        <c:manualLayout>
          <c:xMode val="edge"/>
          <c:yMode val="edge"/>
          <c:x val="0.18712868643524044"/>
          <c:y val="0"/>
        </c:manualLayout>
      </c:layout>
      <c:overlay val="0"/>
      <c:spPr>
        <a:noFill/>
        <a:ln>
          <a:noFill/>
        </a:ln>
        <a:effectLst/>
      </c:sp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3.2757695473672474E-3"/>
          <c:y val="0.24026621482017713"/>
          <c:w val="0.96880064730282212"/>
          <c:h val="0.60406010693227696"/>
        </c:manualLayout>
      </c:layout>
      <c:pie3DChart>
        <c:varyColors val="1"/>
        <c:ser>
          <c:idx val="0"/>
          <c:order val="0"/>
          <c:tx>
            <c:strRef>
              <c:f>'Rekap Jab. Akademik (2)'!$B$1</c:f>
              <c:strCache>
                <c:ptCount val="1"/>
                <c:pt idx="0">
                  <c:v>Jumlah</c:v>
                </c:pt>
              </c:strCache>
            </c:strRef>
          </c:tx>
          <c:dPt>
            <c:idx val="0"/>
            <c:bubble3D val="0"/>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outerShdw blurRad="57150" dist="19050" dir="5400000" algn="ctr" rotWithShape="0">
                  <a:srgbClr val="000000">
                    <a:alpha val="63000"/>
                  </a:srgbClr>
                </a:outerShdw>
              </a:effectLst>
              <a:sp3d/>
            </c:spPr>
            <c:extLst>
              <c:ext xmlns:c16="http://schemas.microsoft.com/office/drawing/2014/chart" uri="{C3380CC4-5D6E-409C-BE32-E72D297353CC}">
                <c16:uniqueId val="{00000000-F354-4BC4-B729-87EBC4175C2C}"/>
              </c:ext>
            </c:extLst>
          </c:dPt>
          <c:dPt>
            <c:idx val="1"/>
            <c:bubble3D val="0"/>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a:noFill/>
              </a:ln>
              <a:effectLst>
                <a:outerShdw blurRad="57150" dist="19050" dir="5400000" algn="ctr" rotWithShape="0">
                  <a:srgbClr val="000000">
                    <a:alpha val="63000"/>
                  </a:srgbClr>
                </a:outerShdw>
              </a:effectLst>
              <a:sp3d/>
            </c:spPr>
            <c:extLst>
              <c:ext xmlns:c16="http://schemas.microsoft.com/office/drawing/2014/chart" uri="{C3380CC4-5D6E-409C-BE32-E72D297353CC}">
                <c16:uniqueId val="{00000001-F354-4BC4-B729-87EBC4175C2C}"/>
              </c:ext>
            </c:extLst>
          </c:dPt>
          <c:dPt>
            <c:idx val="2"/>
            <c:bubble3D val="0"/>
            <c:spPr>
              <a:gradFill rotWithShape="1">
                <a:gsLst>
                  <a:gs pos="0">
                    <a:schemeClr val="accent3">
                      <a:satMod val="103000"/>
                      <a:lumMod val="102000"/>
                      <a:tint val="94000"/>
                    </a:schemeClr>
                  </a:gs>
                  <a:gs pos="50000">
                    <a:schemeClr val="accent3">
                      <a:satMod val="110000"/>
                      <a:lumMod val="100000"/>
                      <a:shade val="100000"/>
                    </a:schemeClr>
                  </a:gs>
                  <a:gs pos="100000">
                    <a:schemeClr val="accent3">
                      <a:lumMod val="99000"/>
                      <a:satMod val="120000"/>
                      <a:shade val="78000"/>
                    </a:schemeClr>
                  </a:gs>
                </a:gsLst>
                <a:lin ang="5400000" scaled="0"/>
              </a:gradFill>
              <a:ln>
                <a:noFill/>
              </a:ln>
              <a:effectLst>
                <a:outerShdw blurRad="57150" dist="19050" dir="5400000" algn="ctr" rotWithShape="0">
                  <a:srgbClr val="000000">
                    <a:alpha val="63000"/>
                  </a:srgbClr>
                </a:outerShdw>
              </a:effectLst>
              <a:sp3d/>
            </c:spPr>
            <c:extLst>
              <c:ext xmlns:c16="http://schemas.microsoft.com/office/drawing/2014/chart" uri="{C3380CC4-5D6E-409C-BE32-E72D297353CC}">
                <c16:uniqueId val="{00000002-F354-4BC4-B729-87EBC4175C2C}"/>
              </c:ext>
            </c:extLst>
          </c:dPt>
          <c:dPt>
            <c:idx val="3"/>
            <c:bubble3D val="0"/>
            <c:spPr>
              <a:gradFill rotWithShape="1">
                <a:gsLst>
                  <a:gs pos="0">
                    <a:schemeClr val="accent4">
                      <a:satMod val="103000"/>
                      <a:lumMod val="102000"/>
                      <a:tint val="94000"/>
                    </a:schemeClr>
                  </a:gs>
                  <a:gs pos="50000">
                    <a:schemeClr val="accent4">
                      <a:satMod val="110000"/>
                      <a:lumMod val="100000"/>
                      <a:shade val="100000"/>
                    </a:schemeClr>
                  </a:gs>
                  <a:gs pos="100000">
                    <a:schemeClr val="accent4">
                      <a:lumMod val="99000"/>
                      <a:satMod val="120000"/>
                      <a:shade val="78000"/>
                    </a:schemeClr>
                  </a:gs>
                </a:gsLst>
                <a:lin ang="5400000" scaled="0"/>
              </a:gradFill>
              <a:ln>
                <a:noFill/>
              </a:ln>
              <a:effectLst>
                <a:outerShdw blurRad="57150" dist="19050" dir="5400000" algn="ctr" rotWithShape="0">
                  <a:srgbClr val="000000">
                    <a:alpha val="63000"/>
                  </a:srgbClr>
                </a:outerShdw>
              </a:effectLst>
              <a:sp3d/>
            </c:spPr>
            <c:extLst>
              <c:ext xmlns:c16="http://schemas.microsoft.com/office/drawing/2014/chart" uri="{C3380CC4-5D6E-409C-BE32-E72D297353CC}">
                <c16:uniqueId val="{00000003-F354-4BC4-B729-87EBC4175C2C}"/>
              </c:ext>
            </c:extLst>
          </c:dPt>
          <c:dPt>
            <c:idx val="4"/>
            <c:bubble3D val="0"/>
            <c:spPr>
              <a:gradFill rotWithShape="1">
                <a:gsLst>
                  <a:gs pos="0">
                    <a:schemeClr val="accent5">
                      <a:satMod val="103000"/>
                      <a:lumMod val="102000"/>
                      <a:tint val="94000"/>
                    </a:schemeClr>
                  </a:gs>
                  <a:gs pos="50000">
                    <a:schemeClr val="accent5">
                      <a:satMod val="110000"/>
                      <a:lumMod val="100000"/>
                      <a:shade val="100000"/>
                    </a:schemeClr>
                  </a:gs>
                  <a:gs pos="100000">
                    <a:schemeClr val="accent5">
                      <a:lumMod val="99000"/>
                      <a:satMod val="120000"/>
                      <a:shade val="78000"/>
                    </a:schemeClr>
                  </a:gs>
                </a:gsLst>
                <a:lin ang="5400000" scaled="0"/>
              </a:gradFill>
              <a:ln>
                <a:noFill/>
              </a:ln>
              <a:effectLst>
                <a:outerShdw blurRad="57150" dist="19050" dir="5400000" algn="ctr" rotWithShape="0">
                  <a:srgbClr val="000000">
                    <a:alpha val="63000"/>
                  </a:srgbClr>
                </a:outerShdw>
              </a:effectLst>
              <a:sp3d/>
            </c:spPr>
            <c:extLst>
              <c:ext xmlns:c16="http://schemas.microsoft.com/office/drawing/2014/chart" uri="{C3380CC4-5D6E-409C-BE32-E72D297353CC}">
                <c16:uniqueId val="{00000004-F354-4BC4-B729-87EBC4175C2C}"/>
              </c:ext>
            </c:extLst>
          </c:dPt>
          <c:dLbls>
            <c:dLbl>
              <c:idx val="0"/>
              <c:layout>
                <c:manualLayout>
                  <c:x val="-0.10282464690797057"/>
                  <c:y val="3.0221012685779447E-4"/>
                </c:manualLayout>
              </c:layout>
              <c:tx>
                <c:rich>
                  <a:bodyPr/>
                  <a:lstStyle/>
                  <a:p>
                    <a:r>
                      <a:rPr lang="en-US" b="1" dirty="0"/>
                      <a:t>Profesor;  5.104 ; 3%</a:t>
                    </a:r>
                  </a:p>
                </c:rich>
              </c:tx>
              <c:dLblPos val="bestFit"/>
              <c:showLegendKey val="0"/>
              <c:showVal val="1"/>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0-F354-4BC4-B729-87EBC4175C2C}"/>
                </c:ext>
              </c:extLst>
            </c:dLbl>
            <c:dLbl>
              <c:idx val="1"/>
              <c:tx>
                <c:rich>
                  <a:bodyPr/>
                  <a:lstStyle/>
                  <a:p>
                    <a:r>
                      <a:rPr lang="en-US" b="1" dirty="0"/>
                      <a:t>Lektor Kepala;  29.792 ; 16%</a:t>
                    </a:r>
                  </a:p>
                </c:rich>
              </c:tx>
              <c:dLblPos val="inEnd"/>
              <c:showLegendKey val="0"/>
              <c:showVal val="1"/>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F354-4BC4-B729-87EBC4175C2C}"/>
                </c:ext>
              </c:extLst>
            </c:dLbl>
            <c:dLbl>
              <c:idx val="2"/>
              <c:layout>
                <c:manualLayout>
                  <c:x val="-0.17174043016826099"/>
                  <c:y val="-0.1289071002456797"/>
                </c:manualLayout>
              </c:layout>
              <c:tx>
                <c:rich>
                  <a:bodyPr/>
                  <a:lstStyle/>
                  <a:p>
                    <a:r>
                      <a:rPr lang="en-US" b="1" dirty="0">
                        <a:solidFill>
                          <a:srgbClr val="FF0000"/>
                        </a:solidFill>
                      </a:rPr>
                      <a:t>Lektor;  42.088 ; 22%</a:t>
                    </a:r>
                  </a:p>
                </c:rich>
              </c:tx>
              <c:dLblPos val="bestFit"/>
              <c:showLegendKey val="0"/>
              <c:showVal val="1"/>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2-F354-4BC4-B729-87EBC4175C2C}"/>
                </c:ext>
              </c:extLst>
            </c:dLbl>
            <c:dLbl>
              <c:idx val="3"/>
              <c:tx>
                <c:rich>
                  <a:bodyPr/>
                  <a:lstStyle/>
                  <a:p>
                    <a:r>
                      <a:rPr lang="en-US" b="1" dirty="0"/>
                      <a:t>Asisten Ahli;  38.572 ; 20%</a:t>
                    </a:r>
                  </a:p>
                </c:rich>
              </c:tx>
              <c:dLblPos val="inEnd"/>
              <c:showLegendKey val="0"/>
              <c:showVal val="1"/>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F354-4BC4-B729-87EBC4175C2C}"/>
                </c:ext>
              </c:extLst>
            </c:dLbl>
            <c:dLbl>
              <c:idx val="4"/>
              <c:tx>
                <c:rich>
                  <a:bodyPr/>
                  <a:lstStyle/>
                  <a:p>
                    <a:r>
                      <a:rPr lang="sv-SE" b="1" dirty="0">
                        <a:solidFill>
                          <a:srgbClr val="7030A0"/>
                        </a:solidFill>
                      </a:rPr>
                      <a:t>Tidak punya jabatan;  75.125 ; 39%</a:t>
                    </a:r>
                  </a:p>
                </c:rich>
              </c:tx>
              <c:dLblPos val="inEnd"/>
              <c:showLegendKey val="0"/>
              <c:showVal val="1"/>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4-F354-4BC4-B729-87EBC4175C2C}"/>
                </c:ext>
              </c:extLst>
            </c:dLbl>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rgbClr val="FFFF00"/>
                    </a:solidFill>
                    <a:latin typeface="+mn-lt"/>
                    <a:ea typeface="+mn-ea"/>
                    <a:cs typeface="+mn-cs"/>
                  </a:defRPr>
                </a:pPr>
                <a:endParaRPr lang="en-US"/>
              </a:p>
            </c:txPr>
            <c:dLblPos val="inEnd"/>
            <c:showLegendKey val="0"/>
            <c:showVal val="1"/>
            <c:showCatName val="1"/>
            <c:showSerName val="0"/>
            <c:showPercent val="1"/>
            <c:showBubbleSize val="0"/>
            <c:showLeaderLines val="1"/>
            <c:leaderLines>
              <c:spPr>
                <a:ln w="9525">
                  <a:solidFill>
                    <a:schemeClr val="lt1">
                      <a:lumMod val="95000"/>
                      <a:alpha val="54000"/>
                    </a:schemeClr>
                  </a:solidFill>
                </a:ln>
                <a:effectLst/>
              </c:spPr>
            </c:leaderLines>
            <c:extLst>
              <c:ext xmlns:c15="http://schemas.microsoft.com/office/drawing/2012/chart" uri="{CE6537A1-D6FC-4f65-9D91-7224C49458BB}"/>
            </c:extLst>
          </c:dLbls>
          <c:cat>
            <c:strRef>
              <c:f>'Rekap Jab. Akademik (2)'!$A$2:$A$6</c:f>
              <c:strCache>
                <c:ptCount val="5"/>
                <c:pt idx="0">
                  <c:v>Profesor</c:v>
                </c:pt>
                <c:pt idx="1">
                  <c:v>Lektor Kepala</c:v>
                </c:pt>
                <c:pt idx="2">
                  <c:v>Lektor</c:v>
                </c:pt>
                <c:pt idx="3">
                  <c:v>Asisten Ahli</c:v>
                </c:pt>
                <c:pt idx="4">
                  <c:v>Tidak punya jabatan</c:v>
                </c:pt>
              </c:strCache>
            </c:strRef>
          </c:cat>
          <c:val>
            <c:numRef>
              <c:f>'Rekap Jab. Akademik (2)'!$B$2:$B$6</c:f>
              <c:numCache>
                <c:formatCode>_(* #,##0_);_(* \(#,##0\);_(* "-"_);_(@_)</c:formatCode>
                <c:ptCount val="5"/>
                <c:pt idx="0">
                  <c:v>5104</c:v>
                </c:pt>
                <c:pt idx="1">
                  <c:v>29792</c:v>
                </c:pt>
                <c:pt idx="2">
                  <c:v>42088</c:v>
                </c:pt>
                <c:pt idx="3">
                  <c:v>38572</c:v>
                </c:pt>
                <c:pt idx="4">
                  <c:v>75125</c:v>
                </c:pt>
              </c:numCache>
            </c:numRef>
          </c:val>
          <c:extLst>
            <c:ext xmlns:c16="http://schemas.microsoft.com/office/drawing/2014/chart" uri="{C3380CC4-5D6E-409C-BE32-E72D297353CC}">
              <c16:uniqueId val="{00000005-F354-4BC4-B729-87EBC4175C2C}"/>
            </c:ext>
          </c:extLst>
        </c:ser>
        <c:dLbls>
          <c:showLegendKey val="0"/>
          <c:showVal val="0"/>
          <c:showCatName val="0"/>
          <c:showSerName val="0"/>
          <c:showPercent val="1"/>
          <c:showBubbleSize val="0"/>
          <c:showLeaderLines val="1"/>
        </c:dLbls>
      </c:pie3DChart>
      <c:spPr>
        <a:noFill/>
        <a:ln>
          <a:noFill/>
        </a:ln>
        <a:effectLst/>
      </c:spPr>
    </c:plotArea>
    <c:legend>
      <c:legendPos val="b"/>
      <c:layout>
        <c:manualLayout>
          <c:xMode val="edge"/>
          <c:yMode val="edge"/>
          <c:x val="7.3700181245187381E-3"/>
          <c:y val="0.72836681011793059"/>
          <c:w val="0.33843954116232516"/>
          <c:h val="0.24356904009716829"/>
        </c:manualLayout>
      </c:layout>
      <c:overlay val="0"/>
      <c:spPr>
        <a:noFill/>
        <a:ln>
          <a:noFill/>
        </a:ln>
        <a:effectLst/>
      </c:spPr>
      <c:txPr>
        <a:bodyPr rot="0" spcFirstLastPara="1" vertOverflow="ellipsis" vert="horz" wrap="square" anchor="ctr" anchorCtr="1"/>
        <a:lstStyle/>
        <a:p>
          <a:pPr>
            <a:defRPr sz="2000" b="0" i="0" u="none" strike="noStrike" kern="1200" baseline="0">
              <a:solidFill>
                <a:schemeClr val="lt1">
                  <a:lumMod val="85000"/>
                </a:schemeClr>
              </a:solidFill>
              <a:latin typeface="+mn-lt"/>
              <a:ea typeface="+mn-ea"/>
              <a:cs typeface="+mn-cs"/>
            </a:defRPr>
          </a:pPr>
          <a:endParaRPr lang="en-US"/>
        </a:p>
      </c:txPr>
    </c:legend>
    <c:plotVisOnly val="1"/>
    <c:dispBlanksAs val="zero"/>
    <c:showDLblsOverMax val="0"/>
  </c:chart>
  <c: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a:ln>
      <a:noFill/>
    </a:ln>
    <a:effectLst/>
  </c:spPr>
  <c:txPr>
    <a:bodyPr/>
    <a:lstStyle/>
    <a:p>
      <a:pPr>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a:pPr>
            <a:r>
              <a:rPr lang="id-ID" sz="2400" dirty="0">
                <a:solidFill>
                  <a:srgbClr val="558ED5"/>
                </a:solidFill>
              </a:rPr>
              <a:t>Hasil</a:t>
            </a:r>
            <a:r>
              <a:rPr lang="id-ID" sz="2400" baseline="0" dirty="0">
                <a:solidFill>
                  <a:srgbClr val="558ED5"/>
                </a:solidFill>
              </a:rPr>
              <a:t> PAK Dosen 2011- 2015</a:t>
            </a:r>
            <a:endParaRPr lang="id-ID" sz="2400" dirty="0">
              <a:solidFill>
                <a:srgbClr val="558ED5"/>
              </a:solidFill>
            </a:endParaRPr>
          </a:p>
        </c:rich>
      </c:tx>
      <c:layout>
        <c:manualLayout>
          <c:xMode val="edge"/>
          <c:yMode val="edge"/>
          <c:x val="0.109927440754744"/>
          <c:y val="0"/>
        </c:manualLayout>
      </c:layout>
      <c:overlay val="0"/>
    </c:title>
    <c:autoTitleDeleted val="0"/>
    <c:plotArea>
      <c:layout/>
      <c:barChart>
        <c:barDir val="col"/>
        <c:grouping val="clustered"/>
        <c:varyColors val="0"/>
        <c:ser>
          <c:idx val="0"/>
          <c:order val="0"/>
          <c:tx>
            <c:strRef>
              <c:f>'Hasil PAK 2011-2015'!$B$3</c:f>
              <c:strCache>
                <c:ptCount val="1"/>
                <c:pt idx="0">
                  <c:v>Profesor</c:v>
                </c:pt>
              </c:strCache>
            </c:strRef>
          </c:tx>
          <c:invertIfNegative val="0"/>
          <c:dLbls>
            <c:spPr>
              <a:noFill/>
              <a:ln>
                <a:noFill/>
              </a:ln>
              <a:effectLst/>
            </c:spPr>
            <c:txPr>
              <a:bodyPr/>
              <a:lstStyle/>
              <a:p>
                <a:pPr>
                  <a:defRPr sz="1800"/>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'Hasil PAK 2011-2015'!$C$2:$G$2</c:f>
              <c:numCache>
                <c:formatCode>General</c:formatCode>
                <c:ptCount val="5"/>
                <c:pt idx="0">
                  <c:v>2011</c:v>
                </c:pt>
                <c:pt idx="1">
                  <c:v>2012</c:v>
                </c:pt>
                <c:pt idx="2">
                  <c:v>2013</c:v>
                </c:pt>
                <c:pt idx="3">
                  <c:v>2014</c:v>
                </c:pt>
                <c:pt idx="4">
                  <c:v>2015</c:v>
                </c:pt>
              </c:numCache>
            </c:numRef>
          </c:cat>
          <c:val>
            <c:numRef>
              <c:f>'Hasil PAK 2011-2015'!$C$3:$G$3</c:f>
              <c:numCache>
                <c:formatCode>General</c:formatCode>
                <c:ptCount val="5"/>
                <c:pt idx="0">
                  <c:v>138</c:v>
                </c:pt>
                <c:pt idx="1">
                  <c:v>164</c:v>
                </c:pt>
                <c:pt idx="2">
                  <c:v>366</c:v>
                </c:pt>
                <c:pt idx="3">
                  <c:v>484</c:v>
                </c:pt>
                <c:pt idx="4">
                  <c:v>258</c:v>
                </c:pt>
              </c:numCache>
            </c:numRef>
          </c:val>
          <c:extLst>
            <c:ext xmlns:c16="http://schemas.microsoft.com/office/drawing/2014/chart" uri="{C3380CC4-5D6E-409C-BE32-E72D297353CC}">
              <c16:uniqueId val="{00000000-7E01-423E-BAAF-3B99445161B5}"/>
            </c:ext>
          </c:extLst>
        </c:ser>
        <c:ser>
          <c:idx val="1"/>
          <c:order val="1"/>
          <c:tx>
            <c:strRef>
              <c:f>'Hasil PAK 2011-2015'!$B$4</c:f>
              <c:strCache>
                <c:ptCount val="1"/>
                <c:pt idx="0">
                  <c:v>Lektor Kepala</c:v>
                </c:pt>
              </c:strCache>
            </c:strRef>
          </c:tx>
          <c:invertIfNegative val="0"/>
          <c:dLbls>
            <c:spPr>
              <a:noFill/>
              <a:ln>
                <a:noFill/>
              </a:ln>
              <a:effectLst/>
            </c:spPr>
            <c:txPr>
              <a:bodyPr/>
              <a:lstStyle/>
              <a:p>
                <a:pPr>
                  <a:defRPr sz="1400"/>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'Hasil PAK 2011-2015'!$C$2:$G$2</c:f>
              <c:numCache>
                <c:formatCode>General</c:formatCode>
                <c:ptCount val="5"/>
                <c:pt idx="0">
                  <c:v>2011</c:v>
                </c:pt>
                <c:pt idx="1">
                  <c:v>2012</c:v>
                </c:pt>
                <c:pt idx="2">
                  <c:v>2013</c:v>
                </c:pt>
                <c:pt idx="3">
                  <c:v>2014</c:v>
                </c:pt>
                <c:pt idx="4">
                  <c:v>2015</c:v>
                </c:pt>
              </c:numCache>
            </c:numRef>
          </c:cat>
          <c:val>
            <c:numRef>
              <c:f>'Hasil PAK 2011-2015'!$C$4:$G$4</c:f>
              <c:numCache>
                <c:formatCode>General</c:formatCode>
                <c:ptCount val="5"/>
                <c:pt idx="0">
                  <c:v>432</c:v>
                </c:pt>
                <c:pt idx="1">
                  <c:v>1242</c:v>
                </c:pt>
                <c:pt idx="2">
                  <c:v>3413</c:v>
                </c:pt>
                <c:pt idx="3">
                  <c:v>3877</c:v>
                </c:pt>
                <c:pt idx="4">
                  <c:v>1937</c:v>
                </c:pt>
              </c:numCache>
            </c:numRef>
          </c:val>
          <c:extLst>
            <c:ext xmlns:c16="http://schemas.microsoft.com/office/drawing/2014/chart" uri="{C3380CC4-5D6E-409C-BE32-E72D297353CC}">
              <c16:uniqueId val="{00000001-7E01-423E-BAAF-3B99445161B5}"/>
            </c:ext>
          </c:extLst>
        </c:ser>
        <c:dLbls>
          <c:showLegendKey val="0"/>
          <c:showVal val="0"/>
          <c:showCatName val="0"/>
          <c:showSerName val="0"/>
          <c:showPercent val="0"/>
          <c:showBubbleSize val="0"/>
        </c:dLbls>
        <c:gapWidth val="34"/>
        <c:axId val="56468608"/>
        <c:axId val="56470144"/>
      </c:barChart>
      <c:catAx>
        <c:axId val="56468608"/>
        <c:scaling>
          <c:orientation val="minMax"/>
        </c:scaling>
        <c:delete val="0"/>
        <c:axPos val="b"/>
        <c:numFmt formatCode="General" sourceLinked="1"/>
        <c:majorTickMark val="none"/>
        <c:minorTickMark val="none"/>
        <c:tickLblPos val="nextTo"/>
        <c:spPr>
          <a:solidFill>
            <a:schemeClr val="accent6">
              <a:lumMod val="20000"/>
              <a:lumOff val="80000"/>
            </a:schemeClr>
          </a:solidFill>
        </c:spPr>
        <c:txPr>
          <a:bodyPr/>
          <a:lstStyle/>
          <a:p>
            <a:pPr>
              <a:defRPr sz="1400"/>
            </a:pPr>
            <a:endParaRPr lang="en-US"/>
          </a:p>
        </c:txPr>
        <c:crossAx val="56470144"/>
        <c:crosses val="autoZero"/>
        <c:auto val="1"/>
        <c:lblAlgn val="ctr"/>
        <c:lblOffset val="100"/>
        <c:tickMarkSkip val="1"/>
        <c:noMultiLvlLbl val="0"/>
      </c:catAx>
      <c:valAx>
        <c:axId val="56470144"/>
        <c:scaling>
          <c:orientation val="minMax"/>
        </c:scaling>
        <c:delete val="1"/>
        <c:axPos val="l"/>
        <c:numFmt formatCode="General" sourceLinked="1"/>
        <c:majorTickMark val="none"/>
        <c:minorTickMark val="none"/>
        <c:tickLblPos val="none"/>
        <c:crossAx val="56468608"/>
        <c:crosses val="autoZero"/>
        <c:crossBetween val="between"/>
      </c:valAx>
    </c:plotArea>
    <c:legend>
      <c:legendPos val="b"/>
      <c:overlay val="0"/>
      <c:txPr>
        <a:bodyPr/>
        <a:lstStyle/>
        <a:p>
          <a:pPr>
            <a:defRPr sz="1400"/>
          </a:pPr>
          <a:endParaRPr lang="en-US"/>
        </a:p>
      </c:txPr>
    </c:legend>
    <c:plotVisOnly val="1"/>
    <c:dispBlanksAs val="gap"/>
    <c:showDLblsOverMax val="0"/>
  </c:chart>
  <c:spPr>
    <a:ln>
      <a:solidFill>
        <a:srgbClr val="C00000"/>
      </a:solidFill>
    </a:ln>
  </c:spPr>
  <c:externalData r:id="rId2">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CE6FCCA-BFE2-47FE-9F8A-93C959D9E220}" type="doc">
      <dgm:prSet loTypeId="urn:microsoft.com/office/officeart/2005/8/layout/cycle6" loCatId="cycle" qsTypeId="urn:microsoft.com/office/officeart/2005/8/quickstyle/simple1" qsCatId="simple" csTypeId="urn:microsoft.com/office/officeart/2005/8/colors/accent1_2" csCatId="accent1" phldr="1"/>
      <dgm:spPr/>
      <dgm:t>
        <a:bodyPr/>
        <a:lstStyle/>
        <a:p>
          <a:endParaRPr lang="en-US"/>
        </a:p>
      </dgm:t>
    </dgm:pt>
    <dgm:pt modelId="{626BA630-59B8-4CF0-AE55-4E55FA11C167}">
      <dgm:prSet phldrT="[Text]"/>
      <dgm:spPr>
        <a:solidFill>
          <a:srgbClr val="C00000"/>
        </a:solidFill>
      </dgm:spPr>
      <dgm:t>
        <a:bodyPr/>
        <a:lstStyle/>
        <a:p>
          <a:r>
            <a:rPr lang="en-US" dirty="0"/>
            <a:t>Well educated</a:t>
          </a:r>
        </a:p>
      </dgm:t>
    </dgm:pt>
    <dgm:pt modelId="{63EBEDA8-DE00-43E1-B93C-A34D80773AA5}" type="parTrans" cxnId="{2C674EDD-6201-4BF5-93CA-1457058ABC10}">
      <dgm:prSet/>
      <dgm:spPr/>
      <dgm:t>
        <a:bodyPr/>
        <a:lstStyle/>
        <a:p>
          <a:endParaRPr lang="en-US"/>
        </a:p>
      </dgm:t>
    </dgm:pt>
    <dgm:pt modelId="{8118E703-6E61-42A5-B548-C45EDDF40F54}" type="sibTrans" cxnId="{2C674EDD-6201-4BF5-93CA-1457058ABC10}">
      <dgm:prSet/>
      <dgm:spPr/>
      <dgm:t>
        <a:bodyPr/>
        <a:lstStyle/>
        <a:p>
          <a:endParaRPr lang="en-US" dirty="0"/>
        </a:p>
      </dgm:t>
    </dgm:pt>
    <dgm:pt modelId="{CC044A80-6E7F-4491-9D72-B2633FFDDBA5}">
      <dgm:prSet phldrT="[Text]"/>
      <dgm:spPr>
        <a:solidFill>
          <a:srgbClr val="FFC000"/>
        </a:solidFill>
      </dgm:spPr>
      <dgm:t>
        <a:bodyPr/>
        <a:lstStyle/>
        <a:p>
          <a:r>
            <a:rPr lang="en-US" dirty="0"/>
            <a:t>Well trained</a:t>
          </a:r>
        </a:p>
      </dgm:t>
    </dgm:pt>
    <dgm:pt modelId="{5E28C09F-AA66-42E8-94AA-CD186345F408}" type="parTrans" cxnId="{3C8D74DC-5E6A-48D1-9CCE-7206931C0816}">
      <dgm:prSet/>
      <dgm:spPr/>
      <dgm:t>
        <a:bodyPr/>
        <a:lstStyle/>
        <a:p>
          <a:endParaRPr lang="en-US"/>
        </a:p>
      </dgm:t>
    </dgm:pt>
    <dgm:pt modelId="{FA85DF7C-796E-4F18-8039-FE0E44981B9B}" type="sibTrans" cxnId="{3C8D74DC-5E6A-48D1-9CCE-7206931C0816}">
      <dgm:prSet/>
      <dgm:spPr/>
      <dgm:t>
        <a:bodyPr/>
        <a:lstStyle/>
        <a:p>
          <a:endParaRPr lang="en-US" dirty="0"/>
        </a:p>
      </dgm:t>
    </dgm:pt>
    <dgm:pt modelId="{236A9FD7-E054-4646-B550-A9638171EDDB}">
      <dgm:prSet phldrT="[Text]"/>
      <dgm:spPr>
        <a:solidFill>
          <a:srgbClr val="92D050"/>
        </a:solidFill>
      </dgm:spPr>
      <dgm:t>
        <a:bodyPr/>
        <a:lstStyle/>
        <a:p>
          <a:r>
            <a:rPr lang="en-US" dirty="0"/>
            <a:t>Well protected</a:t>
          </a:r>
        </a:p>
      </dgm:t>
    </dgm:pt>
    <dgm:pt modelId="{159E88BA-BB8E-42E1-ADA0-7EA4C0DF37D3}" type="parTrans" cxnId="{584BFCB2-FF51-4271-B51A-65E6BAED86E1}">
      <dgm:prSet/>
      <dgm:spPr/>
      <dgm:t>
        <a:bodyPr/>
        <a:lstStyle/>
        <a:p>
          <a:endParaRPr lang="en-US"/>
        </a:p>
      </dgm:t>
    </dgm:pt>
    <dgm:pt modelId="{8DBAD758-45A6-4ECC-BE4A-D7D5FFA244D1}" type="sibTrans" cxnId="{584BFCB2-FF51-4271-B51A-65E6BAED86E1}">
      <dgm:prSet/>
      <dgm:spPr/>
      <dgm:t>
        <a:bodyPr/>
        <a:lstStyle/>
        <a:p>
          <a:endParaRPr lang="en-US" dirty="0"/>
        </a:p>
      </dgm:t>
    </dgm:pt>
    <dgm:pt modelId="{B8769E18-B896-4AA3-B17D-9E3E7D0439A1}">
      <dgm:prSet phldrT="[Text]"/>
      <dgm:spPr>
        <a:solidFill>
          <a:srgbClr val="00B0F0"/>
        </a:solidFill>
      </dgm:spPr>
      <dgm:t>
        <a:bodyPr/>
        <a:lstStyle/>
        <a:p>
          <a:r>
            <a:rPr lang="en-US" dirty="0"/>
            <a:t>Well accounted</a:t>
          </a:r>
        </a:p>
      </dgm:t>
    </dgm:pt>
    <dgm:pt modelId="{8790F339-662C-4D30-9E80-8FE86AAE1D71}" type="parTrans" cxnId="{DCCFCDCC-A3D1-4234-AC75-49B67F828774}">
      <dgm:prSet/>
      <dgm:spPr/>
      <dgm:t>
        <a:bodyPr/>
        <a:lstStyle/>
        <a:p>
          <a:endParaRPr lang="en-US"/>
        </a:p>
      </dgm:t>
    </dgm:pt>
    <dgm:pt modelId="{1C6D05D9-D07B-4FBF-BC48-48F745B7C6F0}" type="sibTrans" cxnId="{DCCFCDCC-A3D1-4234-AC75-49B67F828774}">
      <dgm:prSet/>
      <dgm:spPr/>
      <dgm:t>
        <a:bodyPr/>
        <a:lstStyle/>
        <a:p>
          <a:endParaRPr lang="en-US" dirty="0"/>
        </a:p>
      </dgm:t>
    </dgm:pt>
    <dgm:pt modelId="{A21D435F-B95D-4B23-8A7C-53F7D0A3394D}">
      <dgm:prSet phldrT="[Text]"/>
      <dgm:spPr>
        <a:solidFill>
          <a:srgbClr val="002060"/>
        </a:solidFill>
      </dgm:spPr>
      <dgm:t>
        <a:bodyPr/>
        <a:lstStyle/>
        <a:p>
          <a:r>
            <a:rPr lang="en-US" dirty="0"/>
            <a:t>Well paid</a:t>
          </a:r>
        </a:p>
      </dgm:t>
    </dgm:pt>
    <dgm:pt modelId="{CA10982C-5C8C-4848-B8C4-65678038E5EC}" type="parTrans" cxnId="{68034C36-DA89-431A-A15E-34C23677E3F1}">
      <dgm:prSet/>
      <dgm:spPr/>
      <dgm:t>
        <a:bodyPr/>
        <a:lstStyle/>
        <a:p>
          <a:endParaRPr lang="en-US"/>
        </a:p>
      </dgm:t>
    </dgm:pt>
    <dgm:pt modelId="{B5A62AFC-9490-4D66-A605-926F195136AF}" type="sibTrans" cxnId="{68034C36-DA89-431A-A15E-34C23677E3F1}">
      <dgm:prSet/>
      <dgm:spPr/>
      <dgm:t>
        <a:bodyPr/>
        <a:lstStyle/>
        <a:p>
          <a:endParaRPr lang="en-US" dirty="0"/>
        </a:p>
      </dgm:t>
    </dgm:pt>
    <dgm:pt modelId="{5736CDF5-0CD9-43EA-A717-9B9303FF5C48}" type="pres">
      <dgm:prSet presAssocID="{6CE6FCCA-BFE2-47FE-9F8A-93C959D9E220}" presName="cycle" presStyleCnt="0">
        <dgm:presLayoutVars>
          <dgm:dir/>
          <dgm:resizeHandles val="exact"/>
        </dgm:presLayoutVars>
      </dgm:prSet>
      <dgm:spPr/>
    </dgm:pt>
    <dgm:pt modelId="{3BAF9439-5D59-488B-8AA5-9AF5C399D040}" type="pres">
      <dgm:prSet presAssocID="{626BA630-59B8-4CF0-AE55-4E55FA11C167}" presName="node" presStyleLbl="node1" presStyleIdx="0" presStyleCnt="5">
        <dgm:presLayoutVars>
          <dgm:bulletEnabled val="1"/>
        </dgm:presLayoutVars>
      </dgm:prSet>
      <dgm:spPr/>
    </dgm:pt>
    <dgm:pt modelId="{35A0184E-7AA2-4FD6-A921-E27A11D9637E}" type="pres">
      <dgm:prSet presAssocID="{626BA630-59B8-4CF0-AE55-4E55FA11C167}" presName="spNode" presStyleCnt="0"/>
      <dgm:spPr/>
    </dgm:pt>
    <dgm:pt modelId="{A45AAD14-BDFB-445A-AE6E-B65CF2D21455}" type="pres">
      <dgm:prSet presAssocID="{8118E703-6E61-42A5-B548-C45EDDF40F54}" presName="sibTrans" presStyleLbl="sibTrans1D1" presStyleIdx="0" presStyleCnt="5"/>
      <dgm:spPr/>
    </dgm:pt>
    <dgm:pt modelId="{F7B70CDE-D636-4F2C-A2EA-BFCE92A5557C}" type="pres">
      <dgm:prSet presAssocID="{CC044A80-6E7F-4491-9D72-B2633FFDDBA5}" presName="node" presStyleLbl="node1" presStyleIdx="1" presStyleCnt="5">
        <dgm:presLayoutVars>
          <dgm:bulletEnabled val="1"/>
        </dgm:presLayoutVars>
      </dgm:prSet>
      <dgm:spPr/>
    </dgm:pt>
    <dgm:pt modelId="{191F4896-8E4F-438E-A465-5905D8AEAE99}" type="pres">
      <dgm:prSet presAssocID="{CC044A80-6E7F-4491-9D72-B2633FFDDBA5}" presName="spNode" presStyleCnt="0"/>
      <dgm:spPr/>
    </dgm:pt>
    <dgm:pt modelId="{6E14F810-DE8D-49A3-99A4-BB68AED7F0D1}" type="pres">
      <dgm:prSet presAssocID="{FA85DF7C-796E-4F18-8039-FE0E44981B9B}" presName="sibTrans" presStyleLbl="sibTrans1D1" presStyleIdx="1" presStyleCnt="5"/>
      <dgm:spPr/>
    </dgm:pt>
    <dgm:pt modelId="{87EA2E33-A7E9-4891-8DCA-252F9D2C9499}" type="pres">
      <dgm:prSet presAssocID="{236A9FD7-E054-4646-B550-A9638171EDDB}" presName="node" presStyleLbl="node1" presStyleIdx="2" presStyleCnt="5">
        <dgm:presLayoutVars>
          <dgm:bulletEnabled val="1"/>
        </dgm:presLayoutVars>
      </dgm:prSet>
      <dgm:spPr/>
    </dgm:pt>
    <dgm:pt modelId="{D85EBEE4-4C43-48A6-8E19-2630DF840FA9}" type="pres">
      <dgm:prSet presAssocID="{236A9FD7-E054-4646-B550-A9638171EDDB}" presName="spNode" presStyleCnt="0"/>
      <dgm:spPr/>
    </dgm:pt>
    <dgm:pt modelId="{15D77747-C168-4723-9CE6-11F2D3BB59BD}" type="pres">
      <dgm:prSet presAssocID="{8DBAD758-45A6-4ECC-BE4A-D7D5FFA244D1}" presName="sibTrans" presStyleLbl="sibTrans1D1" presStyleIdx="2" presStyleCnt="5"/>
      <dgm:spPr/>
    </dgm:pt>
    <dgm:pt modelId="{28795200-CCDB-464A-8D4C-652B3EA43223}" type="pres">
      <dgm:prSet presAssocID="{B8769E18-B896-4AA3-B17D-9E3E7D0439A1}" presName="node" presStyleLbl="node1" presStyleIdx="3" presStyleCnt="5">
        <dgm:presLayoutVars>
          <dgm:bulletEnabled val="1"/>
        </dgm:presLayoutVars>
      </dgm:prSet>
      <dgm:spPr/>
    </dgm:pt>
    <dgm:pt modelId="{930A7735-B214-4A93-ACD3-B8F40AC14ED3}" type="pres">
      <dgm:prSet presAssocID="{B8769E18-B896-4AA3-B17D-9E3E7D0439A1}" presName="spNode" presStyleCnt="0"/>
      <dgm:spPr/>
    </dgm:pt>
    <dgm:pt modelId="{A9C29B98-B456-48F2-905C-905EEEC1E0D0}" type="pres">
      <dgm:prSet presAssocID="{1C6D05D9-D07B-4FBF-BC48-48F745B7C6F0}" presName="sibTrans" presStyleLbl="sibTrans1D1" presStyleIdx="3" presStyleCnt="5"/>
      <dgm:spPr/>
    </dgm:pt>
    <dgm:pt modelId="{917E2624-7F3B-4150-9C74-D10C35960DCE}" type="pres">
      <dgm:prSet presAssocID="{A21D435F-B95D-4B23-8A7C-53F7D0A3394D}" presName="node" presStyleLbl="node1" presStyleIdx="4" presStyleCnt="5">
        <dgm:presLayoutVars>
          <dgm:bulletEnabled val="1"/>
        </dgm:presLayoutVars>
      </dgm:prSet>
      <dgm:spPr/>
    </dgm:pt>
    <dgm:pt modelId="{174E8B56-A198-47B8-B99B-C957C2C9576A}" type="pres">
      <dgm:prSet presAssocID="{A21D435F-B95D-4B23-8A7C-53F7D0A3394D}" presName="spNode" presStyleCnt="0"/>
      <dgm:spPr/>
    </dgm:pt>
    <dgm:pt modelId="{492466CF-E615-4782-9EB2-90ABAE25F327}" type="pres">
      <dgm:prSet presAssocID="{B5A62AFC-9490-4D66-A605-926F195136AF}" presName="sibTrans" presStyleLbl="sibTrans1D1" presStyleIdx="4" presStyleCnt="5"/>
      <dgm:spPr/>
    </dgm:pt>
  </dgm:ptLst>
  <dgm:cxnLst>
    <dgm:cxn modelId="{584BFCB2-FF51-4271-B51A-65E6BAED86E1}" srcId="{6CE6FCCA-BFE2-47FE-9F8A-93C959D9E220}" destId="{236A9FD7-E054-4646-B550-A9638171EDDB}" srcOrd="2" destOrd="0" parTransId="{159E88BA-BB8E-42E1-ADA0-7EA4C0DF37D3}" sibTransId="{8DBAD758-45A6-4ECC-BE4A-D7D5FFA244D1}"/>
    <dgm:cxn modelId="{015BD4C6-7586-4F01-8BCD-EB3D14408486}" type="presOf" srcId="{A21D435F-B95D-4B23-8A7C-53F7D0A3394D}" destId="{917E2624-7F3B-4150-9C74-D10C35960DCE}" srcOrd="0" destOrd="0" presId="urn:microsoft.com/office/officeart/2005/8/layout/cycle6"/>
    <dgm:cxn modelId="{352E215E-2274-47A5-9537-A90C90D7C29A}" type="presOf" srcId="{626BA630-59B8-4CF0-AE55-4E55FA11C167}" destId="{3BAF9439-5D59-488B-8AA5-9AF5C399D040}" srcOrd="0" destOrd="0" presId="urn:microsoft.com/office/officeart/2005/8/layout/cycle6"/>
    <dgm:cxn modelId="{59B327FA-4927-4F26-BDA0-661C3B750B8A}" type="presOf" srcId="{8DBAD758-45A6-4ECC-BE4A-D7D5FFA244D1}" destId="{15D77747-C168-4723-9CE6-11F2D3BB59BD}" srcOrd="0" destOrd="0" presId="urn:microsoft.com/office/officeart/2005/8/layout/cycle6"/>
    <dgm:cxn modelId="{951962B0-E9FD-4784-8AC1-1DBA93BF5BF0}" type="presOf" srcId="{8118E703-6E61-42A5-B548-C45EDDF40F54}" destId="{A45AAD14-BDFB-445A-AE6E-B65CF2D21455}" srcOrd="0" destOrd="0" presId="urn:microsoft.com/office/officeart/2005/8/layout/cycle6"/>
    <dgm:cxn modelId="{AF477396-3C3D-4902-A58B-3D4BC60DEC06}" type="presOf" srcId="{B8769E18-B896-4AA3-B17D-9E3E7D0439A1}" destId="{28795200-CCDB-464A-8D4C-652B3EA43223}" srcOrd="0" destOrd="0" presId="urn:microsoft.com/office/officeart/2005/8/layout/cycle6"/>
    <dgm:cxn modelId="{193A8B54-DCCF-4C8E-81B2-04B082FE0923}" type="presOf" srcId="{B5A62AFC-9490-4D66-A605-926F195136AF}" destId="{492466CF-E615-4782-9EB2-90ABAE25F327}" srcOrd="0" destOrd="0" presId="urn:microsoft.com/office/officeart/2005/8/layout/cycle6"/>
    <dgm:cxn modelId="{681B72C4-C4CF-47E9-9254-918913B26DAC}" type="presOf" srcId="{6CE6FCCA-BFE2-47FE-9F8A-93C959D9E220}" destId="{5736CDF5-0CD9-43EA-A717-9B9303FF5C48}" srcOrd="0" destOrd="0" presId="urn:microsoft.com/office/officeart/2005/8/layout/cycle6"/>
    <dgm:cxn modelId="{781707AB-D20B-4BD0-B9F1-328063207BCB}" type="presOf" srcId="{CC044A80-6E7F-4491-9D72-B2633FFDDBA5}" destId="{F7B70CDE-D636-4F2C-A2EA-BFCE92A5557C}" srcOrd="0" destOrd="0" presId="urn:microsoft.com/office/officeart/2005/8/layout/cycle6"/>
    <dgm:cxn modelId="{DCCFCDCC-A3D1-4234-AC75-49B67F828774}" srcId="{6CE6FCCA-BFE2-47FE-9F8A-93C959D9E220}" destId="{B8769E18-B896-4AA3-B17D-9E3E7D0439A1}" srcOrd="3" destOrd="0" parTransId="{8790F339-662C-4D30-9E80-8FE86AAE1D71}" sibTransId="{1C6D05D9-D07B-4FBF-BC48-48F745B7C6F0}"/>
    <dgm:cxn modelId="{B565862E-F2FF-491E-BE5D-5364CC5C31E0}" type="presOf" srcId="{1C6D05D9-D07B-4FBF-BC48-48F745B7C6F0}" destId="{A9C29B98-B456-48F2-905C-905EEEC1E0D0}" srcOrd="0" destOrd="0" presId="urn:microsoft.com/office/officeart/2005/8/layout/cycle6"/>
    <dgm:cxn modelId="{9837E109-73F2-4A92-9558-FAD28CB1F052}" type="presOf" srcId="{FA85DF7C-796E-4F18-8039-FE0E44981B9B}" destId="{6E14F810-DE8D-49A3-99A4-BB68AED7F0D1}" srcOrd="0" destOrd="0" presId="urn:microsoft.com/office/officeart/2005/8/layout/cycle6"/>
    <dgm:cxn modelId="{68034C36-DA89-431A-A15E-34C23677E3F1}" srcId="{6CE6FCCA-BFE2-47FE-9F8A-93C959D9E220}" destId="{A21D435F-B95D-4B23-8A7C-53F7D0A3394D}" srcOrd="4" destOrd="0" parTransId="{CA10982C-5C8C-4848-B8C4-65678038E5EC}" sibTransId="{B5A62AFC-9490-4D66-A605-926F195136AF}"/>
    <dgm:cxn modelId="{3C8D74DC-5E6A-48D1-9CCE-7206931C0816}" srcId="{6CE6FCCA-BFE2-47FE-9F8A-93C959D9E220}" destId="{CC044A80-6E7F-4491-9D72-B2633FFDDBA5}" srcOrd="1" destOrd="0" parTransId="{5E28C09F-AA66-42E8-94AA-CD186345F408}" sibTransId="{FA85DF7C-796E-4F18-8039-FE0E44981B9B}"/>
    <dgm:cxn modelId="{115E89F4-51BB-472B-B518-28745EB8CF4D}" type="presOf" srcId="{236A9FD7-E054-4646-B550-A9638171EDDB}" destId="{87EA2E33-A7E9-4891-8DCA-252F9D2C9499}" srcOrd="0" destOrd="0" presId="urn:microsoft.com/office/officeart/2005/8/layout/cycle6"/>
    <dgm:cxn modelId="{2C674EDD-6201-4BF5-93CA-1457058ABC10}" srcId="{6CE6FCCA-BFE2-47FE-9F8A-93C959D9E220}" destId="{626BA630-59B8-4CF0-AE55-4E55FA11C167}" srcOrd="0" destOrd="0" parTransId="{63EBEDA8-DE00-43E1-B93C-A34D80773AA5}" sibTransId="{8118E703-6E61-42A5-B548-C45EDDF40F54}"/>
    <dgm:cxn modelId="{CD474E47-96D7-4043-83E2-2EFC25A5423E}" type="presParOf" srcId="{5736CDF5-0CD9-43EA-A717-9B9303FF5C48}" destId="{3BAF9439-5D59-488B-8AA5-9AF5C399D040}" srcOrd="0" destOrd="0" presId="urn:microsoft.com/office/officeart/2005/8/layout/cycle6"/>
    <dgm:cxn modelId="{2459974E-FA4F-423E-A2A0-DF8D6E34D83E}" type="presParOf" srcId="{5736CDF5-0CD9-43EA-A717-9B9303FF5C48}" destId="{35A0184E-7AA2-4FD6-A921-E27A11D9637E}" srcOrd="1" destOrd="0" presId="urn:microsoft.com/office/officeart/2005/8/layout/cycle6"/>
    <dgm:cxn modelId="{A0D647AD-FF52-4391-BC31-9A05C2E2D357}" type="presParOf" srcId="{5736CDF5-0CD9-43EA-A717-9B9303FF5C48}" destId="{A45AAD14-BDFB-445A-AE6E-B65CF2D21455}" srcOrd="2" destOrd="0" presId="urn:microsoft.com/office/officeart/2005/8/layout/cycle6"/>
    <dgm:cxn modelId="{9C4E1F8E-C211-4A68-AAE9-4B16E53509C8}" type="presParOf" srcId="{5736CDF5-0CD9-43EA-A717-9B9303FF5C48}" destId="{F7B70CDE-D636-4F2C-A2EA-BFCE92A5557C}" srcOrd="3" destOrd="0" presId="urn:microsoft.com/office/officeart/2005/8/layout/cycle6"/>
    <dgm:cxn modelId="{08C28FC9-B4A4-4680-9AD7-FDEAD5955E7C}" type="presParOf" srcId="{5736CDF5-0CD9-43EA-A717-9B9303FF5C48}" destId="{191F4896-8E4F-438E-A465-5905D8AEAE99}" srcOrd="4" destOrd="0" presId="urn:microsoft.com/office/officeart/2005/8/layout/cycle6"/>
    <dgm:cxn modelId="{4419BA0E-F58F-4508-BAF5-574AF369A47C}" type="presParOf" srcId="{5736CDF5-0CD9-43EA-A717-9B9303FF5C48}" destId="{6E14F810-DE8D-49A3-99A4-BB68AED7F0D1}" srcOrd="5" destOrd="0" presId="urn:microsoft.com/office/officeart/2005/8/layout/cycle6"/>
    <dgm:cxn modelId="{7A5A50E6-5012-400C-98BC-E406F7CCCA5A}" type="presParOf" srcId="{5736CDF5-0CD9-43EA-A717-9B9303FF5C48}" destId="{87EA2E33-A7E9-4891-8DCA-252F9D2C9499}" srcOrd="6" destOrd="0" presId="urn:microsoft.com/office/officeart/2005/8/layout/cycle6"/>
    <dgm:cxn modelId="{640D3880-0663-4E31-9FD5-7025EFDF462A}" type="presParOf" srcId="{5736CDF5-0CD9-43EA-A717-9B9303FF5C48}" destId="{D85EBEE4-4C43-48A6-8E19-2630DF840FA9}" srcOrd="7" destOrd="0" presId="urn:microsoft.com/office/officeart/2005/8/layout/cycle6"/>
    <dgm:cxn modelId="{2011382C-2408-4785-8834-1B54FEC4487F}" type="presParOf" srcId="{5736CDF5-0CD9-43EA-A717-9B9303FF5C48}" destId="{15D77747-C168-4723-9CE6-11F2D3BB59BD}" srcOrd="8" destOrd="0" presId="urn:microsoft.com/office/officeart/2005/8/layout/cycle6"/>
    <dgm:cxn modelId="{BD9DAD00-4607-4BFA-B455-DE2420C7C9EE}" type="presParOf" srcId="{5736CDF5-0CD9-43EA-A717-9B9303FF5C48}" destId="{28795200-CCDB-464A-8D4C-652B3EA43223}" srcOrd="9" destOrd="0" presId="urn:microsoft.com/office/officeart/2005/8/layout/cycle6"/>
    <dgm:cxn modelId="{F74E593C-814D-4063-91F4-5472F0367B3D}" type="presParOf" srcId="{5736CDF5-0CD9-43EA-A717-9B9303FF5C48}" destId="{930A7735-B214-4A93-ACD3-B8F40AC14ED3}" srcOrd="10" destOrd="0" presId="urn:microsoft.com/office/officeart/2005/8/layout/cycle6"/>
    <dgm:cxn modelId="{24C9C4FE-E7B9-4634-BA43-F93595AE6AFE}" type="presParOf" srcId="{5736CDF5-0CD9-43EA-A717-9B9303FF5C48}" destId="{A9C29B98-B456-48F2-905C-905EEEC1E0D0}" srcOrd="11" destOrd="0" presId="urn:microsoft.com/office/officeart/2005/8/layout/cycle6"/>
    <dgm:cxn modelId="{1CBFB8A8-A062-411F-96E5-A7CD352BEF8E}" type="presParOf" srcId="{5736CDF5-0CD9-43EA-A717-9B9303FF5C48}" destId="{917E2624-7F3B-4150-9C74-D10C35960DCE}" srcOrd="12" destOrd="0" presId="urn:microsoft.com/office/officeart/2005/8/layout/cycle6"/>
    <dgm:cxn modelId="{D7951E08-8A34-488A-A046-5CF3B4B3A7B5}" type="presParOf" srcId="{5736CDF5-0CD9-43EA-A717-9B9303FF5C48}" destId="{174E8B56-A198-47B8-B99B-C957C2C9576A}" srcOrd="13" destOrd="0" presId="urn:microsoft.com/office/officeart/2005/8/layout/cycle6"/>
    <dgm:cxn modelId="{5DDF0C04-9932-4796-AF97-1A7B04814C87}" type="presParOf" srcId="{5736CDF5-0CD9-43EA-A717-9B9303FF5C48}" destId="{492466CF-E615-4782-9EB2-90ABAE25F327}" srcOrd="14" destOrd="0" presId="urn:microsoft.com/office/officeart/2005/8/layout/cycle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13AC61B4-9075-4FF9-9228-574FE3B9305D}"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endParaRPr lang="id-ID"/>
        </a:p>
      </dgm:t>
    </dgm:pt>
    <dgm:pt modelId="{F536F8EE-749E-4665-AAB0-4B19F8DD3D6D}">
      <dgm:prSet phldrT="[Text]"/>
      <dgm:spPr/>
      <dgm:t>
        <a:bodyPr/>
        <a:lstStyle/>
        <a:p>
          <a:r>
            <a:rPr lang="id-ID" b="1" dirty="0"/>
            <a:t>Qualified Graduates</a:t>
          </a:r>
        </a:p>
      </dgm:t>
    </dgm:pt>
    <dgm:pt modelId="{26F29643-0AF5-4FB9-B4BB-954937B710B1}" type="parTrans" cxnId="{5EBF1F15-9086-4C87-B3DB-738154553423}">
      <dgm:prSet/>
      <dgm:spPr/>
      <dgm:t>
        <a:bodyPr/>
        <a:lstStyle/>
        <a:p>
          <a:endParaRPr lang="id-ID"/>
        </a:p>
      </dgm:t>
    </dgm:pt>
    <dgm:pt modelId="{B0725945-353F-433F-90D5-8A32EF4CB206}" type="sibTrans" cxnId="{5EBF1F15-9086-4C87-B3DB-738154553423}">
      <dgm:prSet/>
      <dgm:spPr/>
      <dgm:t>
        <a:bodyPr/>
        <a:lstStyle/>
        <a:p>
          <a:endParaRPr lang="id-ID"/>
        </a:p>
      </dgm:t>
    </dgm:pt>
    <dgm:pt modelId="{B0006FF2-2416-4B31-9405-2C63FE7BC2C8}">
      <dgm:prSet phldrT="[Text]"/>
      <dgm:spPr/>
      <dgm:t>
        <a:bodyPr/>
        <a:lstStyle/>
        <a:p>
          <a:r>
            <a:rPr lang="id-ID" dirty="0"/>
            <a:t>Good Governance of Education Institutions</a:t>
          </a:r>
        </a:p>
      </dgm:t>
    </dgm:pt>
    <dgm:pt modelId="{1EBEEF76-38DF-4FCA-A83F-601F4F6047C3}" type="parTrans" cxnId="{1AD38771-28F4-4FC8-ABF4-B953AFFE217E}">
      <dgm:prSet/>
      <dgm:spPr/>
      <dgm:t>
        <a:bodyPr/>
        <a:lstStyle/>
        <a:p>
          <a:endParaRPr lang="id-ID"/>
        </a:p>
      </dgm:t>
    </dgm:pt>
    <dgm:pt modelId="{DB0A523A-5B13-48CC-A04A-56919D29AC63}" type="sibTrans" cxnId="{1AD38771-28F4-4FC8-ABF4-B953AFFE217E}">
      <dgm:prSet/>
      <dgm:spPr/>
      <dgm:t>
        <a:bodyPr/>
        <a:lstStyle/>
        <a:p>
          <a:endParaRPr lang="id-ID"/>
        </a:p>
      </dgm:t>
    </dgm:pt>
    <dgm:pt modelId="{7FE34EDF-DB86-461C-A1C9-239B02B7912F}">
      <dgm:prSet phldrT="[Text]"/>
      <dgm:spPr/>
      <dgm:t>
        <a:bodyPr/>
        <a:lstStyle/>
        <a:p>
          <a:r>
            <a:rPr lang="id-ID" dirty="0"/>
            <a:t>Quality of Teaching &amp; Learning Process</a:t>
          </a:r>
        </a:p>
      </dgm:t>
    </dgm:pt>
    <dgm:pt modelId="{3C441152-239A-4467-9654-2B0F8287BB1B}" type="parTrans" cxnId="{DD8C9E62-D658-4851-8F93-E61174FE0AAD}">
      <dgm:prSet/>
      <dgm:spPr/>
      <dgm:t>
        <a:bodyPr/>
        <a:lstStyle/>
        <a:p>
          <a:endParaRPr lang="id-ID"/>
        </a:p>
      </dgm:t>
    </dgm:pt>
    <dgm:pt modelId="{9AA4E9EF-B868-4D05-867B-E3FBA45812EA}" type="sibTrans" cxnId="{DD8C9E62-D658-4851-8F93-E61174FE0AAD}">
      <dgm:prSet/>
      <dgm:spPr/>
      <dgm:t>
        <a:bodyPr/>
        <a:lstStyle/>
        <a:p>
          <a:endParaRPr lang="id-ID"/>
        </a:p>
      </dgm:t>
    </dgm:pt>
    <dgm:pt modelId="{4D571C3C-5490-4418-A3B7-FBA353C70CC0}">
      <dgm:prSet phldrT="[Text]"/>
      <dgm:spPr/>
      <dgm:t>
        <a:bodyPr/>
        <a:lstStyle/>
        <a:p>
          <a:r>
            <a:rPr lang="id-ID" dirty="0"/>
            <a:t>Standardized Teaching Facilities</a:t>
          </a:r>
        </a:p>
      </dgm:t>
    </dgm:pt>
    <dgm:pt modelId="{071EE9F2-1413-487A-92C8-78B0E68B43FF}" type="parTrans" cxnId="{61F915F2-8D0F-4E2E-9731-46565114A14B}">
      <dgm:prSet/>
      <dgm:spPr/>
      <dgm:t>
        <a:bodyPr/>
        <a:lstStyle/>
        <a:p>
          <a:endParaRPr lang="id-ID"/>
        </a:p>
      </dgm:t>
    </dgm:pt>
    <dgm:pt modelId="{51DCA108-79D4-43C0-B07A-727ED29A75C9}" type="sibTrans" cxnId="{61F915F2-8D0F-4E2E-9731-46565114A14B}">
      <dgm:prSet/>
      <dgm:spPr/>
      <dgm:t>
        <a:bodyPr/>
        <a:lstStyle/>
        <a:p>
          <a:endParaRPr lang="id-ID"/>
        </a:p>
      </dgm:t>
    </dgm:pt>
    <dgm:pt modelId="{42BEBFBA-CCE2-45AF-9C5C-76BAF4FB9ED7}">
      <dgm:prSet/>
      <dgm:spPr/>
      <dgm:t>
        <a:bodyPr/>
        <a:lstStyle/>
        <a:p>
          <a:r>
            <a:rPr lang="id-ID" dirty="0"/>
            <a:t>Quality and Relevance of Curriculum</a:t>
          </a:r>
        </a:p>
      </dgm:t>
    </dgm:pt>
    <dgm:pt modelId="{CB97BB89-1360-4BF1-8F22-DDF1676F4606}" type="parTrans" cxnId="{9F96594D-E1FC-4B15-AC03-02DC6119BCE4}">
      <dgm:prSet/>
      <dgm:spPr/>
      <dgm:t>
        <a:bodyPr/>
        <a:lstStyle/>
        <a:p>
          <a:endParaRPr lang="id-ID"/>
        </a:p>
      </dgm:t>
    </dgm:pt>
    <dgm:pt modelId="{739BBECD-EF4F-437C-BE57-421FAAAF189F}" type="sibTrans" cxnId="{9F96594D-E1FC-4B15-AC03-02DC6119BCE4}">
      <dgm:prSet/>
      <dgm:spPr/>
      <dgm:t>
        <a:bodyPr/>
        <a:lstStyle/>
        <a:p>
          <a:endParaRPr lang="id-ID"/>
        </a:p>
      </dgm:t>
    </dgm:pt>
    <dgm:pt modelId="{3DCE4941-D77E-4826-BE12-ADA7753C5EA7}">
      <dgm:prSet/>
      <dgm:spPr/>
      <dgm:t>
        <a:bodyPr/>
        <a:lstStyle/>
        <a:p>
          <a:r>
            <a:rPr lang="id-ID" dirty="0"/>
            <a:t>Qualified Educators &amp; Supporting Staff</a:t>
          </a:r>
        </a:p>
      </dgm:t>
    </dgm:pt>
    <dgm:pt modelId="{ADF7A7EE-4F6D-4335-8FEB-0EB0B2D3BE55}" type="parTrans" cxnId="{5C087F6D-E101-4158-9115-C93E8C604BE6}">
      <dgm:prSet/>
      <dgm:spPr/>
      <dgm:t>
        <a:bodyPr/>
        <a:lstStyle/>
        <a:p>
          <a:endParaRPr lang="id-ID"/>
        </a:p>
      </dgm:t>
    </dgm:pt>
    <dgm:pt modelId="{DE019BC8-3D81-4B20-976C-83ADA3BB6A8E}" type="sibTrans" cxnId="{5C087F6D-E101-4158-9115-C93E8C604BE6}">
      <dgm:prSet/>
      <dgm:spPr/>
      <dgm:t>
        <a:bodyPr/>
        <a:lstStyle/>
        <a:p>
          <a:endParaRPr lang="id-ID"/>
        </a:p>
      </dgm:t>
    </dgm:pt>
    <dgm:pt modelId="{69BE1419-420A-4BD7-A673-1E12E8D76085}">
      <dgm:prSet/>
      <dgm:spPr/>
      <dgm:t>
        <a:bodyPr/>
        <a:lstStyle/>
        <a:p>
          <a:r>
            <a:rPr lang="id-ID" dirty="0"/>
            <a:t>Accountable Financial Management</a:t>
          </a:r>
        </a:p>
      </dgm:t>
    </dgm:pt>
    <dgm:pt modelId="{098A686A-25C5-4141-8FD8-364ACC8CD27F}" type="parTrans" cxnId="{09358A10-866D-4CFF-BBBD-48B0375FE61E}">
      <dgm:prSet/>
      <dgm:spPr/>
      <dgm:t>
        <a:bodyPr/>
        <a:lstStyle/>
        <a:p>
          <a:endParaRPr lang="id-ID"/>
        </a:p>
      </dgm:t>
    </dgm:pt>
    <dgm:pt modelId="{3EFABF6D-DD84-4887-9C02-298E918BE755}" type="sibTrans" cxnId="{09358A10-866D-4CFF-BBBD-48B0375FE61E}">
      <dgm:prSet/>
      <dgm:spPr/>
      <dgm:t>
        <a:bodyPr/>
        <a:lstStyle/>
        <a:p>
          <a:endParaRPr lang="id-ID"/>
        </a:p>
      </dgm:t>
    </dgm:pt>
    <dgm:pt modelId="{CC31FA40-B89E-4011-AB64-7E1C3889354F}">
      <dgm:prSet/>
      <dgm:spPr/>
      <dgm:t>
        <a:bodyPr/>
        <a:lstStyle/>
        <a:p>
          <a:r>
            <a:rPr lang="id-ID" dirty="0"/>
            <a:t>Strong National &amp; international Networking</a:t>
          </a:r>
        </a:p>
      </dgm:t>
    </dgm:pt>
    <dgm:pt modelId="{5C65977E-401A-40CF-9B74-D08E5A557753}" type="parTrans" cxnId="{BFF1A094-B5DC-4054-A1F1-6014CCE00F0A}">
      <dgm:prSet/>
      <dgm:spPr/>
      <dgm:t>
        <a:bodyPr/>
        <a:lstStyle/>
        <a:p>
          <a:endParaRPr lang="id-ID"/>
        </a:p>
      </dgm:t>
    </dgm:pt>
    <dgm:pt modelId="{A3CFBDB7-AC75-470E-B00E-0A07A3E8778C}" type="sibTrans" cxnId="{BFF1A094-B5DC-4054-A1F1-6014CCE00F0A}">
      <dgm:prSet/>
      <dgm:spPr/>
      <dgm:t>
        <a:bodyPr/>
        <a:lstStyle/>
        <a:p>
          <a:endParaRPr lang="id-ID"/>
        </a:p>
      </dgm:t>
    </dgm:pt>
    <dgm:pt modelId="{9C75E5C5-AB1E-4EBC-ADDF-A4D2F0560F0F}" type="pres">
      <dgm:prSet presAssocID="{13AC61B4-9075-4FF9-9228-574FE3B9305D}" presName="cycle" presStyleCnt="0">
        <dgm:presLayoutVars>
          <dgm:chMax val="1"/>
          <dgm:dir/>
          <dgm:animLvl val="ctr"/>
          <dgm:resizeHandles val="exact"/>
        </dgm:presLayoutVars>
      </dgm:prSet>
      <dgm:spPr/>
    </dgm:pt>
    <dgm:pt modelId="{3F397557-F341-4B05-990D-A383D0D722FC}" type="pres">
      <dgm:prSet presAssocID="{F536F8EE-749E-4665-AAB0-4B19F8DD3D6D}" presName="centerShape" presStyleLbl="node0" presStyleIdx="0" presStyleCnt="1"/>
      <dgm:spPr/>
    </dgm:pt>
    <dgm:pt modelId="{1EE47610-35EC-4912-9CDA-FDCE2A6C54D6}" type="pres">
      <dgm:prSet presAssocID="{1EBEEF76-38DF-4FCA-A83F-601F4F6047C3}" presName="parTrans" presStyleLbl="bgSibTrans2D1" presStyleIdx="0" presStyleCnt="7"/>
      <dgm:spPr/>
    </dgm:pt>
    <dgm:pt modelId="{2973F328-4FBE-4F78-83A7-99D8C1AB9815}" type="pres">
      <dgm:prSet presAssocID="{B0006FF2-2416-4B31-9405-2C63FE7BC2C8}" presName="node" presStyleLbl="node1" presStyleIdx="0" presStyleCnt="7">
        <dgm:presLayoutVars>
          <dgm:bulletEnabled val="1"/>
        </dgm:presLayoutVars>
      </dgm:prSet>
      <dgm:spPr/>
    </dgm:pt>
    <dgm:pt modelId="{E14EAF4C-E157-4B19-83B2-FBD539EBC52C}" type="pres">
      <dgm:prSet presAssocID="{3C441152-239A-4467-9654-2B0F8287BB1B}" presName="parTrans" presStyleLbl="bgSibTrans2D1" presStyleIdx="1" presStyleCnt="7"/>
      <dgm:spPr/>
    </dgm:pt>
    <dgm:pt modelId="{F53D412C-4029-443F-B93D-E95DAF2E7AE6}" type="pres">
      <dgm:prSet presAssocID="{7FE34EDF-DB86-461C-A1C9-239B02B7912F}" presName="node" presStyleLbl="node1" presStyleIdx="1" presStyleCnt="7">
        <dgm:presLayoutVars>
          <dgm:bulletEnabled val="1"/>
        </dgm:presLayoutVars>
      </dgm:prSet>
      <dgm:spPr/>
    </dgm:pt>
    <dgm:pt modelId="{13D11410-594D-4C02-9FDC-DFA0499C6415}" type="pres">
      <dgm:prSet presAssocID="{ADF7A7EE-4F6D-4335-8FEB-0EB0B2D3BE55}" presName="parTrans" presStyleLbl="bgSibTrans2D1" presStyleIdx="2" presStyleCnt="7"/>
      <dgm:spPr/>
    </dgm:pt>
    <dgm:pt modelId="{5D767E4A-12CF-4C1F-BCAA-EE3CCFF0E314}" type="pres">
      <dgm:prSet presAssocID="{3DCE4941-D77E-4826-BE12-ADA7753C5EA7}" presName="node" presStyleLbl="node1" presStyleIdx="2" presStyleCnt="7">
        <dgm:presLayoutVars>
          <dgm:bulletEnabled val="1"/>
        </dgm:presLayoutVars>
      </dgm:prSet>
      <dgm:spPr/>
    </dgm:pt>
    <dgm:pt modelId="{AF2796A4-21CB-4A4E-AF15-B0F495269142}" type="pres">
      <dgm:prSet presAssocID="{CB97BB89-1360-4BF1-8F22-DDF1676F4606}" presName="parTrans" presStyleLbl="bgSibTrans2D1" presStyleIdx="3" presStyleCnt="7"/>
      <dgm:spPr/>
    </dgm:pt>
    <dgm:pt modelId="{BF83725A-C674-40CC-802D-83E13A0B886B}" type="pres">
      <dgm:prSet presAssocID="{42BEBFBA-CCE2-45AF-9C5C-76BAF4FB9ED7}" presName="node" presStyleLbl="node1" presStyleIdx="3" presStyleCnt="7">
        <dgm:presLayoutVars>
          <dgm:bulletEnabled val="1"/>
        </dgm:presLayoutVars>
      </dgm:prSet>
      <dgm:spPr/>
    </dgm:pt>
    <dgm:pt modelId="{6578F403-FECC-4BFE-A746-8128085DD5A2}" type="pres">
      <dgm:prSet presAssocID="{071EE9F2-1413-487A-92C8-78B0E68B43FF}" presName="parTrans" presStyleLbl="bgSibTrans2D1" presStyleIdx="4" presStyleCnt="7"/>
      <dgm:spPr/>
    </dgm:pt>
    <dgm:pt modelId="{05292486-9EB9-4630-8E3E-DFBB94DAEAF9}" type="pres">
      <dgm:prSet presAssocID="{4D571C3C-5490-4418-A3B7-FBA353C70CC0}" presName="node" presStyleLbl="node1" presStyleIdx="4" presStyleCnt="7">
        <dgm:presLayoutVars>
          <dgm:bulletEnabled val="1"/>
        </dgm:presLayoutVars>
      </dgm:prSet>
      <dgm:spPr/>
    </dgm:pt>
    <dgm:pt modelId="{C6445CC4-28B2-45FC-8541-62B0C42A32A3}" type="pres">
      <dgm:prSet presAssocID="{5C65977E-401A-40CF-9B74-D08E5A557753}" presName="parTrans" presStyleLbl="bgSibTrans2D1" presStyleIdx="5" presStyleCnt="7"/>
      <dgm:spPr/>
    </dgm:pt>
    <dgm:pt modelId="{401D3B0E-D676-4B3C-A978-D405A4E1D14C}" type="pres">
      <dgm:prSet presAssocID="{CC31FA40-B89E-4011-AB64-7E1C3889354F}" presName="node" presStyleLbl="node1" presStyleIdx="5" presStyleCnt="7" custRadScaleRad="90773" custRadScaleInc="131903">
        <dgm:presLayoutVars>
          <dgm:bulletEnabled val="1"/>
        </dgm:presLayoutVars>
      </dgm:prSet>
      <dgm:spPr/>
    </dgm:pt>
    <dgm:pt modelId="{B95961EC-2587-43AE-B5A1-33E1CC570040}" type="pres">
      <dgm:prSet presAssocID="{098A686A-25C5-4141-8FD8-364ACC8CD27F}" presName="parTrans" presStyleLbl="bgSibTrans2D1" presStyleIdx="6" presStyleCnt="7"/>
      <dgm:spPr/>
    </dgm:pt>
    <dgm:pt modelId="{1FDB071E-ACC1-4451-B458-33A65F374B5E}" type="pres">
      <dgm:prSet presAssocID="{69BE1419-420A-4BD7-A673-1E12E8D76085}" presName="node" presStyleLbl="node1" presStyleIdx="6" presStyleCnt="7" custRadScaleRad="98400" custRadScaleInc="-100749">
        <dgm:presLayoutVars>
          <dgm:bulletEnabled val="1"/>
        </dgm:presLayoutVars>
      </dgm:prSet>
      <dgm:spPr/>
    </dgm:pt>
  </dgm:ptLst>
  <dgm:cxnLst>
    <dgm:cxn modelId="{9B542E7D-3FFC-4D3D-9866-1C6E30595B9C}" type="presOf" srcId="{42BEBFBA-CCE2-45AF-9C5C-76BAF4FB9ED7}" destId="{BF83725A-C674-40CC-802D-83E13A0B886B}" srcOrd="0" destOrd="0" presId="urn:microsoft.com/office/officeart/2005/8/layout/radial4"/>
    <dgm:cxn modelId="{796F4E2D-E2D8-4ACA-B912-6C6A999320F1}" type="presOf" srcId="{3DCE4941-D77E-4826-BE12-ADA7753C5EA7}" destId="{5D767E4A-12CF-4C1F-BCAA-EE3CCFF0E314}" srcOrd="0" destOrd="0" presId="urn:microsoft.com/office/officeart/2005/8/layout/radial4"/>
    <dgm:cxn modelId="{564A600A-0062-458D-98CF-B16344FC0A22}" type="presOf" srcId="{ADF7A7EE-4F6D-4335-8FEB-0EB0B2D3BE55}" destId="{13D11410-594D-4C02-9FDC-DFA0499C6415}" srcOrd="0" destOrd="0" presId="urn:microsoft.com/office/officeart/2005/8/layout/radial4"/>
    <dgm:cxn modelId="{5C087F6D-E101-4158-9115-C93E8C604BE6}" srcId="{F536F8EE-749E-4665-AAB0-4B19F8DD3D6D}" destId="{3DCE4941-D77E-4826-BE12-ADA7753C5EA7}" srcOrd="2" destOrd="0" parTransId="{ADF7A7EE-4F6D-4335-8FEB-0EB0B2D3BE55}" sibTransId="{DE019BC8-3D81-4B20-976C-83ADA3BB6A8E}"/>
    <dgm:cxn modelId="{F88420B7-91F3-4F5F-BDD9-7FFF02957BE4}" type="presOf" srcId="{7FE34EDF-DB86-461C-A1C9-239B02B7912F}" destId="{F53D412C-4029-443F-B93D-E95DAF2E7AE6}" srcOrd="0" destOrd="0" presId="urn:microsoft.com/office/officeart/2005/8/layout/radial4"/>
    <dgm:cxn modelId="{5D04ACFA-B68D-46B6-B42A-E471A95BB291}" type="presOf" srcId="{69BE1419-420A-4BD7-A673-1E12E8D76085}" destId="{1FDB071E-ACC1-4451-B458-33A65F374B5E}" srcOrd="0" destOrd="0" presId="urn:microsoft.com/office/officeart/2005/8/layout/radial4"/>
    <dgm:cxn modelId="{4EB2C8D3-2FEA-486A-B72C-21696CC67382}" type="presOf" srcId="{5C65977E-401A-40CF-9B74-D08E5A557753}" destId="{C6445CC4-28B2-45FC-8541-62B0C42A32A3}" srcOrd="0" destOrd="0" presId="urn:microsoft.com/office/officeart/2005/8/layout/radial4"/>
    <dgm:cxn modelId="{53576FE3-A920-47F2-8CF0-F7227CCCAE80}" type="presOf" srcId="{CB97BB89-1360-4BF1-8F22-DDF1676F4606}" destId="{AF2796A4-21CB-4A4E-AF15-B0F495269142}" srcOrd="0" destOrd="0" presId="urn:microsoft.com/office/officeart/2005/8/layout/radial4"/>
    <dgm:cxn modelId="{1AD38771-28F4-4FC8-ABF4-B953AFFE217E}" srcId="{F536F8EE-749E-4665-AAB0-4B19F8DD3D6D}" destId="{B0006FF2-2416-4B31-9405-2C63FE7BC2C8}" srcOrd="0" destOrd="0" parTransId="{1EBEEF76-38DF-4FCA-A83F-601F4F6047C3}" sibTransId="{DB0A523A-5B13-48CC-A04A-56919D29AC63}"/>
    <dgm:cxn modelId="{1B899BEC-39D5-4397-ADE5-18C118B6A1BF}" type="presOf" srcId="{F536F8EE-749E-4665-AAB0-4B19F8DD3D6D}" destId="{3F397557-F341-4B05-990D-A383D0D722FC}" srcOrd="0" destOrd="0" presId="urn:microsoft.com/office/officeart/2005/8/layout/radial4"/>
    <dgm:cxn modelId="{6BF08994-6DDF-4071-B651-5F05F817C959}" type="presOf" srcId="{098A686A-25C5-4141-8FD8-364ACC8CD27F}" destId="{B95961EC-2587-43AE-B5A1-33E1CC570040}" srcOrd="0" destOrd="0" presId="urn:microsoft.com/office/officeart/2005/8/layout/radial4"/>
    <dgm:cxn modelId="{9F96594D-E1FC-4B15-AC03-02DC6119BCE4}" srcId="{F536F8EE-749E-4665-AAB0-4B19F8DD3D6D}" destId="{42BEBFBA-CCE2-45AF-9C5C-76BAF4FB9ED7}" srcOrd="3" destOrd="0" parTransId="{CB97BB89-1360-4BF1-8F22-DDF1676F4606}" sibTransId="{739BBECD-EF4F-437C-BE57-421FAAAF189F}"/>
    <dgm:cxn modelId="{E0124F59-1AF4-48DE-B202-11A6EB4022A5}" type="presOf" srcId="{B0006FF2-2416-4B31-9405-2C63FE7BC2C8}" destId="{2973F328-4FBE-4F78-83A7-99D8C1AB9815}" srcOrd="0" destOrd="0" presId="urn:microsoft.com/office/officeart/2005/8/layout/radial4"/>
    <dgm:cxn modelId="{61F915F2-8D0F-4E2E-9731-46565114A14B}" srcId="{F536F8EE-749E-4665-AAB0-4B19F8DD3D6D}" destId="{4D571C3C-5490-4418-A3B7-FBA353C70CC0}" srcOrd="4" destOrd="0" parTransId="{071EE9F2-1413-487A-92C8-78B0E68B43FF}" sibTransId="{51DCA108-79D4-43C0-B07A-727ED29A75C9}"/>
    <dgm:cxn modelId="{BFF1A094-B5DC-4054-A1F1-6014CCE00F0A}" srcId="{F536F8EE-749E-4665-AAB0-4B19F8DD3D6D}" destId="{CC31FA40-B89E-4011-AB64-7E1C3889354F}" srcOrd="5" destOrd="0" parTransId="{5C65977E-401A-40CF-9B74-D08E5A557753}" sibTransId="{A3CFBDB7-AC75-470E-B00E-0A07A3E8778C}"/>
    <dgm:cxn modelId="{674FFC72-34AB-4F28-A37B-9B416BC41B82}" type="presOf" srcId="{071EE9F2-1413-487A-92C8-78B0E68B43FF}" destId="{6578F403-FECC-4BFE-A746-8128085DD5A2}" srcOrd="0" destOrd="0" presId="urn:microsoft.com/office/officeart/2005/8/layout/radial4"/>
    <dgm:cxn modelId="{DD8C9E62-D658-4851-8F93-E61174FE0AAD}" srcId="{F536F8EE-749E-4665-AAB0-4B19F8DD3D6D}" destId="{7FE34EDF-DB86-461C-A1C9-239B02B7912F}" srcOrd="1" destOrd="0" parTransId="{3C441152-239A-4467-9654-2B0F8287BB1B}" sibTransId="{9AA4E9EF-B868-4D05-867B-E3FBA45812EA}"/>
    <dgm:cxn modelId="{5EBF1F15-9086-4C87-B3DB-738154553423}" srcId="{13AC61B4-9075-4FF9-9228-574FE3B9305D}" destId="{F536F8EE-749E-4665-AAB0-4B19F8DD3D6D}" srcOrd="0" destOrd="0" parTransId="{26F29643-0AF5-4FB9-B4BB-954937B710B1}" sibTransId="{B0725945-353F-433F-90D5-8A32EF4CB206}"/>
    <dgm:cxn modelId="{C904CAD1-F412-4237-A73B-D215C04B6BEA}" type="presOf" srcId="{13AC61B4-9075-4FF9-9228-574FE3B9305D}" destId="{9C75E5C5-AB1E-4EBC-ADDF-A4D2F0560F0F}" srcOrd="0" destOrd="0" presId="urn:microsoft.com/office/officeart/2005/8/layout/radial4"/>
    <dgm:cxn modelId="{ABE97EFA-F4EC-4C11-B79A-6A5EF1CA18B1}" type="presOf" srcId="{3C441152-239A-4467-9654-2B0F8287BB1B}" destId="{E14EAF4C-E157-4B19-83B2-FBD539EBC52C}" srcOrd="0" destOrd="0" presId="urn:microsoft.com/office/officeart/2005/8/layout/radial4"/>
    <dgm:cxn modelId="{D57B812D-B056-424F-B733-4A9EB3A63BC0}" type="presOf" srcId="{4D571C3C-5490-4418-A3B7-FBA353C70CC0}" destId="{05292486-9EB9-4630-8E3E-DFBB94DAEAF9}" srcOrd="0" destOrd="0" presId="urn:microsoft.com/office/officeart/2005/8/layout/radial4"/>
    <dgm:cxn modelId="{B6C524B7-5C71-487B-8D05-8D9682C04E50}" type="presOf" srcId="{CC31FA40-B89E-4011-AB64-7E1C3889354F}" destId="{401D3B0E-D676-4B3C-A978-D405A4E1D14C}" srcOrd="0" destOrd="0" presId="urn:microsoft.com/office/officeart/2005/8/layout/radial4"/>
    <dgm:cxn modelId="{44906498-39B1-4242-B633-6E8DEBFE5077}" type="presOf" srcId="{1EBEEF76-38DF-4FCA-A83F-601F4F6047C3}" destId="{1EE47610-35EC-4912-9CDA-FDCE2A6C54D6}" srcOrd="0" destOrd="0" presId="urn:microsoft.com/office/officeart/2005/8/layout/radial4"/>
    <dgm:cxn modelId="{09358A10-866D-4CFF-BBBD-48B0375FE61E}" srcId="{F536F8EE-749E-4665-AAB0-4B19F8DD3D6D}" destId="{69BE1419-420A-4BD7-A673-1E12E8D76085}" srcOrd="6" destOrd="0" parTransId="{098A686A-25C5-4141-8FD8-364ACC8CD27F}" sibTransId="{3EFABF6D-DD84-4887-9C02-298E918BE755}"/>
    <dgm:cxn modelId="{846F856F-2F8F-4D0D-B226-9AC859A76AFA}" type="presParOf" srcId="{9C75E5C5-AB1E-4EBC-ADDF-A4D2F0560F0F}" destId="{3F397557-F341-4B05-990D-A383D0D722FC}" srcOrd="0" destOrd="0" presId="urn:microsoft.com/office/officeart/2005/8/layout/radial4"/>
    <dgm:cxn modelId="{277EC5FF-A262-478D-A489-A97F9F6D6467}" type="presParOf" srcId="{9C75E5C5-AB1E-4EBC-ADDF-A4D2F0560F0F}" destId="{1EE47610-35EC-4912-9CDA-FDCE2A6C54D6}" srcOrd="1" destOrd="0" presId="urn:microsoft.com/office/officeart/2005/8/layout/radial4"/>
    <dgm:cxn modelId="{7B1FF883-CF6B-4DCA-ACD5-B73A319B94BB}" type="presParOf" srcId="{9C75E5C5-AB1E-4EBC-ADDF-A4D2F0560F0F}" destId="{2973F328-4FBE-4F78-83A7-99D8C1AB9815}" srcOrd="2" destOrd="0" presId="urn:microsoft.com/office/officeart/2005/8/layout/radial4"/>
    <dgm:cxn modelId="{477D6B44-0F1C-412F-BC88-9FD6EED31000}" type="presParOf" srcId="{9C75E5C5-AB1E-4EBC-ADDF-A4D2F0560F0F}" destId="{E14EAF4C-E157-4B19-83B2-FBD539EBC52C}" srcOrd="3" destOrd="0" presId="urn:microsoft.com/office/officeart/2005/8/layout/radial4"/>
    <dgm:cxn modelId="{3424580B-4DB9-4BE0-8079-3BA27955136C}" type="presParOf" srcId="{9C75E5C5-AB1E-4EBC-ADDF-A4D2F0560F0F}" destId="{F53D412C-4029-443F-B93D-E95DAF2E7AE6}" srcOrd="4" destOrd="0" presId="urn:microsoft.com/office/officeart/2005/8/layout/radial4"/>
    <dgm:cxn modelId="{D05E43D8-0BF8-4340-8BB6-77C78D16B94B}" type="presParOf" srcId="{9C75E5C5-AB1E-4EBC-ADDF-A4D2F0560F0F}" destId="{13D11410-594D-4C02-9FDC-DFA0499C6415}" srcOrd="5" destOrd="0" presId="urn:microsoft.com/office/officeart/2005/8/layout/radial4"/>
    <dgm:cxn modelId="{EA58A95D-F22E-4DBA-9F92-CBC7648C5205}" type="presParOf" srcId="{9C75E5C5-AB1E-4EBC-ADDF-A4D2F0560F0F}" destId="{5D767E4A-12CF-4C1F-BCAA-EE3CCFF0E314}" srcOrd="6" destOrd="0" presId="urn:microsoft.com/office/officeart/2005/8/layout/radial4"/>
    <dgm:cxn modelId="{6DF001FB-A492-40BD-980F-5ADEB1C75983}" type="presParOf" srcId="{9C75E5C5-AB1E-4EBC-ADDF-A4D2F0560F0F}" destId="{AF2796A4-21CB-4A4E-AF15-B0F495269142}" srcOrd="7" destOrd="0" presId="urn:microsoft.com/office/officeart/2005/8/layout/radial4"/>
    <dgm:cxn modelId="{3C94CEE8-3235-4C99-9B77-16FF92198007}" type="presParOf" srcId="{9C75E5C5-AB1E-4EBC-ADDF-A4D2F0560F0F}" destId="{BF83725A-C674-40CC-802D-83E13A0B886B}" srcOrd="8" destOrd="0" presId="urn:microsoft.com/office/officeart/2005/8/layout/radial4"/>
    <dgm:cxn modelId="{D255B35C-0F6E-4F92-B086-3088CAEA54FA}" type="presParOf" srcId="{9C75E5C5-AB1E-4EBC-ADDF-A4D2F0560F0F}" destId="{6578F403-FECC-4BFE-A746-8128085DD5A2}" srcOrd="9" destOrd="0" presId="urn:microsoft.com/office/officeart/2005/8/layout/radial4"/>
    <dgm:cxn modelId="{C244D5A8-ED11-4D11-8169-6671462B523B}" type="presParOf" srcId="{9C75E5C5-AB1E-4EBC-ADDF-A4D2F0560F0F}" destId="{05292486-9EB9-4630-8E3E-DFBB94DAEAF9}" srcOrd="10" destOrd="0" presId="urn:microsoft.com/office/officeart/2005/8/layout/radial4"/>
    <dgm:cxn modelId="{07D708E0-3536-4128-83C6-4B6D203BCD0F}" type="presParOf" srcId="{9C75E5C5-AB1E-4EBC-ADDF-A4D2F0560F0F}" destId="{C6445CC4-28B2-45FC-8541-62B0C42A32A3}" srcOrd="11" destOrd="0" presId="urn:microsoft.com/office/officeart/2005/8/layout/radial4"/>
    <dgm:cxn modelId="{3E13576E-CA96-47E1-BE90-69BC557EE48B}" type="presParOf" srcId="{9C75E5C5-AB1E-4EBC-ADDF-A4D2F0560F0F}" destId="{401D3B0E-D676-4B3C-A978-D405A4E1D14C}" srcOrd="12" destOrd="0" presId="urn:microsoft.com/office/officeart/2005/8/layout/radial4"/>
    <dgm:cxn modelId="{56936773-0512-4C60-9D8E-AA546699BBEE}" type="presParOf" srcId="{9C75E5C5-AB1E-4EBC-ADDF-A4D2F0560F0F}" destId="{B95961EC-2587-43AE-B5A1-33E1CC570040}" srcOrd="13" destOrd="0" presId="urn:microsoft.com/office/officeart/2005/8/layout/radial4"/>
    <dgm:cxn modelId="{117141EE-7546-4453-846E-EEAC657FFA46}" type="presParOf" srcId="{9C75E5C5-AB1E-4EBC-ADDF-A4D2F0560F0F}" destId="{1FDB071E-ACC1-4451-B458-33A65F374B5E}" srcOrd="14" destOrd="0" presId="urn:microsoft.com/office/officeart/2005/8/layout/radial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410B5895-B528-4371-B8DD-9C477E30A280}" type="doc">
      <dgm:prSet loTypeId="urn:microsoft.com/office/officeart/2005/8/layout/hierarchy2" loCatId="hierarchy" qsTypeId="urn:microsoft.com/office/officeart/2005/8/quickstyle/simple1" qsCatId="simple" csTypeId="urn:microsoft.com/office/officeart/2005/8/colors/accent1_2" csCatId="accent1" phldr="1"/>
      <dgm:spPr/>
      <dgm:t>
        <a:bodyPr/>
        <a:lstStyle/>
        <a:p>
          <a:endParaRPr lang="id-ID"/>
        </a:p>
      </dgm:t>
    </dgm:pt>
    <dgm:pt modelId="{098665E3-56BE-4D9E-B954-09A2AE78D331}">
      <dgm:prSet phldrT="[Text]" custT="1"/>
      <dgm:spPr/>
      <dgm:t>
        <a:bodyPr/>
        <a:lstStyle/>
        <a:p>
          <a:r>
            <a:rPr lang="id-ID" sz="1800" b="1" dirty="0"/>
            <a:t>Kemenristekdikti  Programs in  HRD of HE</a:t>
          </a:r>
        </a:p>
      </dgm:t>
    </dgm:pt>
    <dgm:pt modelId="{11BA1052-322A-4D15-B85C-A4F414B10C45}" type="parTrans" cxnId="{7F538D03-F6F9-46DF-92DA-798DD2C60CC7}">
      <dgm:prSet/>
      <dgm:spPr/>
      <dgm:t>
        <a:bodyPr/>
        <a:lstStyle/>
        <a:p>
          <a:endParaRPr lang="id-ID"/>
        </a:p>
      </dgm:t>
    </dgm:pt>
    <dgm:pt modelId="{E43DEC1D-F207-49C7-B50A-9A7B3EB967A3}" type="sibTrans" cxnId="{7F538D03-F6F9-46DF-92DA-798DD2C60CC7}">
      <dgm:prSet/>
      <dgm:spPr/>
      <dgm:t>
        <a:bodyPr/>
        <a:lstStyle/>
        <a:p>
          <a:endParaRPr lang="id-ID"/>
        </a:p>
      </dgm:t>
    </dgm:pt>
    <dgm:pt modelId="{7922FD85-6805-40AD-ABBA-0E7948D3C79C}">
      <dgm:prSet phldrT="[Text]" custT="1"/>
      <dgm:spPr/>
      <dgm:t>
        <a:bodyPr/>
        <a:lstStyle/>
        <a:p>
          <a:r>
            <a:rPr lang="id-ID" sz="1600" b="1" dirty="0"/>
            <a:t>Scholarships</a:t>
          </a:r>
        </a:p>
      </dgm:t>
    </dgm:pt>
    <dgm:pt modelId="{308AEFC4-0099-4AD6-92BA-986809DBCD78}" type="parTrans" cxnId="{4DDEF4BF-E4BE-45C9-B1EA-5894F9D0214F}">
      <dgm:prSet/>
      <dgm:spPr/>
      <dgm:t>
        <a:bodyPr/>
        <a:lstStyle/>
        <a:p>
          <a:endParaRPr lang="id-ID"/>
        </a:p>
      </dgm:t>
    </dgm:pt>
    <dgm:pt modelId="{C3E16D9F-CDAD-4F86-B94E-48C816DDFFB7}" type="sibTrans" cxnId="{4DDEF4BF-E4BE-45C9-B1EA-5894F9D0214F}">
      <dgm:prSet/>
      <dgm:spPr/>
      <dgm:t>
        <a:bodyPr/>
        <a:lstStyle/>
        <a:p>
          <a:endParaRPr lang="id-ID"/>
        </a:p>
      </dgm:t>
    </dgm:pt>
    <dgm:pt modelId="{49AC9F4A-05C0-4E91-8E2A-4F3B59D8054B}">
      <dgm:prSet phldrT="[Text]" custT="1"/>
      <dgm:spPr/>
      <dgm:t>
        <a:bodyPr/>
        <a:lstStyle/>
        <a:p>
          <a:r>
            <a:rPr lang="id-ID" sz="1600" b="1" dirty="0"/>
            <a:t>Nondegree (Short course)</a:t>
          </a:r>
        </a:p>
      </dgm:t>
    </dgm:pt>
    <dgm:pt modelId="{73AB7B78-AEE7-4D6F-9EE8-46EFDA468A6B}" type="parTrans" cxnId="{25F1E1A4-C6D3-4291-88EA-6B856DEED2C6}">
      <dgm:prSet/>
      <dgm:spPr/>
      <dgm:t>
        <a:bodyPr/>
        <a:lstStyle/>
        <a:p>
          <a:endParaRPr lang="id-ID"/>
        </a:p>
      </dgm:t>
    </dgm:pt>
    <dgm:pt modelId="{39EAF052-F73F-4EB9-BF55-49614771C528}" type="sibTrans" cxnId="{25F1E1A4-C6D3-4291-88EA-6B856DEED2C6}">
      <dgm:prSet/>
      <dgm:spPr/>
      <dgm:t>
        <a:bodyPr/>
        <a:lstStyle/>
        <a:p>
          <a:endParaRPr lang="id-ID"/>
        </a:p>
      </dgm:t>
    </dgm:pt>
    <dgm:pt modelId="{E7D7BDEC-6197-42F4-8C4A-1C2CBEEDA86A}">
      <dgm:prSet phldrT="[Text]" custT="1"/>
      <dgm:spPr/>
      <dgm:t>
        <a:bodyPr/>
        <a:lstStyle/>
        <a:p>
          <a:r>
            <a:rPr lang="id-ID" sz="1600" b="1" dirty="0"/>
            <a:t>Joint /collaborative re</a:t>
          </a:r>
          <a:r>
            <a:rPr lang="id-ID" sz="1400" b="1" dirty="0"/>
            <a:t>search</a:t>
          </a:r>
        </a:p>
      </dgm:t>
    </dgm:pt>
    <dgm:pt modelId="{40CCC4AC-9933-4B7D-B91F-28A0BB4FEDEA}" type="parTrans" cxnId="{A9C4886A-DA4F-42C3-A2F5-74859DC79BEB}">
      <dgm:prSet/>
      <dgm:spPr/>
      <dgm:t>
        <a:bodyPr/>
        <a:lstStyle/>
        <a:p>
          <a:endParaRPr lang="id-ID"/>
        </a:p>
      </dgm:t>
    </dgm:pt>
    <dgm:pt modelId="{4C0BD26A-9BFA-45F7-805F-C30B802B5769}" type="sibTrans" cxnId="{A9C4886A-DA4F-42C3-A2F5-74859DC79BEB}">
      <dgm:prSet/>
      <dgm:spPr/>
      <dgm:t>
        <a:bodyPr/>
        <a:lstStyle/>
        <a:p>
          <a:endParaRPr lang="id-ID"/>
        </a:p>
      </dgm:t>
    </dgm:pt>
    <dgm:pt modelId="{3E78E848-889D-4674-BE7D-5DAEAC3116F3}">
      <dgm:prSet custT="1"/>
      <dgm:spPr/>
      <dgm:t>
        <a:bodyPr/>
        <a:lstStyle/>
        <a:p>
          <a:r>
            <a:rPr lang="id-ID" sz="1600" b="1" dirty="0"/>
            <a:t>Credit Transfer</a:t>
          </a:r>
        </a:p>
      </dgm:t>
    </dgm:pt>
    <dgm:pt modelId="{44538788-8275-4767-92E3-8F6E7B62220D}" type="parTrans" cxnId="{91F56705-54A0-476F-9017-641FBB1D524E}">
      <dgm:prSet/>
      <dgm:spPr/>
      <dgm:t>
        <a:bodyPr/>
        <a:lstStyle/>
        <a:p>
          <a:endParaRPr lang="id-ID"/>
        </a:p>
      </dgm:t>
    </dgm:pt>
    <dgm:pt modelId="{571631B9-E64E-4F52-9898-DFAEB9C210F7}" type="sibTrans" cxnId="{91F56705-54A0-476F-9017-641FBB1D524E}">
      <dgm:prSet/>
      <dgm:spPr/>
      <dgm:t>
        <a:bodyPr/>
        <a:lstStyle/>
        <a:p>
          <a:endParaRPr lang="id-ID"/>
        </a:p>
      </dgm:t>
    </dgm:pt>
    <dgm:pt modelId="{D3648991-DBCB-4AC1-8E4D-F2538578EE1B}">
      <dgm:prSet custT="1"/>
      <dgm:spPr/>
      <dgm:t>
        <a:bodyPr/>
        <a:lstStyle/>
        <a:p>
          <a:r>
            <a:rPr lang="id-ID" sz="1600" b="1" dirty="0"/>
            <a:t>SAME</a:t>
          </a:r>
        </a:p>
      </dgm:t>
    </dgm:pt>
    <dgm:pt modelId="{88CF6243-A2FB-4FFE-821B-53E9B86C8B64}" type="parTrans" cxnId="{43B8F29B-59D5-4039-88B8-D23A95C17B95}">
      <dgm:prSet/>
      <dgm:spPr/>
      <dgm:t>
        <a:bodyPr/>
        <a:lstStyle/>
        <a:p>
          <a:endParaRPr lang="id-ID"/>
        </a:p>
      </dgm:t>
    </dgm:pt>
    <dgm:pt modelId="{15D0F194-B443-4E6D-A841-B547DD2F4B10}" type="sibTrans" cxnId="{43B8F29B-59D5-4039-88B8-D23A95C17B95}">
      <dgm:prSet/>
      <dgm:spPr/>
      <dgm:t>
        <a:bodyPr/>
        <a:lstStyle/>
        <a:p>
          <a:endParaRPr lang="id-ID"/>
        </a:p>
      </dgm:t>
    </dgm:pt>
    <dgm:pt modelId="{5AE8B06D-5CF1-4C72-917F-649825214C36}">
      <dgm:prSet custT="1"/>
      <dgm:spPr/>
      <dgm:t>
        <a:bodyPr/>
        <a:lstStyle/>
        <a:p>
          <a:r>
            <a:rPr lang="id-ID" sz="1600" b="1" dirty="0"/>
            <a:t>Student  mobilization</a:t>
          </a:r>
        </a:p>
      </dgm:t>
    </dgm:pt>
    <dgm:pt modelId="{A5BB6C6B-E5DC-4D25-BD96-C73E4708698A}" type="parTrans" cxnId="{5C18C1AF-524F-41B1-81DC-FF620BF4FEA9}">
      <dgm:prSet/>
      <dgm:spPr/>
      <dgm:t>
        <a:bodyPr/>
        <a:lstStyle/>
        <a:p>
          <a:endParaRPr lang="id-ID"/>
        </a:p>
      </dgm:t>
    </dgm:pt>
    <dgm:pt modelId="{46546706-9BA6-4228-89C3-ACEB6EBC9E97}" type="sibTrans" cxnId="{5C18C1AF-524F-41B1-81DC-FF620BF4FEA9}">
      <dgm:prSet/>
      <dgm:spPr/>
      <dgm:t>
        <a:bodyPr/>
        <a:lstStyle/>
        <a:p>
          <a:endParaRPr lang="id-ID"/>
        </a:p>
      </dgm:t>
    </dgm:pt>
    <dgm:pt modelId="{03EA1070-D4A8-4924-B376-25ED225A040E}">
      <dgm:prSet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id-ID" sz="1600" b="1" dirty="0"/>
            <a:t>Student</a:t>
          </a:r>
        </a:p>
        <a:p>
          <a:pPr marL="0" marR="0" indent="0" defTabSz="914400" eaLnBrk="1" fontAlgn="auto" latinLnBrk="0" hangingPunct="1">
            <a:lnSpc>
              <a:spcPct val="100000"/>
            </a:lnSpc>
            <a:spcBef>
              <a:spcPts val="0"/>
            </a:spcBef>
            <a:spcAft>
              <a:spcPts val="0"/>
            </a:spcAft>
            <a:buClrTx/>
            <a:buSzTx/>
            <a:buFontTx/>
            <a:buNone/>
            <a:tabLst/>
            <a:defRPr/>
          </a:pPr>
          <a:r>
            <a:rPr lang="id-ID" sz="1600" b="1" dirty="0"/>
            <a:t>exchange</a:t>
          </a:r>
        </a:p>
        <a:p>
          <a:pPr defTabSz="933450">
            <a:lnSpc>
              <a:spcPct val="90000"/>
            </a:lnSpc>
            <a:spcBef>
              <a:spcPct val="0"/>
            </a:spcBef>
            <a:spcAft>
              <a:spcPct val="35000"/>
            </a:spcAft>
          </a:pPr>
          <a:endParaRPr lang="id-ID" sz="1300" dirty="0"/>
        </a:p>
      </dgm:t>
    </dgm:pt>
    <dgm:pt modelId="{6C3B3DE9-246E-4406-B0F2-59B3A3D8E008}" type="parTrans" cxnId="{933C6D57-9CF7-4224-ABFE-AEB4CA882EF0}">
      <dgm:prSet/>
      <dgm:spPr/>
      <dgm:t>
        <a:bodyPr/>
        <a:lstStyle/>
        <a:p>
          <a:endParaRPr lang="id-ID"/>
        </a:p>
      </dgm:t>
    </dgm:pt>
    <dgm:pt modelId="{5DFBA51F-6D33-44F6-ABEF-355EB304C31A}" type="sibTrans" cxnId="{933C6D57-9CF7-4224-ABFE-AEB4CA882EF0}">
      <dgm:prSet/>
      <dgm:spPr/>
      <dgm:t>
        <a:bodyPr/>
        <a:lstStyle/>
        <a:p>
          <a:endParaRPr lang="id-ID"/>
        </a:p>
      </dgm:t>
    </dgm:pt>
    <dgm:pt modelId="{245E71BF-F7F0-49F7-8BE0-D2A2C56FC5D7}">
      <dgm:prSet custT="1"/>
      <dgm:spPr/>
      <dgm:t>
        <a:bodyPr/>
        <a:lstStyle/>
        <a:p>
          <a:r>
            <a:rPr lang="id-ID" sz="1600" b="1" dirty="0"/>
            <a:t>Joint conference</a:t>
          </a:r>
        </a:p>
      </dgm:t>
    </dgm:pt>
    <dgm:pt modelId="{14AFD9E7-0DBE-4C6A-BE47-6A895602C3A7}" type="parTrans" cxnId="{CD19BB8F-C338-45F4-A85C-1CEB23D601A0}">
      <dgm:prSet/>
      <dgm:spPr/>
      <dgm:t>
        <a:bodyPr/>
        <a:lstStyle/>
        <a:p>
          <a:endParaRPr lang="id-ID"/>
        </a:p>
      </dgm:t>
    </dgm:pt>
    <dgm:pt modelId="{0F47FE72-8639-4B09-944C-8C045FA276D2}" type="sibTrans" cxnId="{CD19BB8F-C338-45F4-A85C-1CEB23D601A0}">
      <dgm:prSet/>
      <dgm:spPr/>
      <dgm:t>
        <a:bodyPr/>
        <a:lstStyle/>
        <a:p>
          <a:endParaRPr lang="id-ID"/>
        </a:p>
      </dgm:t>
    </dgm:pt>
    <dgm:pt modelId="{5ED73BE5-749E-4A9C-85D7-70F02F45D82B}">
      <dgm:prSet custT="1"/>
      <dgm:spPr/>
      <dgm:t>
        <a:bodyPr/>
        <a:lstStyle/>
        <a:p>
          <a:r>
            <a:rPr lang="id-ID" sz="1600" b="1" dirty="0"/>
            <a:t>Degree</a:t>
          </a:r>
        </a:p>
      </dgm:t>
    </dgm:pt>
    <dgm:pt modelId="{41236314-44A6-4929-BEBF-8FCAAA6223CB}" type="parTrans" cxnId="{9789DDBF-B84F-4320-8812-69260672CE7F}">
      <dgm:prSet/>
      <dgm:spPr/>
      <dgm:t>
        <a:bodyPr/>
        <a:lstStyle/>
        <a:p>
          <a:endParaRPr lang="id-ID"/>
        </a:p>
      </dgm:t>
    </dgm:pt>
    <dgm:pt modelId="{94F305B1-36EA-4DA2-8FFF-8D99A7C88769}" type="sibTrans" cxnId="{9789DDBF-B84F-4320-8812-69260672CE7F}">
      <dgm:prSet/>
      <dgm:spPr/>
      <dgm:t>
        <a:bodyPr/>
        <a:lstStyle/>
        <a:p>
          <a:endParaRPr lang="id-ID"/>
        </a:p>
      </dgm:t>
    </dgm:pt>
    <dgm:pt modelId="{6727335B-2F48-4C2E-8416-1757F1576A7B}">
      <dgm:prSet custT="1"/>
      <dgm:spPr/>
      <dgm:t>
        <a:bodyPr/>
        <a:lstStyle/>
        <a:p>
          <a:r>
            <a:rPr lang="id-ID" sz="1600" b="1" dirty="0"/>
            <a:t>Doctor  program</a:t>
          </a:r>
        </a:p>
      </dgm:t>
    </dgm:pt>
    <dgm:pt modelId="{D4733036-118F-4D65-973B-45FAB46736C1}" type="parTrans" cxnId="{20565C72-2466-4689-9BDB-83764D99A449}">
      <dgm:prSet/>
      <dgm:spPr/>
      <dgm:t>
        <a:bodyPr/>
        <a:lstStyle/>
        <a:p>
          <a:endParaRPr lang="id-ID"/>
        </a:p>
      </dgm:t>
    </dgm:pt>
    <dgm:pt modelId="{244E88AD-5941-4BB4-829D-34EC71358396}" type="sibTrans" cxnId="{20565C72-2466-4689-9BDB-83764D99A449}">
      <dgm:prSet/>
      <dgm:spPr/>
      <dgm:t>
        <a:bodyPr/>
        <a:lstStyle/>
        <a:p>
          <a:endParaRPr lang="id-ID"/>
        </a:p>
      </dgm:t>
    </dgm:pt>
    <dgm:pt modelId="{313C5804-D786-4384-BC27-B508DA7E91F3}">
      <dgm:prSet phldrT="[Text]" custT="1"/>
      <dgm:spPr/>
      <dgm:t>
        <a:bodyPr/>
        <a:lstStyle/>
        <a:p>
          <a:r>
            <a:rPr lang="id-ID" sz="1600" b="1" dirty="0"/>
            <a:t>Master  program</a:t>
          </a:r>
        </a:p>
      </dgm:t>
    </dgm:pt>
    <dgm:pt modelId="{E40EE8DD-D78F-4E8D-8203-C881D3A1DB0A}" type="sibTrans" cxnId="{D79FF3CD-8F82-4646-9DDF-1BCA0E6B029B}">
      <dgm:prSet/>
      <dgm:spPr/>
      <dgm:t>
        <a:bodyPr/>
        <a:lstStyle/>
        <a:p>
          <a:endParaRPr lang="id-ID"/>
        </a:p>
      </dgm:t>
    </dgm:pt>
    <dgm:pt modelId="{6DB345C9-7963-428B-AFB1-43CD6ED9F692}" type="parTrans" cxnId="{D79FF3CD-8F82-4646-9DDF-1BCA0E6B029B}">
      <dgm:prSet/>
      <dgm:spPr/>
      <dgm:t>
        <a:bodyPr/>
        <a:lstStyle/>
        <a:p>
          <a:endParaRPr lang="id-ID"/>
        </a:p>
      </dgm:t>
    </dgm:pt>
    <dgm:pt modelId="{83B0196F-EDD1-4ACB-AA86-15BC0C495DC3}">
      <dgm:prSet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id-ID" sz="1600" b="1" dirty="0"/>
            <a:t>Expert exchange</a:t>
          </a:r>
        </a:p>
        <a:p>
          <a:pPr defTabSz="577850">
            <a:lnSpc>
              <a:spcPct val="90000"/>
            </a:lnSpc>
            <a:spcBef>
              <a:spcPct val="0"/>
            </a:spcBef>
            <a:spcAft>
              <a:spcPct val="35000"/>
            </a:spcAft>
          </a:pPr>
          <a:endParaRPr lang="id-ID" sz="1300" dirty="0"/>
        </a:p>
      </dgm:t>
    </dgm:pt>
    <dgm:pt modelId="{98EE002F-3259-4B8F-9608-FDB2C1F6551C}" type="parTrans" cxnId="{D402D028-139E-4448-8576-ED6FB392B646}">
      <dgm:prSet/>
      <dgm:spPr/>
      <dgm:t>
        <a:bodyPr/>
        <a:lstStyle/>
        <a:p>
          <a:endParaRPr lang="id-ID"/>
        </a:p>
      </dgm:t>
    </dgm:pt>
    <dgm:pt modelId="{5534FD7C-8CDF-4F41-BE9D-417040CB3B37}" type="sibTrans" cxnId="{D402D028-139E-4448-8576-ED6FB392B646}">
      <dgm:prSet/>
      <dgm:spPr/>
      <dgm:t>
        <a:bodyPr/>
        <a:lstStyle/>
        <a:p>
          <a:endParaRPr lang="id-ID"/>
        </a:p>
      </dgm:t>
    </dgm:pt>
    <dgm:pt modelId="{4B068301-575B-40E1-B9F8-1475D39D0018}" type="pres">
      <dgm:prSet presAssocID="{410B5895-B528-4371-B8DD-9C477E30A280}" presName="diagram" presStyleCnt="0">
        <dgm:presLayoutVars>
          <dgm:chPref val="1"/>
          <dgm:dir/>
          <dgm:animOne val="branch"/>
          <dgm:animLvl val="lvl"/>
          <dgm:resizeHandles val="exact"/>
        </dgm:presLayoutVars>
      </dgm:prSet>
      <dgm:spPr/>
    </dgm:pt>
    <dgm:pt modelId="{539659C4-28B0-493D-B08F-45C22152C50E}" type="pres">
      <dgm:prSet presAssocID="{098665E3-56BE-4D9E-B954-09A2AE78D331}" presName="root1" presStyleCnt="0"/>
      <dgm:spPr/>
    </dgm:pt>
    <dgm:pt modelId="{391B207D-24B9-4282-890A-B843D5DADF1C}" type="pres">
      <dgm:prSet presAssocID="{098665E3-56BE-4D9E-B954-09A2AE78D331}" presName="LevelOneTextNode" presStyleLbl="node0" presStyleIdx="0" presStyleCnt="1" custScaleX="122810" custScaleY="240115">
        <dgm:presLayoutVars>
          <dgm:chPref val="3"/>
        </dgm:presLayoutVars>
      </dgm:prSet>
      <dgm:spPr/>
    </dgm:pt>
    <dgm:pt modelId="{ACDEB88D-BD29-4768-836F-04F963439C25}" type="pres">
      <dgm:prSet presAssocID="{098665E3-56BE-4D9E-B954-09A2AE78D331}" presName="level2hierChild" presStyleCnt="0"/>
      <dgm:spPr/>
    </dgm:pt>
    <dgm:pt modelId="{5322AA83-99EF-4C9A-9F97-D0FC90E6C576}" type="pres">
      <dgm:prSet presAssocID="{308AEFC4-0099-4AD6-92BA-986809DBCD78}" presName="conn2-1" presStyleLbl="parChTrans1D2" presStyleIdx="0" presStyleCnt="6"/>
      <dgm:spPr/>
    </dgm:pt>
    <dgm:pt modelId="{38F70C04-2DC2-4528-B4AE-EC70ED3A3D97}" type="pres">
      <dgm:prSet presAssocID="{308AEFC4-0099-4AD6-92BA-986809DBCD78}" presName="connTx" presStyleLbl="parChTrans1D2" presStyleIdx="0" presStyleCnt="6"/>
      <dgm:spPr/>
    </dgm:pt>
    <dgm:pt modelId="{B1F728A3-FDCF-47C3-9012-9728A6AB2C2A}" type="pres">
      <dgm:prSet presAssocID="{7922FD85-6805-40AD-ABBA-0E7948D3C79C}" presName="root2" presStyleCnt="0"/>
      <dgm:spPr/>
    </dgm:pt>
    <dgm:pt modelId="{201690A4-300C-4D2E-AA10-CD288D28686E}" type="pres">
      <dgm:prSet presAssocID="{7922FD85-6805-40AD-ABBA-0E7948D3C79C}" presName="LevelTwoTextNode" presStyleLbl="node2" presStyleIdx="0" presStyleCnt="6">
        <dgm:presLayoutVars>
          <dgm:chPref val="3"/>
        </dgm:presLayoutVars>
      </dgm:prSet>
      <dgm:spPr/>
    </dgm:pt>
    <dgm:pt modelId="{D35F17BB-905A-4C2C-8A9C-38FAD731B06A}" type="pres">
      <dgm:prSet presAssocID="{7922FD85-6805-40AD-ABBA-0E7948D3C79C}" presName="level3hierChild" presStyleCnt="0"/>
      <dgm:spPr/>
    </dgm:pt>
    <dgm:pt modelId="{459AB8E3-EA5B-4474-880E-EFAA8010773D}" type="pres">
      <dgm:prSet presAssocID="{41236314-44A6-4929-BEBF-8FCAAA6223CB}" presName="conn2-1" presStyleLbl="parChTrans1D3" presStyleIdx="0" presStyleCnt="4"/>
      <dgm:spPr/>
    </dgm:pt>
    <dgm:pt modelId="{23A397C0-D424-470E-8435-0702D2232F2A}" type="pres">
      <dgm:prSet presAssocID="{41236314-44A6-4929-BEBF-8FCAAA6223CB}" presName="connTx" presStyleLbl="parChTrans1D3" presStyleIdx="0" presStyleCnt="4"/>
      <dgm:spPr/>
    </dgm:pt>
    <dgm:pt modelId="{E78461D0-DAAB-4020-9B21-F132D1931D29}" type="pres">
      <dgm:prSet presAssocID="{5ED73BE5-749E-4A9C-85D7-70F02F45D82B}" presName="root2" presStyleCnt="0"/>
      <dgm:spPr/>
    </dgm:pt>
    <dgm:pt modelId="{74E45AF0-246C-40CF-A616-5660E15C6F29}" type="pres">
      <dgm:prSet presAssocID="{5ED73BE5-749E-4A9C-85D7-70F02F45D82B}" presName="LevelTwoTextNode" presStyleLbl="node3" presStyleIdx="0" presStyleCnt="4" custLinFactNeighborX="3131" custLinFactNeighborY="6819">
        <dgm:presLayoutVars>
          <dgm:chPref val="3"/>
        </dgm:presLayoutVars>
      </dgm:prSet>
      <dgm:spPr/>
    </dgm:pt>
    <dgm:pt modelId="{573DC7BF-6982-4DC0-B845-BD09918DA716}" type="pres">
      <dgm:prSet presAssocID="{5ED73BE5-749E-4A9C-85D7-70F02F45D82B}" presName="level3hierChild" presStyleCnt="0"/>
      <dgm:spPr/>
    </dgm:pt>
    <dgm:pt modelId="{27C4FDD9-52FA-40F2-8A32-4A3F1FCC652E}" type="pres">
      <dgm:prSet presAssocID="{6DB345C9-7963-428B-AFB1-43CD6ED9F692}" presName="conn2-1" presStyleLbl="parChTrans1D4" presStyleIdx="0" presStyleCnt="2"/>
      <dgm:spPr/>
    </dgm:pt>
    <dgm:pt modelId="{42800B8B-1DA9-4E85-ABC2-7040331ED520}" type="pres">
      <dgm:prSet presAssocID="{6DB345C9-7963-428B-AFB1-43CD6ED9F692}" presName="connTx" presStyleLbl="parChTrans1D4" presStyleIdx="0" presStyleCnt="2"/>
      <dgm:spPr/>
    </dgm:pt>
    <dgm:pt modelId="{479AAF14-A5F2-4667-841C-43E90FA74CD6}" type="pres">
      <dgm:prSet presAssocID="{313C5804-D786-4384-BC27-B508DA7E91F3}" presName="root2" presStyleCnt="0"/>
      <dgm:spPr/>
    </dgm:pt>
    <dgm:pt modelId="{60263727-594E-4033-8D8E-3BB17F08DEA1}" type="pres">
      <dgm:prSet presAssocID="{313C5804-D786-4384-BC27-B508DA7E91F3}" presName="LevelTwoTextNode" presStyleLbl="node4" presStyleIdx="0" presStyleCnt="2">
        <dgm:presLayoutVars>
          <dgm:chPref val="3"/>
        </dgm:presLayoutVars>
      </dgm:prSet>
      <dgm:spPr/>
    </dgm:pt>
    <dgm:pt modelId="{07EBC756-773F-40D7-97E5-7B0DE1F02711}" type="pres">
      <dgm:prSet presAssocID="{313C5804-D786-4384-BC27-B508DA7E91F3}" presName="level3hierChild" presStyleCnt="0"/>
      <dgm:spPr/>
    </dgm:pt>
    <dgm:pt modelId="{CA52C5E3-A9E8-4CA6-BCF3-2B2F3FBF6B4F}" type="pres">
      <dgm:prSet presAssocID="{D4733036-118F-4D65-973B-45FAB46736C1}" presName="conn2-1" presStyleLbl="parChTrans1D4" presStyleIdx="1" presStyleCnt="2"/>
      <dgm:spPr/>
    </dgm:pt>
    <dgm:pt modelId="{AF3E0EBF-EBC7-4649-9EDA-39B58B679679}" type="pres">
      <dgm:prSet presAssocID="{D4733036-118F-4D65-973B-45FAB46736C1}" presName="connTx" presStyleLbl="parChTrans1D4" presStyleIdx="1" presStyleCnt="2"/>
      <dgm:spPr/>
    </dgm:pt>
    <dgm:pt modelId="{C2D1673E-7AC3-4721-8BB5-5C0F219C4D18}" type="pres">
      <dgm:prSet presAssocID="{6727335B-2F48-4C2E-8416-1757F1576A7B}" presName="root2" presStyleCnt="0"/>
      <dgm:spPr/>
    </dgm:pt>
    <dgm:pt modelId="{17F76061-F065-4BA8-B53F-FD5F958E6B47}" type="pres">
      <dgm:prSet presAssocID="{6727335B-2F48-4C2E-8416-1757F1576A7B}" presName="LevelTwoTextNode" presStyleLbl="node4" presStyleIdx="1" presStyleCnt="2">
        <dgm:presLayoutVars>
          <dgm:chPref val="3"/>
        </dgm:presLayoutVars>
      </dgm:prSet>
      <dgm:spPr/>
    </dgm:pt>
    <dgm:pt modelId="{CDDFA73D-5C44-4185-8088-E1D2FD9ED06D}" type="pres">
      <dgm:prSet presAssocID="{6727335B-2F48-4C2E-8416-1757F1576A7B}" presName="level3hierChild" presStyleCnt="0"/>
      <dgm:spPr/>
    </dgm:pt>
    <dgm:pt modelId="{E13EDE3C-7E62-4214-9997-1201E96173C0}" type="pres">
      <dgm:prSet presAssocID="{73AB7B78-AEE7-4D6F-9EE8-46EFDA468A6B}" presName="conn2-1" presStyleLbl="parChTrans1D3" presStyleIdx="1" presStyleCnt="4"/>
      <dgm:spPr/>
    </dgm:pt>
    <dgm:pt modelId="{FD9C0501-B35C-4948-ABCF-219FD7552F6C}" type="pres">
      <dgm:prSet presAssocID="{73AB7B78-AEE7-4D6F-9EE8-46EFDA468A6B}" presName="connTx" presStyleLbl="parChTrans1D3" presStyleIdx="1" presStyleCnt="4"/>
      <dgm:spPr/>
    </dgm:pt>
    <dgm:pt modelId="{3788F280-0A3B-4F5E-875F-6B0393A08209}" type="pres">
      <dgm:prSet presAssocID="{49AC9F4A-05C0-4E91-8E2A-4F3B59D8054B}" presName="root2" presStyleCnt="0"/>
      <dgm:spPr/>
    </dgm:pt>
    <dgm:pt modelId="{26F8C95E-0308-4ED4-83A1-2866F1F382B6}" type="pres">
      <dgm:prSet presAssocID="{49AC9F4A-05C0-4E91-8E2A-4F3B59D8054B}" presName="LevelTwoTextNode" presStyleLbl="node3" presStyleIdx="1" presStyleCnt="4">
        <dgm:presLayoutVars>
          <dgm:chPref val="3"/>
        </dgm:presLayoutVars>
      </dgm:prSet>
      <dgm:spPr/>
    </dgm:pt>
    <dgm:pt modelId="{939C7CFB-BC72-47DC-81DE-213B2E420772}" type="pres">
      <dgm:prSet presAssocID="{49AC9F4A-05C0-4E91-8E2A-4F3B59D8054B}" presName="level3hierChild" presStyleCnt="0"/>
      <dgm:spPr/>
    </dgm:pt>
    <dgm:pt modelId="{C072BB70-7F58-479C-B910-A81241059371}" type="pres">
      <dgm:prSet presAssocID="{98EE002F-3259-4B8F-9608-FDB2C1F6551C}" presName="conn2-1" presStyleLbl="parChTrans1D2" presStyleIdx="1" presStyleCnt="6"/>
      <dgm:spPr/>
    </dgm:pt>
    <dgm:pt modelId="{1C589904-BAF6-4D0F-ADEA-314351090A1E}" type="pres">
      <dgm:prSet presAssocID="{98EE002F-3259-4B8F-9608-FDB2C1F6551C}" presName="connTx" presStyleLbl="parChTrans1D2" presStyleIdx="1" presStyleCnt="6"/>
      <dgm:spPr/>
    </dgm:pt>
    <dgm:pt modelId="{5A658459-1B92-48D1-AE16-6CBB824D97E1}" type="pres">
      <dgm:prSet presAssocID="{83B0196F-EDD1-4ACB-AA86-15BC0C495DC3}" presName="root2" presStyleCnt="0"/>
      <dgm:spPr/>
    </dgm:pt>
    <dgm:pt modelId="{E61A6A33-A598-4679-AD8D-A0DBE5B22FCB}" type="pres">
      <dgm:prSet presAssocID="{83B0196F-EDD1-4ACB-AA86-15BC0C495DC3}" presName="LevelTwoTextNode" presStyleLbl="node2" presStyleIdx="1" presStyleCnt="6">
        <dgm:presLayoutVars>
          <dgm:chPref val="3"/>
        </dgm:presLayoutVars>
      </dgm:prSet>
      <dgm:spPr/>
    </dgm:pt>
    <dgm:pt modelId="{37760592-1423-4AF7-A78B-1B698D9DD062}" type="pres">
      <dgm:prSet presAssocID="{83B0196F-EDD1-4ACB-AA86-15BC0C495DC3}" presName="level3hierChild" presStyleCnt="0"/>
      <dgm:spPr/>
    </dgm:pt>
    <dgm:pt modelId="{308757DB-EBFC-4D9A-86A6-47F685FB7478}" type="pres">
      <dgm:prSet presAssocID="{88CF6243-A2FB-4FFE-821B-53E9B86C8B64}" presName="conn2-1" presStyleLbl="parChTrans1D3" presStyleIdx="2" presStyleCnt="4"/>
      <dgm:spPr/>
    </dgm:pt>
    <dgm:pt modelId="{D4F9F48C-57E4-4E8E-8F14-AED4F530DF93}" type="pres">
      <dgm:prSet presAssocID="{88CF6243-A2FB-4FFE-821B-53E9B86C8B64}" presName="connTx" presStyleLbl="parChTrans1D3" presStyleIdx="2" presStyleCnt="4"/>
      <dgm:spPr/>
    </dgm:pt>
    <dgm:pt modelId="{387F515D-8CBD-4523-9812-170ADF5AD546}" type="pres">
      <dgm:prSet presAssocID="{D3648991-DBCB-4AC1-8E4D-F2538578EE1B}" presName="root2" presStyleCnt="0"/>
      <dgm:spPr/>
    </dgm:pt>
    <dgm:pt modelId="{862BCB3F-754F-4127-9BBC-BF6256E33F99}" type="pres">
      <dgm:prSet presAssocID="{D3648991-DBCB-4AC1-8E4D-F2538578EE1B}" presName="LevelTwoTextNode" presStyleLbl="node3" presStyleIdx="2" presStyleCnt="4" custScaleX="100303">
        <dgm:presLayoutVars>
          <dgm:chPref val="3"/>
        </dgm:presLayoutVars>
      </dgm:prSet>
      <dgm:spPr/>
    </dgm:pt>
    <dgm:pt modelId="{85B731B8-ECBA-4900-8DAA-43D8EFDA727B}" type="pres">
      <dgm:prSet presAssocID="{D3648991-DBCB-4AC1-8E4D-F2538578EE1B}" presName="level3hierChild" presStyleCnt="0"/>
      <dgm:spPr/>
    </dgm:pt>
    <dgm:pt modelId="{021A9FDB-C8A3-48B0-8CA4-B16A18833005}" type="pres">
      <dgm:prSet presAssocID="{A5BB6C6B-E5DC-4D25-BD96-C73E4708698A}" presName="conn2-1" presStyleLbl="parChTrans1D2" presStyleIdx="2" presStyleCnt="6"/>
      <dgm:spPr/>
    </dgm:pt>
    <dgm:pt modelId="{0B1C01DF-003B-45F8-B9E5-95D6FD1A09CF}" type="pres">
      <dgm:prSet presAssocID="{A5BB6C6B-E5DC-4D25-BD96-C73E4708698A}" presName="connTx" presStyleLbl="parChTrans1D2" presStyleIdx="2" presStyleCnt="6"/>
      <dgm:spPr/>
    </dgm:pt>
    <dgm:pt modelId="{1B6274F1-3CC3-4A58-82C5-A8227DA7592A}" type="pres">
      <dgm:prSet presAssocID="{5AE8B06D-5CF1-4C72-917F-649825214C36}" presName="root2" presStyleCnt="0"/>
      <dgm:spPr/>
    </dgm:pt>
    <dgm:pt modelId="{51344CC3-43AF-47BC-B0DD-9F6C95BF71F8}" type="pres">
      <dgm:prSet presAssocID="{5AE8B06D-5CF1-4C72-917F-649825214C36}" presName="LevelTwoTextNode" presStyleLbl="node2" presStyleIdx="2" presStyleCnt="6">
        <dgm:presLayoutVars>
          <dgm:chPref val="3"/>
        </dgm:presLayoutVars>
      </dgm:prSet>
      <dgm:spPr/>
    </dgm:pt>
    <dgm:pt modelId="{84D4C07C-C7E1-48DC-BA67-9788C473FADF}" type="pres">
      <dgm:prSet presAssocID="{5AE8B06D-5CF1-4C72-917F-649825214C36}" presName="level3hierChild" presStyleCnt="0"/>
      <dgm:spPr/>
    </dgm:pt>
    <dgm:pt modelId="{9A962F5C-7613-4155-8ABA-BD2370DA7505}" type="pres">
      <dgm:prSet presAssocID="{44538788-8275-4767-92E3-8F6E7B62220D}" presName="conn2-1" presStyleLbl="parChTrans1D3" presStyleIdx="3" presStyleCnt="4"/>
      <dgm:spPr/>
    </dgm:pt>
    <dgm:pt modelId="{51CA80D9-F996-4F03-9D32-35859DA5AA56}" type="pres">
      <dgm:prSet presAssocID="{44538788-8275-4767-92E3-8F6E7B62220D}" presName="connTx" presStyleLbl="parChTrans1D3" presStyleIdx="3" presStyleCnt="4"/>
      <dgm:spPr/>
    </dgm:pt>
    <dgm:pt modelId="{0ABE8000-E4CA-4708-AC9A-D464D07F33DC}" type="pres">
      <dgm:prSet presAssocID="{3E78E848-889D-4674-BE7D-5DAEAC3116F3}" presName="root2" presStyleCnt="0"/>
      <dgm:spPr/>
    </dgm:pt>
    <dgm:pt modelId="{0712D3C0-817D-4E85-B48D-550B0F90FB0B}" type="pres">
      <dgm:prSet presAssocID="{3E78E848-889D-4674-BE7D-5DAEAC3116F3}" presName="LevelTwoTextNode" presStyleLbl="node3" presStyleIdx="3" presStyleCnt="4">
        <dgm:presLayoutVars>
          <dgm:chPref val="3"/>
        </dgm:presLayoutVars>
      </dgm:prSet>
      <dgm:spPr/>
    </dgm:pt>
    <dgm:pt modelId="{0359E9BE-9939-44F7-8F9E-7AC602ED2014}" type="pres">
      <dgm:prSet presAssocID="{3E78E848-889D-4674-BE7D-5DAEAC3116F3}" presName="level3hierChild" presStyleCnt="0"/>
      <dgm:spPr/>
    </dgm:pt>
    <dgm:pt modelId="{B08ADDF9-5233-4576-8035-B20D0FF52B6C}" type="pres">
      <dgm:prSet presAssocID="{6C3B3DE9-246E-4406-B0F2-59B3A3D8E008}" presName="conn2-1" presStyleLbl="parChTrans1D2" presStyleIdx="3" presStyleCnt="6"/>
      <dgm:spPr/>
    </dgm:pt>
    <dgm:pt modelId="{F372BBC2-FE4B-4111-898C-0BE2E2E96287}" type="pres">
      <dgm:prSet presAssocID="{6C3B3DE9-246E-4406-B0F2-59B3A3D8E008}" presName="connTx" presStyleLbl="parChTrans1D2" presStyleIdx="3" presStyleCnt="6"/>
      <dgm:spPr/>
    </dgm:pt>
    <dgm:pt modelId="{1A728C00-2095-4529-A0FF-635B1C471A2C}" type="pres">
      <dgm:prSet presAssocID="{03EA1070-D4A8-4924-B376-25ED225A040E}" presName="root2" presStyleCnt="0"/>
      <dgm:spPr/>
    </dgm:pt>
    <dgm:pt modelId="{BDC081FC-DB5C-490C-AC0E-99E905A3134F}" type="pres">
      <dgm:prSet presAssocID="{03EA1070-D4A8-4924-B376-25ED225A040E}" presName="LevelTwoTextNode" presStyleLbl="node2" presStyleIdx="3" presStyleCnt="6">
        <dgm:presLayoutVars>
          <dgm:chPref val="3"/>
        </dgm:presLayoutVars>
      </dgm:prSet>
      <dgm:spPr/>
    </dgm:pt>
    <dgm:pt modelId="{2C464CBE-EB3C-49EA-9109-7013FBB939D1}" type="pres">
      <dgm:prSet presAssocID="{03EA1070-D4A8-4924-B376-25ED225A040E}" presName="level3hierChild" presStyleCnt="0"/>
      <dgm:spPr/>
    </dgm:pt>
    <dgm:pt modelId="{8A44F848-43AF-4E80-8AC1-91B41CFEBBEE}" type="pres">
      <dgm:prSet presAssocID="{40CCC4AC-9933-4B7D-B91F-28A0BB4FEDEA}" presName="conn2-1" presStyleLbl="parChTrans1D2" presStyleIdx="4" presStyleCnt="6"/>
      <dgm:spPr/>
    </dgm:pt>
    <dgm:pt modelId="{AD57D64D-EA9B-4AEF-86E9-3AD63AEEF32A}" type="pres">
      <dgm:prSet presAssocID="{40CCC4AC-9933-4B7D-B91F-28A0BB4FEDEA}" presName="connTx" presStyleLbl="parChTrans1D2" presStyleIdx="4" presStyleCnt="6"/>
      <dgm:spPr/>
    </dgm:pt>
    <dgm:pt modelId="{8712D4BB-AB55-4D01-93C5-296AAAD43164}" type="pres">
      <dgm:prSet presAssocID="{E7D7BDEC-6197-42F4-8C4A-1C2CBEEDA86A}" presName="root2" presStyleCnt="0"/>
      <dgm:spPr/>
    </dgm:pt>
    <dgm:pt modelId="{0D683C38-3DC4-4873-BA16-A8F30C254F47}" type="pres">
      <dgm:prSet presAssocID="{E7D7BDEC-6197-42F4-8C4A-1C2CBEEDA86A}" presName="LevelTwoTextNode" presStyleLbl="node2" presStyleIdx="4" presStyleCnt="6" custLinFactNeighborX="471" custLinFactNeighborY="525">
        <dgm:presLayoutVars>
          <dgm:chPref val="3"/>
        </dgm:presLayoutVars>
      </dgm:prSet>
      <dgm:spPr/>
    </dgm:pt>
    <dgm:pt modelId="{413CEF8F-6C42-4A69-A6EC-BFF62B8D515C}" type="pres">
      <dgm:prSet presAssocID="{E7D7BDEC-6197-42F4-8C4A-1C2CBEEDA86A}" presName="level3hierChild" presStyleCnt="0"/>
      <dgm:spPr/>
    </dgm:pt>
    <dgm:pt modelId="{AB84FCBC-D1AF-44E1-A887-98A4BFE9A2CE}" type="pres">
      <dgm:prSet presAssocID="{14AFD9E7-0DBE-4C6A-BE47-6A895602C3A7}" presName="conn2-1" presStyleLbl="parChTrans1D2" presStyleIdx="5" presStyleCnt="6"/>
      <dgm:spPr/>
    </dgm:pt>
    <dgm:pt modelId="{C9562285-54E5-4519-ADD2-BC73AC203B35}" type="pres">
      <dgm:prSet presAssocID="{14AFD9E7-0DBE-4C6A-BE47-6A895602C3A7}" presName="connTx" presStyleLbl="parChTrans1D2" presStyleIdx="5" presStyleCnt="6"/>
      <dgm:spPr/>
    </dgm:pt>
    <dgm:pt modelId="{85226E9A-EE11-4B74-A3AC-D7FE29756F24}" type="pres">
      <dgm:prSet presAssocID="{245E71BF-F7F0-49F7-8BE0-D2A2C56FC5D7}" presName="root2" presStyleCnt="0"/>
      <dgm:spPr/>
    </dgm:pt>
    <dgm:pt modelId="{73C0BF8A-7C6D-4E55-85A8-3796508D524D}" type="pres">
      <dgm:prSet presAssocID="{245E71BF-F7F0-49F7-8BE0-D2A2C56FC5D7}" presName="LevelTwoTextNode" presStyleLbl="node2" presStyleIdx="5" presStyleCnt="6">
        <dgm:presLayoutVars>
          <dgm:chPref val="3"/>
        </dgm:presLayoutVars>
      </dgm:prSet>
      <dgm:spPr/>
    </dgm:pt>
    <dgm:pt modelId="{10F539ED-BD0D-459D-AF57-5340A1744F72}" type="pres">
      <dgm:prSet presAssocID="{245E71BF-F7F0-49F7-8BE0-D2A2C56FC5D7}" presName="level3hierChild" presStyleCnt="0"/>
      <dgm:spPr/>
    </dgm:pt>
  </dgm:ptLst>
  <dgm:cxnLst>
    <dgm:cxn modelId="{9387259E-C545-4E6A-AB18-281803372631}" type="presOf" srcId="{D3648991-DBCB-4AC1-8E4D-F2538578EE1B}" destId="{862BCB3F-754F-4127-9BBC-BF6256E33F99}" srcOrd="0" destOrd="0" presId="urn:microsoft.com/office/officeart/2005/8/layout/hierarchy2"/>
    <dgm:cxn modelId="{A968E829-C7CC-41C9-8F7F-D81E7F55F130}" type="presOf" srcId="{5AE8B06D-5CF1-4C72-917F-649825214C36}" destId="{51344CC3-43AF-47BC-B0DD-9F6C95BF71F8}" srcOrd="0" destOrd="0" presId="urn:microsoft.com/office/officeart/2005/8/layout/hierarchy2"/>
    <dgm:cxn modelId="{B2F12A09-E07C-44B9-9B5A-D8C5CAB4688F}" type="presOf" srcId="{88CF6243-A2FB-4FFE-821B-53E9B86C8B64}" destId="{D4F9F48C-57E4-4E8E-8F14-AED4F530DF93}" srcOrd="1" destOrd="0" presId="urn:microsoft.com/office/officeart/2005/8/layout/hierarchy2"/>
    <dgm:cxn modelId="{DAAED4A8-911D-4A89-99D3-2FBB87427B18}" type="presOf" srcId="{A5BB6C6B-E5DC-4D25-BD96-C73E4708698A}" destId="{0B1C01DF-003B-45F8-B9E5-95D6FD1A09CF}" srcOrd="1" destOrd="0" presId="urn:microsoft.com/office/officeart/2005/8/layout/hierarchy2"/>
    <dgm:cxn modelId="{5CB10E96-EB09-417E-97E1-40AAA40FD347}" type="presOf" srcId="{73AB7B78-AEE7-4D6F-9EE8-46EFDA468A6B}" destId="{FD9C0501-B35C-4948-ABCF-219FD7552F6C}" srcOrd="1" destOrd="0" presId="urn:microsoft.com/office/officeart/2005/8/layout/hierarchy2"/>
    <dgm:cxn modelId="{CF7D47AB-E51B-47C4-9A07-5DC10A0CA954}" type="presOf" srcId="{49AC9F4A-05C0-4E91-8E2A-4F3B59D8054B}" destId="{26F8C95E-0308-4ED4-83A1-2866F1F382B6}" srcOrd="0" destOrd="0" presId="urn:microsoft.com/office/officeart/2005/8/layout/hierarchy2"/>
    <dgm:cxn modelId="{EED5EC1B-CFC8-4C78-AF59-861399B23904}" type="presOf" srcId="{14AFD9E7-0DBE-4C6A-BE47-6A895602C3A7}" destId="{AB84FCBC-D1AF-44E1-A887-98A4BFE9A2CE}" srcOrd="0" destOrd="0" presId="urn:microsoft.com/office/officeart/2005/8/layout/hierarchy2"/>
    <dgm:cxn modelId="{EC3FE02F-8FB3-4A9E-80C5-CA77F2B09887}" type="presOf" srcId="{03EA1070-D4A8-4924-B376-25ED225A040E}" destId="{BDC081FC-DB5C-490C-AC0E-99E905A3134F}" srcOrd="0" destOrd="0" presId="urn:microsoft.com/office/officeart/2005/8/layout/hierarchy2"/>
    <dgm:cxn modelId="{845D22FD-1E4E-4703-A1D8-4E05202E3A21}" type="presOf" srcId="{5ED73BE5-749E-4A9C-85D7-70F02F45D82B}" destId="{74E45AF0-246C-40CF-A616-5660E15C6F29}" srcOrd="0" destOrd="0" presId="urn:microsoft.com/office/officeart/2005/8/layout/hierarchy2"/>
    <dgm:cxn modelId="{25234655-910F-44A2-B690-FF8F07350AFE}" type="presOf" srcId="{40CCC4AC-9933-4B7D-B91F-28A0BB4FEDEA}" destId="{AD57D64D-EA9B-4AEF-86E9-3AD63AEEF32A}" srcOrd="1" destOrd="0" presId="urn:microsoft.com/office/officeart/2005/8/layout/hierarchy2"/>
    <dgm:cxn modelId="{2F7715F4-80F9-4DAE-98F4-F335C2F890D2}" type="presOf" srcId="{41236314-44A6-4929-BEBF-8FCAAA6223CB}" destId="{459AB8E3-EA5B-4474-880E-EFAA8010773D}" srcOrd="0" destOrd="0" presId="urn:microsoft.com/office/officeart/2005/8/layout/hierarchy2"/>
    <dgm:cxn modelId="{25F1E1A4-C6D3-4291-88EA-6B856DEED2C6}" srcId="{7922FD85-6805-40AD-ABBA-0E7948D3C79C}" destId="{49AC9F4A-05C0-4E91-8E2A-4F3B59D8054B}" srcOrd="1" destOrd="0" parTransId="{73AB7B78-AEE7-4D6F-9EE8-46EFDA468A6B}" sibTransId="{39EAF052-F73F-4EB9-BF55-49614771C528}"/>
    <dgm:cxn modelId="{3CD7E564-7A6E-4FC1-89CC-6A19EBB2DFCA}" type="presOf" srcId="{6C3B3DE9-246E-4406-B0F2-59B3A3D8E008}" destId="{F372BBC2-FE4B-4111-898C-0BE2E2E96287}" srcOrd="1" destOrd="0" presId="urn:microsoft.com/office/officeart/2005/8/layout/hierarchy2"/>
    <dgm:cxn modelId="{709D4081-7A93-48C2-8891-221032F8FF6C}" type="presOf" srcId="{6727335B-2F48-4C2E-8416-1757F1576A7B}" destId="{17F76061-F065-4BA8-B53F-FD5F958E6B47}" srcOrd="0" destOrd="0" presId="urn:microsoft.com/office/officeart/2005/8/layout/hierarchy2"/>
    <dgm:cxn modelId="{F1FE64B0-A721-4676-AC7F-B844308EA43E}" type="presOf" srcId="{D4733036-118F-4D65-973B-45FAB46736C1}" destId="{AF3E0EBF-EBC7-4649-9EDA-39B58B679679}" srcOrd="1" destOrd="0" presId="urn:microsoft.com/office/officeart/2005/8/layout/hierarchy2"/>
    <dgm:cxn modelId="{BD4E3096-B7B8-4DCE-879C-F7DD04306510}" type="presOf" srcId="{6DB345C9-7963-428B-AFB1-43CD6ED9F692}" destId="{42800B8B-1DA9-4E85-ABC2-7040331ED520}" srcOrd="1" destOrd="0" presId="urn:microsoft.com/office/officeart/2005/8/layout/hierarchy2"/>
    <dgm:cxn modelId="{9E715ADB-9867-4E6D-9E1B-C49F9D973D8E}" type="presOf" srcId="{6C3B3DE9-246E-4406-B0F2-59B3A3D8E008}" destId="{B08ADDF9-5233-4576-8035-B20D0FF52B6C}" srcOrd="0" destOrd="0" presId="urn:microsoft.com/office/officeart/2005/8/layout/hierarchy2"/>
    <dgm:cxn modelId="{20565C72-2466-4689-9BDB-83764D99A449}" srcId="{5ED73BE5-749E-4A9C-85D7-70F02F45D82B}" destId="{6727335B-2F48-4C2E-8416-1757F1576A7B}" srcOrd="1" destOrd="0" parTransId="{D4733036-118F-4D65-973B-45FAB46736C1}" sibTransId="{244E88AD-5941-4BB4-829D-34EC71358396}"/>
    <dgm:cxn modelId="{20B6F2B2-E600-4880-9971-83C3CCB6ACE1}" type="presOf" srcId="{6DB345C9-7963-428B-AFB1-43CD6ED9F692}" destId="{27C4FDD9-52FA-40F2-8A32-4A3F1FCC652E}" srcOrd="0" destOrd="0" presId="urn:microsoft.com/office/officeart/2005/8/layout/hierarchy2"/>
    <dgm:cxn modelId="{59D2807F-C789-457C-98A4-C1FD6795DC47}" type="presOf" srcId="{D4733036-118F-4D65-973B-45FAB46736C1}" destId="{CA52C5E3-A9E8-4CA6-BCF3-2B2F3FBF6B4F}" srcOrd="0" destOrd="0" presId="urn:microsoft.com/office/officeart/2005/8/layout/hierarchy2"/>
    <dgm:cxn modelId="{CD19BB8F-C338-45F4-A85C-1CEB23D601A0}" srcId="{098665E3-56BE-4D9E-B954-09A2AE78D331}" destId="{245E71BF-F7F0-49F7-8BE0-D2A2C56FC5D7}" srcOrd="5" destOrd="0" parTransId="{14AFD9E7-0DBE-4C6A-BE47-6A895602C3A7}" sibTransId="{0F47FE72-8639-4B09-944C-8C045FA276D2}"/>
    <dgm:cxn modelId="{D79FF3CD-8F82-4646-9DDF-1BCA0E6B029B}" srcId="{5ED73BE5-749E-4A9C-85D7-70F02F45D82B}" destId="{313C5804-D786-4384-BC27-B508DA7E91F3}" srcOrd="0" destOrd="0" parTransId="{6DB345C9-7963-428B-AFB1-43CD6ED9F692}" sibTransId="{E40EE8DD-D78F-4E8D-8203-C881D3A1DB0A}"/>
    <dgm:cxn modelId="{7F11975B-82E4-4496-BC07-1DEC04C16128}" type="presOf" srcId="{83B0196F-EDD1-4ACB-AA86-15BC0C495DC3}" destId="{E61A6A33-A598-4679-AD8D-A0DBE5B22FCB}" srcOrd="0" destOrd="0" presId="urn:microsoft.com/office/officeart/2005/8/layout/hierarchy2"/>
    <dgm:cxn modelId="{A5D4EF96-CA4E-4B1E-925D-BDF477D16F82}" type="presOf" srcId="{245E71BF-F7F0-49F7-8BE0-D2A2C56FC5D7}" destId="{73C0BF8A-7C6D-4E55-85A8-3796508D524D}" srcOrd="0" destOrd="0" presId="urn:microsoft.com/office/officeart/2005/8/layout/hierarchy2"/>
    <dgm:cxn modelId="{11693AAE-E834-4645-BD88-6B71664F8A4A}" type="presOf" srcId="{73AB7B78-AEE7-4D6F-9EE8-46EFDA468A6B}" destId="{E13EDE3C-7E62-4214-9997-1201E96173C0}" srcOrd="0" destOrd="0" presId="urn:microsoft.com/office/officeart/2005/8/layout/hierarchy2"/>
    <dgm:cxn modelId="{91F56705-54A0-476F-9017-641FBB1D524E}" srcId="{5AE8B06D-5CF1-4C72-917F-649825214C36}" destId="{3E78E848-889D-4674-BE7D-5DAEAC3116F3}" srcOrd="0" destOrd="0" parTransId="{44538788-8275-4767-92E3-8F6E7B62220D}" sibTransId="{571631B9-E64E-4F52-9898-DFAEB9C210F7}"/>
    <dgm:cxn modelId="{4D7AB9B7-E670-4643-AE65-0221687535EE}" type="presOf" srcId="{410B5895-B528-4371-B8DD-9C477E30A280}" destId="{4B068301-575B-40E1-B9F8-1475D39D0018}" srcOrd="0" destOrd="0" presId="urn:microsoft.com/office/officeart/2005/8/layout/hierarchy2"/>
    <dgm:cxn modelId="{933C6D57-9CF7-4224-ABFE-AEB4CA882EF0}" srcId="{098665E3-56BE-4D9E-B954-09A2AE78D331}" destId="{03EA1070-D4A8-4924-B376-25ED225A040E}" srcOrd="3" destOrd="0" parTransId="{6C3B3DE9-246E-4406-B0F2-59B3A3D8E008}" sibTransId="{5DFBA51F-6D33-44F6-ABEF-355EB304C31A}"/>
    <dgm:cxn modelId="{5C18C1AF-524F-41B1-81DC-FF620BF4FEA9}" srcId="{098665E3-56BE-4D9E-B954-09A2AE78D331}" destId="{5AE8B06D-5CF1-4C72-917F-649825214C36}" srcOrd="2" destOrd="0" parTransId="{A5BB6C6B-E5DC-4D25-BD96-C73E4708698A}" sibTransId="{46546706-9BA6-4228-89C3-ACEB6EBC9E97}"/>
    <dgm:cxn modelId="{8FE98DF6-2A02-40EE-BF46-0C201504EE71}" type="presOf" srcId="{44538788-8275-4767-92E3-8F6E7B62220D}" destId="{9A962F5C-7613-4155-8ABA-BD2370DA7505}" srcOrd="0" destOrd="0" presId="urn:microsoft.com/office/officeart/2005/8/layout/hierarchy2"/>
    <dgm:cxn modelId="{E9F7341E-E8C5-4604-964C-955EA2A0197D}" type="presOf" srcId="{313C5804-D786-4384-BC27-B508DA7E91F3}" destId="{60263727-594E-4033-8D8E-3BB17F08DEA1}" srcOrd="0" destOrd="0" presId="urn:microsoft.com/office/officeart/2005/8/layout/hierarchy2"/>
    <dgm:cxn modelId="{8D66C19B-35E8-4814-BA9E-983A76B54EB1}" type="presOf" srcId="{14AFD9E7-0DBE-4C6A-BE47-6A895602C3A7}" destId="{C9562285-54E5-4519-ADD2-BC73AC203B35}" srcOrd="1" destOrd="0" presId="urn:microsoft.com/office/officeart/2005/8/layout/hierarchy2"/>
    <dgm:cxn modelId="{4F803111-F930-4475-8F81-C245AF5A3663}" type="presOf" srcId="{A5BB6C6B-E5DC-4D25-BD96-C73E4708698A}" destId="{021A9FDB-C8A3-48B0-8CA4-B16A18833005}" srcOrd="0" destOrd="0" presId="urn:microsoft.com/office/officeart/2005/8/layout/hierarchy2"/>
    <dgm:cxn modelId="{3781F485-9953-4232-BA97-F5636A624718}" type="presOf" srcId="{098665E3-56BE-4D9E-B954-09A2AE78D331}" destId="{391B207D-24B9-4282-890A-B843D5DADF1C}" srcOrd="0" destOrd="0" presId="urn:microsoft.com/office/officeart/2005/8/layout/hierarchy2"/>
    <dgm:cxn modelId="{9789DDBF-B84F-4320-8812-69260672CE7F}" srcId="{7922FD85-6805-40AD-ABBA-0E7948D3C79C}" destId="{5ED73BE5-749E-4A9C-85D7-70F02F45D82B}" srcOrd="0" destOrd="0" parTransId="{41236314-44A6-4929-BEBF-8FCAAA6223CB}" sibTransId="{94F305B1-36EA-4DA2-8FFF-8D99A7C88769}"/>
    <dgm:cxn modelId="{D402D028-139E-4448-8576-ED6FB392B646}" srcId="{098665E3-56BE-4D9E-B954-09A2AE78D331}" destId="{83B0196F-EDD1-4ACB-AA86-15BC0C495DC3}" srcOrd="1" destOrd="0" parTransId="{98EE002F-3259-4B8F-9608-FDB2C1F6551C}" sibTransId="{5534FD7C-8CDF-4F41-BE9D-417040CB3B37}"/>
    <dgm:cxn modelId="{E0A3690A-182F-4767-A96C-82EBA958E8FE}" type="presOf" srcId="{98EE002F-3259-4B8F-9608-FDB2C1F6551C}" destId="{1C589904-BAF6-4D0F-ADEA-314351090A1E}" srcOrd="1" destOrd="0" presId="urn:microsoft.com/office/officeart/2005/8/layout/hierarchy2"/>
    <dgm:cxn modelId="{7F538D03-F6F9-46DF-92DA-798DD2C60CC7}" srcId="{410B5895-B528-4371-B8DD-9C477E30A280}" destId="{098665E3-56BE-4D9E-B954-09A2AE78D331}" srcOrd="0" destOrd="0" parTransId="{11BA1052-322A-4D15-B85C-A4F414B10C45}" sibTransId="{E43DEC1D-F207-49C7-B50A-9A7B3EB967A3}"/>
    <dgm:cxn modelId="{1D9A6194-E7BA-42E7-8147-4E1196F06309}" type="presOf" srcId="{308AEFC4-0099-4AD6-92BA-986809DBCD78}" destId="{38F70C04-2DC2-4528-B4AE-EC70ED3A3D97}" srcOrd="1" destOrd="0" presId="urn:microsoft.com/office/officeart/2005/8/layout/hierarchy2"/>
    <dgm:cxn modelId="{7F5E557F-2665-451D-9F10-018C6713D74D}" type="presOf" srcId="{41236314-44A6-4929-BEBF-8FCAAA6223CB}" destId="{23A397C0-D424-470E-8435-0702D2232F2A}" srcOrd="1" destOrd="0" presId="urn:microsoft.com/office/officeart/2005/8/layout/hierarchy2"/>
    <dgm:cxn modelId="{9829E563-8810-402A-A856-078154741095}" type="presOf" srcId="{44538788-8275-4767-92E3-8F6E7B62220D}" destId="{51CA80D9-F996-4F03-9D32-35859DA5AA56}" srcOrd="1" destOrd="0" presId="urn:microsoft.com/office/officeart/2005/8/layout/hierarchy2"/>
    <dgm:cxn modelId="{699841F7-8599-4A9C-9142-7D5A74385827}" type="presOf" srcId="{308AEFC4-0099-4AD6-92BA-986809DBCD78}" destId="{5322AA83-99EF-4C9A-9F97-D0FC90E6C576}" srcOrd="0" destOrd="0" presId="urn:microsoft.com/office/officeart/2005/8/layout/hierarchy2"/>
    <dgm:cxn modelId="{73F49187-F81B-4CEB-A387-F8F9F02E0D3C}" type="presOf" srcId="{98EE002F-3259-4B8F-9608-FDB2C1F6551C}" destId="{C072BB70-7F58-479C-B910-A81241059371}" srcOrd="0" destOrd="0" presId="urn:microsoft.com/office/officeart/2005/8/layout/hierarchy2"/>
    <dgm:cxn modelId="{A9C4886A-DA4F-42C3-A2F5-74859DC79BEB}" srcId="{098665E3-56BE-4D9E-B954-09A2AE78D331}" destId="{E7D7BDEC-6197-42F4-8C4A-1C2CBEEDA86A}" srcOrd="4" destOrd="0" parTransId="{40CCC4AC-9933-4B7D-B91F-28A0BB4FEDEA}" sibTransId="{4C0BD26A-9BFA-45F7-805F-C30B802B5769}"/>
    <dgm:cxn modelId="{2F570B72-2BA4-4E3D-8B8A-BD326DD30E80}" type="presOf" srcId="{E7D7BDEC-6197-42F4-8C4A-1C2CBEEDA86A}" destId="{0D683C38-3DC4-4873-BA16-A8F30C254F47}" srcOrd="0" destOrd="0" presId="urn:microsoft.com/office/officeart/2005/8/layout/hierarchy2"/>
    <dgm:cxn modelId="{43B8F29B-59D5-4039-88B8-D23A95C17B95}" srcId="{83B0196F-EDD1-4ACB-AA86-15BC0C495DC3}" destId="{D3648991-DBCB-4AC1-8E4D-F2538578EE1B}" srcOrd="0" destOrd="0" parTransId="{88CF6243-A2FB-4FFE-821B-53E9B86C8B64}" sibTransId="{15D0F194-B443-4E6D-A841-B547DD2F4B10}"/>
    <dgm:cxn modelId="{974AA8AB-C25E-412C-BCEE-4CB7B3FD4103}" type="presOf" srcId="{40CCC4AC-9933-4B7D-B91F-28A0BB4FEDEA}" destId="{8A44F848-43AF-4E80-8AC1-91B41CFEBBEE}" srcOrd="0" destOrd="0" presId="urn:microsoft.com/office/officeart/2005/8/layout/hierarchy2"/>
    <dgm:cxn modelId="{5DF7DE91-35BE-43D9-88A9-99ADCB1A972E}" type="presOf" srcId="{3E78E848-889D-4674-BE7D-5DAEAC3116F3}" destId="{0712D3C0-817D-4E85-B48D-550B0F90FB0B}" srcOrd="0" destOrd="0" presId="urn:microsoft.com/office/officeart/2005/8/layout/hierarchy2"/>
    <dgm:cxn modelId="{4DDEF4BF-E4BE-45C9-B1EA-5894F9D0214F}" srcId="{098665E3-56BE-4D9E-B954-09A2AE78D331}" destId="{7922FD85-6805-40AD-ABBA-0E7948D3C79C}" srcOrd="0" destOrd="0" parTransId="{308AEFC4-0099-4AD6-92BA-986809DBCD78}" sibTransId="{C3E16D9F-CDAD-4F86-B94E-48C816DDFFB7}"/>
    <dgm:cxn modelId="{3877B565-8585-498C-A721-33E1D2BF4079}" type="presOf" srcId="{88CF6243-A2FB-4FFE-821B-53E9B86C8B64}" destId="{308757DB-EBFC-4D9A-86A6-47F685FB7478}" srcOrd="0" destOrd="0" presId="urn:microsoft.com/office/officeart/2005/8/layout/hierarchy2"/>
    <dgm:cxn modelId="{DC6DC689-37B2-4DD9-962C-54B723F86F69}" type="presOf" srcId="{7922FD85-6805-40AD-ABBA-0E7948D3C79C}" destId="{201690A4-300C-4D2E-AA10-CD288D28686E}" srcOrd="0" destOrd="0" presId="urn:microsoft.com/office/officeart/2005/8/layout/hierarchy2"/>
    <dgm:cxn modelId="{B10AF873-206A-4B57-881E-F8B6631C59D3}" type="presParOf" srcId="{4B068301-575B-40E1-B9F8-1475D39D0018}" destId="{539659C4-28B0-493D-B08F-45C22152C50E}" srcOrd="0" destOrd="0" presId="urn:microsoft.com/office/officeart/2005/8/layout/hierarchy2"/>
    <dgm:cxn modelId="{B01002DA-33F6-4E2C-B6C4-A9FFD7A1D5E4}" type="presParOf" srcId="{539659C4-28B0-493D-B08F-45C22152C50E}" destId="{391B207D-24B9-4282-890A-B843D5DADF1C}" srcOrd="0" destOrd="0" presId="urn:microsoft.com/office/officeart/2005/8/layout/hierarchy2"/>
    <dgm:cxn modelId="{209E8A5E-BAC1-44F9-8B48-939A299421A3}" type="presParOf" srcId="{539659C4-28B0-493D-B08F-45C22152C50E}" destId="{ACDEB88D-BD29-4768-836F-04F963439C25}" srcOrd="1" destOrd="0" presId="urn:microsoft.com/office/officeart/2005/8/layout/hierarchy2"/>
    <dgm:cxn modelId="{6A7BCC8D-C299-4B13-8949-F92CC66CDE98}" type="presParOf" srcId="{ACDEB88D-BD29-4768-836F-04F963439C25}" destId="{5322AA83-99EF-4C9A-9F97-D0FC90E6C576}" srcOrd="0" destOrd="0" presId="urn:microsoft.com/office/officeart/2005/8/layout/hierarchy2"/>
    <dgm:cxn modelId="{454C5A41-6B9D-4E44-8D56-396B95A6B24A}" type="presParOf" srcId="{5322AA83-99EF-4C9A-9F97-D0FC90E6C576}" destId="{38F70C04-2DC2-4528-B4AE-EC70ED3A3D97}" srcOrd="0" destOrd="0" presId="urn:microsoft.com/office/officeart/2005/8/layout/hierarchy2"/>
    <dgm:cxn modelId="{F82B4503-58EA-4AB3-A824-3CDCF8A5B3F5}" type="presParOf" srcId="{ACDEB88D-BD29-4768-836F-04F963439C25}" destId="{B1F728A3-FDCF-47C3-9012-9728A6AB2C2A}" srcOrd="1" destOrd="0" presId="urn:microsoft.com/office/officeart/2005/8/layout/hierarchy2"/>
    <dgm:cxn modelId="{598A82A4-17B1-478A-850A-DDD5A492247C}" type="presParOf" srcId="{B1F728A3-FDCF-47C3-9012-9728A6AB2C2A}" destId="{201690A4-300C-4D2E-AA10-CD288D28686E}" srcOrd="0" destOrd="0" presId="urn:microsoft.com/office/officeart/2005/8/layout/hierarchy2"/>
    <dgm:cxn modelId="{A10BB797-CC4C-4327-BD14-43288FAD1634}" type="presParOf" srcId="{B1F728A3-FDCF-47C3-9012-9728A6AB2C2A}" destId="{D35F17BB-905A-4C2C-8A9C-38FAD731B06A}" srcOrd="1" destOrd="0" presId="urn:microsoft.com/office/officeart/2005/8/layout/hierarchy2"/>
    <dgm:cxn modelId="{ADA8F7B8-C9F6-4400-B8C8-1771F10C7117}" type="presParOf" srcId="{D35F17BB-905A-4C2C-8A9C-38FAD731B06A}" destId="{459AB8E3-EA5B-4474-880E-EFAA8010773D}" srcOrd="0" destOrd="0" presId="urn:microsoft.com/office/officeart/2005/8/layout/hierarchy2"/>
    <dgm:cxn modelId="{7412A3E7-1168-4A51-893C-649DE8FD84A1}" type="presParOf" srcId="{459AB8E3-EA5B-4474-880E-EFAA8010773D}" destId="{23A397C0-D424-470E-8435-0702D2232F2A}" srcOrd="0" destOrd="0" presId="urn:microsoft.com/office/officeart/2005/8/layout/hierarchy2"/>
    <dgm:cxn modelId="{04CCADE1-9DD9-401E-B537-72B5C5BDC8B1}" type="presParOf" srcId="{D35F17BB-905A-4C2C-8A9C-38FAD731B06A}" destId="{E78461D0-DAAB-4020-9B21-F132D1931D29}" srcOrd="1" destOrd="0" presId="urn:microsoft.com/office/officeart/2005/8/layout/hierarchy2"/>
    <dgm:cxn modelId="{B7CD72F5-FD6A-4E43-B450-854B5B07550E}" type="presParOf" srcId="{E78461D0-DAAB-4020-9B21-F132D1931D29}" destId="{74E45AF0-246C-40CF-A616-5660E15C6F29}" srcOrd="0" destOrd="0" presId="urn:microsoft.com/office/officeart/2005/8/layout/hierarchy2"/>
    <dgm:cxn modelId="{05CB5B28-9865-404D-9D62-A0588EE2B52B}" type="presParOf" srcId="{E78461D0-DAAB-4020-9B21-F132D1931D29}" destId="{573DC7BF-6982-4DC0-B845-BD09918DA716}" srcOrd="1" destOrd="0" presId="urn:microsoft.com/office/officeart/2005/8/layout/hierarchy2"/>
    <dgm:cxn modelId="{4A3A196E-58DA-4B43-A442-0200C6D02AC0}" type="presParOf" srcId="{573DC7BF-6982-4DC0-B845-BD09918DA716}" destId="{27C4FDD9-52FA-40F2-8A32-4A3F1FCC652E}" srcOrd="0" destOrd="0" presId="urn:microsoft.com/office/officeart/2005/8/layout/hierarchy2"/>
    <dgm:cxn modelId="{65DB0D2A-6475-462E-9876-502486A581D4}" type="presParOf" srcId="{27C4FDD9-52FA-40F2-8A32-4A3F1FCC652E}" destId="{42800B8B-1DA9-4E85-ABC2-7040331ED520}" srcOrd="0" destOrd="0" presId="urn:microsoft.com/office/officeart/2005/8/layout/hierarchy2"/>
    <dgm:cxn modelId="{5A5381DB-E95D-4BB6-921E-3AE6E4F780A9}" type="presParOf" srcId="{573DC7BF-6982-4DC0-B845-BD09918DA716}" destId="{479AAF14-A5F2-4667-841C-43E90FA74CD6}" srcOrd="1" destOrd="0" presId="urn:microsoft.com/office/officeart/2005/8/layout/hierarchy2"/>
    <dgm:cxn modelId="{32E2F29F-6E21-40E8-91FF-723485BDE3ED}" type="presParOf" srcId="{479AAF14-A5F2-4667-841C-43E90FA74CD6}" destId="{60263727-594E-4033-8D8E-3BB17F08DEA1}" srcOrd="0" destOrd="0" presId="urn:microsoft.com/office/officeart/2005/8/layout/hierarchy2"/>
    <dgm:cxn modelId="{B7AE59DB-C9E0-490D-A6B8-01F8FC9FCC88}" type="presParOf" srcId="{479AAF14-A5F2-4667-841C-43E90FA74CD6}" destId="{07EBC756-773F-40D7-97E5-7B0DE1F02711}" srcOrd="1" destOrd="0" presId="urn:microsoft.com/office/officeart/2005/8/layout/hierarchy2"/>
    <dgm:cxn modelId="{AFE0DDBF-0F23-463A-9CA5-8D621EA92367}" type="presParOf" srcId="{573DC7BF-6982-4DC0-B845-BD09918DA716}" destId="{CA52C5E3-A9E8-4CA6-BCF3-2B2F3FBF6B4F}" srcOrd="2" destOrd="0" presId="urn:microsoft.com/office/officeart/2005/8/layout/hierarchy2"/>
    <dgm:cxn modelId="{5269FC77-D3EA-4A42-A0A0-80D5DCF79D70}" type="presParOf" srcId="{CA52C5E3-A9E8-4CA6-BCF3-2B2F3FBF6B4F}" destId="{AF3E0EBF-EBC7-4649-9EDA-39B58B679679}" srcOrd="0" destOrd="0" presId="urn:microsoft.com/office/officeart/2005/8/layout/hierarchy2"/>
    <dgm:cxn modelId="{BE35F29A-E157-44DF-8803-8A79B99CE995}" type="presParOf" srcId="{573DC7BF-6982-4DC0-B845-BD09918DA716}" destId="{C2D1673E-7AC3-4721-8BB5-5C0F219C4D18}" srcOrd="3" destOrd="0" presId="urn:microsoft.com/office/officeart/2005/8/layout/hierarchy2"/>
    <dgm:cxn modelId="{3B92D060-2C1B-4FFA-A883-9B6E4C2A8127}" type="presParOf" srcId="{C2D1673E-7AC3-4721-8BB5-5C0F219C4D18}" destId="{17F76061-F065-4BA8-B53F-FD5F958E6B47}" srcOrd="0" destOrd="0" presId="urn:microsoft.com/office/officeart/2005/8/layout/hierarchy2"/>
    <dgm:cxn modelId="{0B268309-16AA-4E67-A4C0-BEB8A45AD577}" type="presParOf" srcId="{C2D1673E-7AC3-4721-8BB5-5C0F219C4D18}" destId="{CDDFA73D-5C44-4185-8088-E1D2FD9ED06D}" srcOrd="1" destOrd="0" presId="urn:microsoft.com/office/officeart/2005/8/layout/hierarchy2"/>
    <dgm:cxn modelId="{2A5FB82E-DDBB-435B-8B8D-B2260EB6FBF4}" type="presParOf" srcId="{D35F17BB-905A-4C2C-8A9C-38FAD731B06A}" destId="{E13EDE3C-7E62-4214-9997-1201E96173C0}" srcOrd="2" destOrd="0" presId="urn:microsoft.com/office/officeart/2005/8/layout/hierarchy2"/>
    <dgm:cxn modelId="{209E3E1E-90F1-4B54-9161-B88004043F1E}" type="presParOf" srcId="{E13EDE3C-7E62-4214-9997-1201E96173C0}" destId="{FD9C0501-B35C-4948-ABCF-219FD7552F6C}" srcOrd="0" destOrd="0" presId="urn:microsoft.com/office/officeart/2005/8/layout/hierarchy2"/>
    <dgm:cxn modelId="{16435EB6-F2DA-48F8-8B76-6FD7A3678D7F}" type="presParOf" srcId="{D35F17BB-905A-4C2C-8A9C-38FAD731B06A}" destId="{3788F280-0A3B-4F5E-875F-6B0393A08209}" srcOrd="3" destOrd="0" presId="urn:microsoft.com/office/officeart/2005/8/layout/hierarchy2"/>
    <dgm:cxn modelId="{BEF1F4E6-DD59-46B3-8A2E-DBD2AEE5F6AB}" type="presParOf" srcId="{3788F280-0A3B-4F5E-875F-6B0393A08209}" destId="{26F8C95E-0308-4ED4-83A1-2866F1F382B6}" srcOrd="0" destOrd="0" presId="urn:microsoft.com/office/officeart/2005/8/layout/hierarchy2"/>
    <dgm:cxn modelId="{81DCC381-FD74-4840-BFFD-1749F20816CA}" type="presParOf" srcId="{3788F280-0A3B-4F5E-875F-6B0393A08209}" destId="{939C7CFB-BC72-47DC-81DE-213B2E420772}" srcOrd="1" destOrd="0" presId="urn:microsoft.com/office/officeart/2005/8/layout/hierarchy2"/>
    <dgm:cxn modelId="{32ECAB9C-F5D1-4D4D-8571-517C57FBB43D}" type="presParOf" srcId="{ACDEB88D-BD29-4768-836F-04F963439C25}" destId="{C072BB70-7F58-479C-B910-A81241059371}" srcOrd="2" destOrd="0" presId="urn:microsoft.com/office/officeart/2005/8/layout/hierarchy2"/>
    <dgm:cxn modelId="{CB24536C-D3BA-4FB2-AADC-2794ED26679B}" type="presParOf" srcId="{C072BB70-7F58-479C-B910-A81241059371}" destId="{1C589904-BAF6-4D0F-ADEA-314351090A1E}" srcOrd="0" destOrd="0" presId="urn:microsoft.com/office/officeart/2005/8/layout/hierarchy2"/>
    <dgm:cxn modelId="{6CA3A38A-30CA-4371-B36F-1334ABE8784C}" type="presParOf" srcId="{ACDEB88D-BD29-4768-836F-04F963439C25}" destId="{5A658459-1B92-48D1-AE16-6CBB824D97E1}" srcOrd="3" destOrd="0" presId="urn:microsoft.com/office/officeart/2005/8/layout/hierarchy2"/>
    <dgm:cxn modelId="{25464D7F-ABDD-48CB-A80A-910732AF6240}" type="presParOf" srcId="{5A658459-1B92-48D1-AE16-6CBB824D97E1}" destId="{E61A6A33-A598-4679-AD8D-A0DBE5B22FCB}" srcOrd="0" destOrd="0" presId="urn:microsoft.com/office/officeart/2005/8/layout/hierarchy2"/>
    <dgm:cxn modelId="{CAED17E0-6E7E-4C3E-AE4B-E9B95E56153E}" type="presParOf" srcId="{5A658459-1B92-48D1-AE16-6CBB824D97E1}" destId="{37760592-1423-4AF7-A78B-1B698D9DD062}" srcOrd="1" destOrd="0" presId="urn:microsoft.com/office/officeart/2005/8/layout/hierarchy2"/>
    <dgm:cxn modelId="{8486931D-484E-493E-90C1-50B3FFE65C8D}" type="presParOf" srcId="{37760592-1423-4AF7-A78B-1B698D9DD062}" destId="{308757DB-EBFC-4D9A-86A6-47F685FB7478}" srcOrd="0" destOrd="0" presId="urn:microsoft.com/office/officeart/2005/8/layout/hierarchy2"/>
    <dgm:cxn modelId="{66003716-EF4D-43FD-AC85-0267C3261063}" type="presParOf" srcId="{308757DB-EBFC-4D9A-86A6-47F685FB7478}" destId="{D4F9F48C-57E4-4E8E-8F14-AED4F530DF93}" srcOrd="0" destOrd="0" presId="urn:microsoft.com/office/officeart/2005/8/layout/hierarchy2"/>
    <dgm:cxn modelId="{2C7DF308-1F1E-41A2-B8BA-FD321AF8294C}" type="presParOf" srcId="{37760592-1423-4AF7-A78B-1B698D9DD062}" destId="{387F515D-8CBD-4523-9812-170ADF5AD546}" srcOrd="1" destOrd="0" presId="urn:microsoft.com/office/officeart/2005/8/layout/hierarchy2"/>
    <dgm:cxn modelId="{9AE25D75-6C07-4B76-AECE-24B8F04949AF}" type="presParOf" srcId="{387F515D-8CBD-4523-9812-170ADF5AD546}" destId="{862BCB3F-754F-4127-9BBC-BF6256E33F99}" srcOrd="0" destOrd="0" presId="urn:microsoft.com/office/officeart/2005/8/layout/hierarchy2"/>
    <dgm:cxn modelId="{DB921429-9E3F-4D0E-AFA6-3728BA2A87B0}" type="presParOf" srcId="{387F515D-8CBD-4523-9812-170ADF5AD546}" destId="{85B731B8-ECBA-4900-8DAA-43D8EFDA727B}" srcOrd="1" destOrd="0" presId="urn:microsoft.com/office/officeart/2005/8/layout/hierarchy2"/>
    <dgm:cxn modelId="{B9B7671D-0170-4F15-B487-49329A4F58F6}" type="presParOf" srcId="{ACDEB88D-BD29-4768-836F-04F963439C25}" destId="{021A9FDB-C8A3-48B0-8CA4-B16A18833005}" srcOrd="4" destOrd="0" presId="urn:microsoft.com/office/officeart/2005/8/layout/hierarchy2"/>
    <dgm:cxn modelId="{E2D6681B-6CAE-4B6C-94EC-437C369E2D18}" type="presParOf" srcId="{021A9FDB-C8A3-48B0-8CA4-B16A18833005}" destId="{0B1C01DF-003B-45F8-B9E5-95D6FD1A09CF}" srcOrd="0" destOrd="0" presId="urn:microsoft.com/office/officeart/2005/8/layout/hierarchy2"/>
    <dgm:cxn modelId="{CE4111C1-C6A6-4BDE-8591-AF0EA980EB2C}" type="presParOf" srcId="{ACDEB88D-BD29-4768-836F-04F963439C25}" destId="{1B6274F1-3CC3-4A58-82C5-A8227DA7592A}" srcOrd="5" destOrd="0" presId="urn:microsoft.com/office/officeart/2005/8/layout/hierarchy2"/>
    <dgm:cxn modelId="{871A698A-484B-4455-B8B3-6B3E92E22768}" type="presParOf" srcId="{1B6274F1-3CC3-4A58-82C5-A8227DA7592A}" destId="{51344CC3-43AF-47BC-B0DD-9F6C95BF71F8}" srcOrd="0" destOrd="0" presId="urn:microsoft.com/office/officeart/2005/8/layout/hierarchy2"/>
    <dgm:cxn modelId="{BFF7EE17-5EA7-47F3-AA5E-22DFF5A14AA8}" type="presParOf" srcId="{1B6274F1-3CC3-4A58-82C5-A8227DA7592A}" destId="{84D4C07C-C7E1-48DC-BA67-9788C473FADF}" srcOrd="1" destOrd="0" presId="urn:microsoft.com/office/officeart/2005/8/layout/hierarchy2"/>
    <dgm:cxn modelId="{53D9C630-5B22-494C-B6DB-665734A836B1}" type="presParOf" srcId="{84D4C07C-C7E1-48DC-BA67-9788C473FADF}" destId="{9A962F5C-7613-4155-8ABA-BD2370DA7505}" srcOrd="0" destOrd="0" presId="urn:microsoft.com/office/officeart/2005/8/layout/hierarchy2"/>
    <dgm:cxn modelId="{B3AD7122-D7F4-487A-B60B-D59BDE07F9AF}" type="presParOf" srcId="{9A962F5C-7613-4155-8ABA-BD2370DA7505}" destId="{51CA80D9-F996-4F03-9D32-35859DA5AA56}" srcOrd="0" destOrd="0" presId="urn:microsoft.com/office/officeart/2005/8/layout/hierarchy2"/>
    <dgm:cxn modelId="{A2E5C2CB-F8FA-47A7-9301-5BD576DE6A42}" type="presParOf" srcId="{84D4C07C-C7E1-48DC-BA67-9788C473FADF}" destId="{0ABE8000-E4CA-4708-AC9A-D464D07F33DC}" srcOrd="1" destOrd="0" presId="urn:microsoft.com/office/officeart/2005/8/layout/hierarchy2"/>
    <dgm:cxn modelId="{AF8AFA3D-4D84-433B-A7E9-0712F2DDC4A0}" type="presParOf" srcId="{0ABE8000-E4CA-4708-AC9A-D464D07F33DC}" destId="{0712D3C0-817D-4E85-B48D-550B0F90FB0B}" srcOrd="0" destOrd="0" presId="urn:microsoft.com/office/officeart/2005/8/layout/hierarchy2"/>
    <dgm:cxn modelId="{F4601C3A-74AE-444D-993F-D5ABA01AA999}" type="presParOf" srcId="{0ABE8000-E4CA-4708-AC9A-D464D07F33DC}" destId="{0359E9BE-9939-44F7-8F9E-7AC602ED2014}" srcOrd="1" destOrd="0" presId="urn:microsoft.com/office/officeart/2005/8/layout/hierarchy2"/>
    <dgm:cxn modelId="{02ABD825-0D88-4670-BDD0-B69813C5BBCF}" type="presParOf" srcId="{ACDEB88D-BD29-4768-836F-04F963439C25}" destId="{B08ADDF9-5233-4576-8035-B20D0FF52B6C}" srcOrd="6" destOrd="0" presId="urn:microsoft.com/office/officeart/2005/8/layout/hierarchy2"/>
    <dgm:cxn modelId="{1470DD91-CF93-49A8-A48F-B0F758C12573}" type="presParOf" srcId="{B08ADDF9-5233-4576-8035-B20D0FF52B6C}" destId="{F372BBC2-FE4B-4111-898C-0BE2E2E96287}" srcOrd="0" destOrd="0" presId="urn:microsoft.com/office/officeart/2005/8/layout/hierarchy2"/>
    <dgm:cxn modelId="{95FE90AC-2EA3-4900-ADBB-CB70B9281022}" type="presParOf" srcId="{ACDEB88D-BD29-4768-836F-04F963439C25}" destId="{1A728C00-2095-4529-A0FF-635B1C471A2C}" srcOrd="7" destOrd="0" presId="urn:microsoft.com/office/officeart/2005/8/layout/hierarchy2"/>
    <dgm:cxn modelId="{C566312B-E566-4560-A2CB-C586F6138CF1}" type="presParOf" srcId="{1A728C00-2095-4529-A0FF-635B1C471A2C}" destId="{BDC081FC-DB5C-490C-AC0E-99E905A3134F}" srcOrd="0" destOrd="0" presId="urn:microsoft.com/office/officeart/2005/8/layout/hierarchy2"/>
    <dgm:cxn modelId="{DB756918-C58B-4594-9313-A29E84D9A306}" type="presParOf" srcId="{1A728C00-2095-4529-A0FF-635B1C471A2C}" destId="{2C464CBE-EB3C-49EA-9109-7013FBB939D1}" srcOrd="1" destOrd="0" presId="urn:microsoft.com/office/officeart/2005/8/layout/hierarchy2"/>
    <dgm:cxn modelId="{90C264F8-FCC6-423E-9E38-4A7E384379F0}" type="presParOf" srcId="{ACDEB88D-BD29-4768-836F-04F963439C25}" destId="{8A44F848-43AF-4E80-8AC1-91B41CFEBBEE}" srcOrd="8" destOrd="0" presId="urn:microsoft.com/office/officeart/2005/8/layout/hierarchy2"/>
    <dgm:cxn modelId="{E4DDA84F-972B-4B3F-A2D2-4ACD9B5A3366}" type="presParOf" srcId="{8A44F848-43AF-4E80-8AC1-91B41CFEBBEE}" destId="{AD57D64D-EA9B-4AEF-86E9-3AD63AEEF32A}" srcOrd="0" destOrd="0" presId="urn:microsoft.com/office/officeart/2005/8/layout/hierarchy2"/>
    <dgm:cxn modelId="{63CA71FB-ACEE-4176-A501-1AF8B5AF409C}" type="presParOf" srcId="{ACDEB88D-BD29-4768-836F-04F963439C25}" destId="{8712D4BB-AB55-4D01-93C5-296AAAD43164}" srcOrd="9" destOrd="0" presId="urn:microsoft.com/office/officeart/2005/8/layout/hierarchy2"/>
    <dgm:cxn modelId="{EBCA626F-D85C-4807-B2CA-660EC6CE6691}" type="presParOf" srcId="{8712D4BB-AB55-4D01-93C5-296AAAD43164}" destId="{0D683C38-3DC4-4873-BA16-A8F30C254F47}" srcOrd="0" destOrd="0" presId="urn:microsoft.com/office/officeart/2005/8/layout/hierarchy2"/>
    <dgm:cxn modelId="{95D13823-0C14-4492-946C-580D822400B2}" type="presParOf" srcId="{8712D4BB-AB55-4D01-93C5-296AAAD43164}" destId="{413CEF8F-6C42-4A69-A6EC-BFF62B8D515C}" srcOrd="1" destOrd="0" presId="urn:microsoft.com/office/officeart/2005/8/layout/hierarchy2"/>
    <dgm:cxn modelId="{6AD88077-4F4A-47DD-8A4E-9F1AD431663C}" type="presParOf" srcId="{ACDEB88D-BD29-4768-836F-04F963439C25}" destId="{AB84FCBC-D1AF-44E1-A887-98A4BFE9A2CE}" srcOrd="10" destOrd="0" presId="urn:microsoft.com/office/officeart/2005/8/layout/hierarchy2"/>
    <dgm:cxn modelId="{E60F17E9-1996-44E1-BB11-6DB727468CFC}" type="presParOf" srcId="{AB84FCBC-D1AF-44E1-A887-98A4BFE9A2CE}" destId="{C9562285-54E5-4519-ADD2-BC73AC203B35}" srcOrd="0" destOrd="0" presId="urn:microsoft.com/office/officeart/2005/8/layout/hierarchy2"/>
    <dgm:cxn modelId="{333F3918-3018-415E-B8E4-C8C9D7369217}" type="presParOf" srcId="{ACDEB88D-BD29-4768-836F-04F963439C25}" destId="{85226E9A-EE11-4B74-A3AC-D7FE29756F24}" srcOrd="11" destOrd="0" presId="urn:microsoft.com/office/officeart/2005/8/layout/hierarchy2"/>
    <dgm:cxn modelId="{C8E26FDB-4C56-4DC2-8D42-78C51939B126}" type="presParOf" srcId="{85226E9A-EE11-4B74-A3AC-D7FE29756F24}" destId="{73C0BF8A-7C6D-4E55-85A8-3796508D524D}" srcOrd="0" destOrd="0" presId="urn:microsoft.com/office/officeart/2005/8/layout/hierarchy2"/>
    <dgm:cxn modelId="{4662D4EC-9125-4DA9-AA95-1CB633302D1B}" type="presParOf" srcId="{85226E9A-EE11-4B74-A3AC-D7FE29756F24}" destId="{10F539ED-BD0D-459D-AF57-5340A1744F72}"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EB9B288F-88FC-4EE7-8A52-9CE331A3092C}" type="doc">
      <dgm:prSet loTypeId="urn:microsoft.com/office/officeart/2005/8/layout/radial5" loCatId="relationship" qsTypeId="urn:microsoft.com/office/officeart/2005/8/quickstyle/simple1" qsCatId="simple" csTypeId="urn:microsoft.com/office/officeart/2005/8/colors/accent1_2" csCatId="accent1" phldr="1"/>
      <dgm:spPr/>
      <dgm:t>
        <a:bodyPr/>
        <a:lstStyle/>
        <a:p>
          <a:endParaRPr lang="id-ID"/>
        </a:p>
      </dgm:t>
    </dgm:pt>
    <dgm:pt modelId="{6D180672-8651-4F3C-B893-498951275012}">
      <dgm:prSet phldrT="[Text]" custT="1"/>
      <dgm:spPr/>
      <dgm:t>
        <a:bodyPr/>
        <a:lstStyle/>
        <a:p>
          <a:r>
            <a:rPr lang="id-ID" sz="1400" b="1" dirty="0">
              <a:solidFill>
                <a:srgbClr val="FFFF00"/>
              </a:solidFill>
            </a:rPr>
            <a:t>HRD of Kemenristekdikti at HE</a:t>
          </a:r>
        </a:p>
      </dgm:t>
    </dgm:pt>
    <dgm:pt modelId="{772D9DC4-934E-4F17-AB89-6DD170FF4983}" type="parTrans" cxnId="{D0EB7C57-14E7-4059-8EEA-A1C422331F53}">
      <dgm:prSet/>
      <dgm:spPr/>
      <dgm:t>
        <a:bodyPr/>
        <a:lstStyle/>
        <a:p>
          <a:endParaRPr lang="id-ID"/>
        </a:p>
      </dgm:t>
    </dgm:pt>
    <dgm:pt modelId="{B749BE5A-C82F-4C88-B2A4-7B9F669A98DC}" type="sibTrans" cxnId="{D0EB7C57-14E7-4059-8EEA-A1C422331F53}">
      <dgm:prSet/>
      <dgm:spPr/>
      <dgm:t>
        <a:bodyPr/>
        <a:lstStyle/>
        <a:p>
          <a:endParaRPr lang="id-ID"/>
        </a:p>
      </dgm:t>
    </dgm:pt>
    <dgm:pt modelId="{90E81CB9-D340-49A4-B8FB-995CCEDA859B}">
      <dgm:prSet phldrT="[Text]" custT="1"/>
      <dgm:spPr/>
      <dgm:t>
        <a:bodyPr/>
        <a:lstStyle/>
        <a:p>
          <a:r>
            <a:rPr lang="id-ID" sz="1200" b="1" dirty="0"/>
            <a:t>Improvement of Academic Career</a:t>
          </a:r>
        </a:p>
      </dgm:t>
    </dgm:pt>
    <dgm:pt modelId="{5C0DCED6-E606-4AB8-B977-374489ED2908}" type="parTrans" cxnId="{625012AE-D130-4291-B5BD-55E64987E760}">
      <dgm:prSet/>
      <dgm:spPr/>
      <dgm:t>
        <a:bodyPr/>
        <a:lstStyle/>
        <a:p>
          <a:endParaRPr lang="id-ID"/>
        </a:p>
      </dgm:t>
    </dgm:pt>
    <dgm:pt modelId="{2D66ECF6-BA04-4B6C-BED3-CB5060E5E41A}" type="sibTrans" cxnId="{625012AE-D130-4291-B5BD-55E64987E760}">
      <dgm:prSet/>
      <dgm:spPr/>
      <dgm:t>
        <a:bodyPr/>
        <a:lstStyle/>
        <a:p>
          <a:endParaRPr lang="id-ID"/>
        </a:p>
      </dgm:t>
    </dgm:pt>
    <dgm:pt modelId="{4A4EC781-F07D-4A6D-A85C-C6BD2EABF638}">
      <dgm:prSet phldrT="[Text]"/>
      <dgm:spPr/>
      <dgm:t>
        <a:bodyPr/>
        <a:lstStyle/>
        <a:p>
          <a:r>
            <a:rPr lang="id-ID" b="1" dirty="0"/>
            <a:t>Strengthen Reserach Competence</a:t>
          </a:r>
        </a:p>
      </dgm:t>
    </dgm:pt>
    <dgm:pt modelId="{160CB719-FE87-4F85-B2CE-36FBE2E08AE7}" type="parTrans" cxnId="{C2D25544-23B6-47C0-BBC9-47D969CE5BDA}">
      <dgm:prSet/>
      <dgm:spPr/>
      <dgm:t>
        <a:bodyPr/>
        <a:lstStyle/>
        <a:p>
          <a:endParaRPr lang="id-ID"/>
        </a:p>
      </dgm:t>
    </dgm:pt>
    <dgm:pt modelId="{7BBC4EFC-3C55-43DD-AA13-7FD880DCBA6F}" type="sibTrans" cxnId="{C2D25544-23B6-47C0-BBC9-47D969CE5BDA}">
      <dgm:prSet/>
      <dgm:spPr/>
      <dgm:t>
        <a:bodyPr/>
        <a:lstStyle/>
        <a:p>
          <a:endParaRPr lang="id-ID"/>
        </a:p>
      </dgm:t>
    </dgm:pt>
    <dgm:pt modelId="{B01476FA-F24D-40DA-B76F-810C6E00992A}">
      <dgm:prSet phldrT="[Text]" custT="1"/>
      <dgm:spPr/>
      <dgm:t>
        <a:bodyPr/>
        <a:lstStyle/>
        <a:p>
          <a:r>
            <a:rPr lang="id-ID" sz="1400" b="1" dirty="0"/>
            <a:t>Increase of scientific Publication</a:t>
          </a:r>
        </a:p>
      </dgm:t>
    </dgm:pt>
    <dgm:pt modelId="{D96682C2-6A54-42E7-B3B0-CDC3C6C9F1F8}" type="parTrans" cxnId="{861C0221-5D3D-47E1-806B-25F7F2A5FD4C}">
      <dgm:prSet/>
      <dgm:spPr/>
      <dgm:t>
        <a:bodyPr/>
        <a:lstStyle/>
        <a:p>
          <a:endParaRPr lang="id-ID"/>
        </a:p>
      </dgm:t>
    </dgm:pt>
    <dgm:pt modelId="{08E317CA-D6C3-4704-A0C2-0FCC2780586F}" type="sibTrans" cxnId="{861C0221-5D3D-47E1-806B-25F7F2A5FD4C}">
      <dgm:prSet/>
      <dgm:spPr/>
      <dgm:t>
        <a:bodyPr/>
        <a:lstStyle/>
        <a:p>
          <a:endParaRPr lang="id-ID"/>
        </a:p>
      </dgm:t>
    </dgm:pt>
    <dgm:pt modelId="{975A025E-94B1-4761-A674-51A94AC97CD7}">
      <dgm:prSet phldrT="[Text]" custT="1"/>
      <dgm:spPr/>
      <dgm:t>
        <a:bodyPr/>
        <a:lstStyle/>
        <a:p>
          <a:r>
            <a:rPr lang="id-ID" sz="1400" b="1" dirty="0"/>
            <a:t>Study (degree)</a:t>
          </a:r>
        </a:p>
      </dgm:t>
    </dgm:pt>
    <dgm:pt modelId="{67C82EB5-03A0-48A8-8EB4-E159C2042009}" type="parTrans" cxnId="{5A4A955C-9091-4C37-AE4F-10AF4D6138EF}">
      <dgm:prSet/>
      <dgm:spPr/>
      <dgm:t>
        <a:bodyPr/>
        <a:lstStyle/>
        <a:p>
          <a:endParaRPr lang="id-ID"/>
        </a:p>
      </dgm:t>
    </dgm:pt>
    <dgm:pt modelId="{4624DADA-1725-4A56-88D0-967F7776AEF3}" type="sibTrans" cxnId="{5A4A955C-9091-4C37-AE4F-10AF4D6138EF}">
      <dgm:prSet/>
      <dgm:spPr/>
      <dgm:t>
        <a:bodyPr/>
        <a:lstStyle/>
        <a:p>
          <a:endParaRPr lang="id-ID"/>
        </a:p>
      </dgm:t>
    </dgm:pt>
    <dgm:pt modelId="{CFD2542C-E915-451D-AA3F-973D0CC34BDB}">
      <dgm:prSet custT="1"/>
      <dgm:spPr/>
      <dgm:t>
        <a:bodyPr/>
        <a:lstStyle/>
        <a:p>
          <a:r>
            <a:rPr lang="id-ID" sz="1400" b="1" dirty="0"/>
            <a:t>Study (Non-degree</a:t>
          </a:r>
          <a:r>
            <a:rPr lang="id-ID" sz="1400" dirty="0"/>
            <a:t>)</a:t>
          </a:r>
        </a:p>
      </dgm:t>
    </dgm:pt>
    <dgm:pt modelId="{BB3B571E-13C2-4859-9DB4-4973F5E93AD6}" type="parTrans" cxnId="{0E1C292E-1815-4A79-9EAA-650E838E8929}">
      <dgm:prSet/>
      <dgm:spPr/>
      <dgm:t>
        <a:bodyPr/>
        <a:lstStyle/>
        <a:p>
          <a:endParaRPr lang="id-ID"/>
        </a:p>
      </dgm:t>
    </dgm:pt>
    <dgm:pt modelId="{0FA9A50B-D02C-4F40-B638-81BE55837F1B}" type="sibTrans" cxnId="{0E1C292E-1815-4A79-9EAA-650E838E8929}">
      <dgm:prSet/>
      <dgm:spPr/>
      <dgm:t>
        <a:bodyPr/>
        <a:lstStyle/>
        <a:p>
          <a:endParaRPr lang="id-ID"/>
        </a:p>
      </dgm:t>
    </dgm:pt>
    <dgm:pt modelId="{AC616007-9F06-43B8-8E3F-7E932E645445}">
      <dgm:prSet/>
      <dgm:spPr/>
      <dgm:t>
        <a:bodyPr/>
        <a:lstStyle/>
        <a:p>
          <a:r>
            <a:rPr lang="id-ID" b="1" dirty="0"/>
            <a:t>Certification for Educators</a:t>
          </a:r>
        </a:p>
      </dgm:t>
    </dgm:pt>
    <dgm:pt modelId="{FF94BAAD-5342-4D92-B018-5AA8911E797A}" type="parTrans" cxnId="{909CD415-828F-46AA-8E97-4BE9AB6E383C}">
      <dgm:prSet/>
      <dgm:spPr/>
      <dgm:t>
        <a:bodyPr/>
        <a:lstStyle/>
        <a:p>
          <a:endParaRPr lang="id-ID"/>
        </a:p>
      </dgm:t>
    </dgm:pt>
    <dgm:pt modelId="{0ED233CE-D44F-477F-B681-3A796CA46278}" type="sibTrans" cxnId="{909CD415-828F-46AA-8E97-4BE9AB6E383C}">
      <dgm:prSet/>
      <dgm:spPr/>
      <dgm:t>
        <a:bodyPr/>
        <a:lstStyle/>
        <a:p>
          <a:endParaRPr lang="id-ID"/>
        </a:p>
      </dgm:t>
    </dgm:pt>
    <dgm:pt modelId="{11C125D0-D6FB-4BA7-98EC-F06769498FCA}" type="pres">
      <dgm:prSet presAssocID="{EB9B288F-88FC-4EE7-8A52-9CE331A3092C}" presName="Name0" presStyleCnt="0">
        <dgm:presLayoutVars>
          <dgm:chMax val="1"/>
          <dgm:dir/>
          <dgm:animLvl val="ctr"/>
          <dgm:resizeHandles val="exact"/>
        </dgm:presLayoutVars>
      </dgm:prSet>
      <dgm:spPr/>
    </dgm:pt>
    <dgm:pt modelId="{372D5265-2FDA-4052-9466-89EB8862BC2A}" type="pres">
      <dgm:prSet presAssocID="{6D180672-8651-4F3C-B893-498951275012}" presName="centerShape" presStyleLbl="node0" presStyleIdx="0" presStyleCnt="1"/>
      <dgm:spPr/>
    </dgm:pt>
    <dgm:pt modelId="{D8546109-76D6-49C2-99EB-E7A7E05AC814}" type="pres">
      <dgm:prSet presAssocID="{5C0DCED6-E606-4AB8-B977-374489ED2908}" presName="parTrans" presStyleLbl="sibTrans2D1" presStyleIdx="0" presStyleCnt="6"/>
      <dgm:spPr/>
    </dgm:pt>
    <dgm:pt modelId="{5001F2CE-FC2A-4515-9472-5D2F027D30C1}" type="pres">
      <dgm:prSet presAssocID="{5C0DCED6-E606-4AB8-B977-374489ED2908}" presName="connectorText" presStyleLbl="sibTrans2D1" presStyleIdx="0" presStyleCnt="6"/>
      <dgm:spPr/>
    </dgm:pt>
    <dgm:pt modelId="{59B89A25-DA64-4D7B-9BC3-323307A53B67}" type="pres">
      <dgm:prSet presAssocID="{90E81CB9-D340-49A4-B8FB-995CCEDA859B}" presName="node" presStyleLbl="node1" presStyleIdx="0" presStyleCnt="6">
        <dgm:presLayoutVars>
          <dgm:bulletEnabled val="1"/>
        </dgm:presLayoutVars>
      </dgm:prSet>
      <dgm:spPr/>
    </dgm:pt>
    <dgm:pt modelId="{C276DA5A-6120-420A-8EAD-5FF7D69E6E20}" type="pres">
      <dgm:prSet presAssocID="{160CB719-FE87-4F85-B2CE-36FBE2E08AE7}" presName="parTrans" presStyleLbl="sibTrans2D1" presStyleIdx="1" presStyleCnt="6"/>
      <dgm:spPr/>
    </dgm:pt>
    <dgm:pt modelId="{72CD52BA-1E53-405C-BA4E-7BBCCBE23F1F}" type="pres">
      <dgm:prSet presAssocID="{160CB719-FE87-4F85-B2CE-36FBE2E08AE7}" presName="connectorText" presStyleLbl="sibTrans2D1" presStyleIdx="1" presStyleCnt="6"/>
      <dgm:spPr/>
    </dgm:pt>
    <dgm:pt modelId="{B768142E-FD45-4E6F-AAF5-7C57BDAAB679}" type="pres">
      <dgm:prSet presAssocID="{4A4EC781-F07D-4A6D-A85C-C6BD2EABF638}" presName="node" presStyleLbl="node1" presStyleIdx="1" presStyleCnt="6" custRadScaleRad="100824" custRadScaleInc="207814">
        <dgm:presLayoutVars>
          <dgm:bulletEnabled val="1"/>
        </dgm:presLayoutVars>
      </dgm:prSet>
      <dgm:spPr/>
    </dgm:pt>
    <dgm:pt modelId="{00B9346B-C982-44C6-8201-F27D5378B8D2}" type="pres">
      <dgm:prSet presAssocID="{BB3B571E-13C2-4859-9DB4-4973F5E93AD6}" presName="parTrans" presStyleLbl="sibTrans2D1" presStyleIdx="2" presStyleCnt="6"/>
      <dgm:spPr/>
    </dgm:pt>
    <dgm:pt modelId="{53C4DF1B-292D-431E-B7B2-5D26B6257B7C}" type="pres">
      <dgm:prSet presAssocID="{BB3B571E-13C2-4859-9DB4-4973F5E93AD6}" presName="connectorText" presStyleLbl="sibTrans2D1" presStyleIdx="2" presStyleCnt="6"/>
      <dgm:spPr/>
    </dgm:pt>
    <dgm:pt modelId="{1C2B7153-A25C-4879-B053-0E11C69FC163}" type="pres">
      <dgm:prSet presAssocID="{CFD2542C-E915-451D-AA3F-973D0CC34BDB}" presName="node" presStyleLbl="node1" presStyleIdx="2" presStyleCnt="6" custRadScaleRad="101164" custRadScaleInc="434317">
        <dgm:presLayoutVars>
          <dgm:bulletEnabled val="1"/>
        </dgm:presLayoutVars>
      </dgm:prSet>
      <dgm:spPr/>
    </dgm:pt>
    <dgm:pt modelId="{31423A00-C13B-4F7B-83E5-407727684C9F}" type="pres">
      <dgm:prSet presAssocID="{D96682C2-6A54-42E7-B3B0-CDC3C6C9F1F8}" presName="parTrans" presStyleLbl="sibTrans2D1" presStyleIdx="3" presStyleCnt="6"/>
      <dgm:spPr/>
    </dgm:pt>
    <dgm:pt modelId="{0962C3EE-D6F5-4857-9E45-E163869FBEFB}" type="pres">
      <dgm:prSet presAssocID="{D96682C2-6A54-42E7-B3B0-CDC3C6C9F1F8}" presName="connectorText" presStyleLbl="sibTrans2D1" presStyleIdx="3" presStyleCnt="6"/>
      <dgm:spPr/>
    </dgm:pt>
    <dgm:pt modelId="{D89C3FAF-974B-4E37-BC8D-8AFDCE3A0761}" type="pres">
      <dgm:prSet presAssocID="{B01476FA-F24D-40DA-B76F-810C6E00992A}" presName="node" presStyleLbl="node1" presStyleIdx="3" presStyleCnt="6" custRadScaleRad="96329" custRadScaleInc="544">
        <dgm:presLayoutVars>
          <dgm:bulletEnabled val="1"/>
        </dgm:presLayoutVars>
      </dgm:prSet>
      <dgm:spPr/>
    </dgm:pt>
    <dgm:pt modelId="{6C10D325-A5C3-43F6-95C6-459D72A93D91}" type="pres">
      <dgm:prSet presAssocID="{67C82EB5-03A0-48A8-8EB4-E159C2042009}" presName="parTrans" presStyleLbl="sibTrans2D1" presStyleIdx="4" presStyleCnt="6"/>
      <dgm:spPr/>
    </dgm:pt>
    <dgm:pt modelId="{D43C67AD-34F9-4E5A-ABDA-959FA538B928}" type="pres">
      <dgm:prSet presAssocID="{67C82EB5-03A0-48A8-8EB4-E159C2042009}" presName="connectorText" presStyleLbl="sibTrans2D1" presStyleIdx="4" presStyleCnt="6"/>
      <dgm:spPr/>
    </dgm:pt>
    <dgm:pt modelId="{2A462133-BB69-41EC-84BF-DBE03EAAADEB}" type="pres">
      <dgm:prSet presAssocID="{975A025E-94B1-4761-A674-51A94AC97CD7}" presName="node" presStyleLbl="node1" presStyleIdx="4" presStyleCnt="6" custRadScaleRad="110277" custRadScaleInc="211645">
        <dgm:presLayoutVars>
          <dgm:bulletEnabled val="1"/>
        </dgm:presLayoutVars>
      </dgm:prSet>
      <dgm:spPr/>
    </dgm:pt>
    <dgm:pt modelId="{F07D09C4-538A-4E46-8223-1014ECAE57B9}" type="pres">
      <dgm:prSet presAssocID="{FF94BAAD-5342-4D92-B018-5AA8911E797A}" presName="parTrans" presStyleLbl="sibTrans2D1" presStyleIdx="5" presStyleCnt="6"/>
      <dgm:spPr/>
    </dgm:pt>
    <dgm:pt modelId="{001314BE-A56A-4F4F-B3D2-E570850AA0AB}" type="pres">
      <dgm:prSet presAssocID="{FF94BAAD-5342-4D92-B018-5AA8911E797A}" presName="connectorText" presStyleLbl="sibTrans2D1" presStyleIdx="5" presStyleCnt="6"/>
      <dgm:spPr/>
    </dgm:pt>
    <dgm:pt modelId="{B515F98D-160F-436C-A268-7FE46409AE42}" type="pres">
      <dgm:prSet presAssocID="{AC616007-9F06-43B8-8E3F-7E932E645445}" presName="node" presStyleLbl="node1" presStyleIdx="5" presStyleCnt="6" custRadScaleRad="96237" custRadScaleInc="393254">
        <dgm:presLayoutVars>
          <dgm:bulletEnabled val="1"/>
        </dgm:presLayoutVars>
      </dgm:prSet>
      <dgm:spPr/>
    </dgm:pt>
  </dgm:ptLst>
  <dgm:cxnLst>
    <dgm:cxn modelId="{FF20A45A-7A34-4F82-A842-A11B21257EB7}" type="presOf" srcId="{5C0DCED6-E606-4AB8-B977-374489ED2908}" destId="{5001F2CE-FC2A-4515-9472-5D2F027D30C1}" srcOrd="1" destOrd="0" presId="urn:microsoft.com/office/officeart/2005/8/layout/radial5"/>
    <dgm:cxn modelId="{1F94E116-0116-4CAC-846F-024D7C211F2E}" type="presOf" srcId="{975A025E-94B1-4761-A674-51A94AC97CD7}" destId="{2A462133-BB69-41EC-84BF-DBE03EAAADEB}" srcOrd="0" destOrd="0" presId="urn:microsoft.com/office/officeart/2005/8/layout/radial5"/>
    <dgm:cxn modelId="{C2D25544-23B6-47C0-BBC9-47D969CE5BDA}" srcId="{6D180672-8651-4F3C-B893-498951275012}" destId="{4A4EC781-F07D-4A6D-A85C-C6BD2EABF638}" srcOrd="1" destOrd="0" parTransId="{160CB719-FE87-4F85-B2CE-36FBE2E08AE7}" sibTransId="{7BBC4EFC-3C55-43DD-AA13-7FD880DCBA6F}"/>
    <dgm:cxn modelId="{0E1C292E-1815-4A79-9EAA-650E838E8929}" srcId="{6D180672-8651-4F3C-B893-498951275012}" destId="{CFD2542C-E915-451D-AA3F-973D0CC34BDB}" srcOrd="2" destOrd="0" parTransId="{BB3B571E-13C2-4859-9DB4-4973F5E93AD6}" sibTransId="{0FA9A50B-D02C-4F40-B638-81BE55837F1B}"/>
    <dgm:cxn modelId="{13C1D217-C6D5-46D5-8B67-5F02FE616C11}" type="presOf" srcId="{6D180672-8651-4F3C-B893-498951275012}" destId="{372D5265-2FDA-4052-9466-89EB8862BC2A}" srcOrd="0" destOrd="0" presId="urn:microsoft.com/office/officeart/2005/8/layout/radial5"/>
    <dgm:cxn modelId="{270AE910-2C72-4A3E-80D1-AEA04F7C52C1}" type="presOf" srcId="{B01476FA-F24D-40DA-B76F-810C6E00992A}" destId="{D89C3FAF-974B-4E37-BC8D-8AFDCE3A0761}" srcOrd="0" destOrd="0" presId="urn:microsoft.com/office/officeart/2005/8/layout/radial5"/>
    <dgm:cxn modelId="{9B15769A-0115-4131-AF0E-3F6D2D6F4296}" type="presOf" srcId="{4A4EC781-F07D-4A6D-A85C-C6BD2EABF638}" destId="{B768142E-FD45-4E6F-AAF5-7C57BDAAB679}" srcOrd="0" destOrd="0" presId="urn:microsoft.com/office/officeart/2005/8/layout/radial5"/>
    <dgm:cxn modelId="{61F195A3-E795-4B86-80EE-A1D83D7C7A45}" type="presOf" srcId="{BB3B571E-13C2-4859-9DB4-4973F5E93AD6}" destId="{00B9346B-C982-44C6-8201-F27D5378B8D2}" srcOrd="0" destOrd="0" presId="urn:microsoft.com/office/officeart/2005/8/layout/radial5"/>
    <dgm:cxn modelId="{8FE23E4A-E919-4005-B2EE-FE872B4B833F}" type="presOf" srcId="{D96682C2-6A54-42E7-B3B0-CDC3C6C9F1F8}" destId="{0962C3EE-D6F5-4857-9E45-E163869FBEFB}" srcOrd="1" destOrd="0" presId="urn:microsoft.com/office/officeart/2005/8/layout/radial5"/>
    <dgm:cxn modelId="{861C0221-5D3D-47E1-806B-25F7F2A5FD4C}" srcId="{6D180672-8651-4F3C-B893-498951275012}" destId="{B01476FA-F24D-40DA-B76F-810C6E00992A}" srcOrd="3" destOrd="0" parTransId="{D96682C2-6A54-42E7-B3B0-CDC3C6C9F1F8}" sibTransId="{08E317CA-D6C3-4704-A0C2-0FCC2780586F}"/>
    <dgm:cxn modelId="{5A4A955C-9091-4C37-AE4F-10AF4D6138EF}" srcId="{6D180672-8651-4F3C-B893-498951275012}" destId="{975A025E-94B1-4761-A674-51A94AC97CD7}" srcOrd="4" destOrd="0" parTransId="{67C82EB5-03A0-48A8-8EB4-E159C2042009}" sibTransId="{4624DADA-1725-4A56-88D0-967F7776AEF3}"/>
    <dgm:cxn modelId="{909CD415-828F-46AA-8E97-4BE9AB6E383C}" srcId="{6D180672-8651-4F3C-B893-498951275012}" destId="{AC616007-9F06-43B8-8E3F-7E932E645445}" srcOrd="5" destOrd="0" parTransId="{FF94BAAD-5342-4D92-B018-5AA8911E797A}" sibTransId="{0ED233CE-D44F-477F-B681-3A796CA46278}"/>
    <dgm:cxn modelId="{16E61455-253B-4FCA-AEC8-D8CA956DDD7C}" type="presOf" srcId="{EB9B288F-88FC-4EE7-8A52-9CE331A3092C}" destId="{11C125D0-D6FB-4BA7-98EC-F06769498FCA}" srcOrd="0" destOrd="0" presId="urn:microsoft.com/office/officeart/2005/8/layout/radial5"/>
    <dgm:cxn modelId="{C8E5CE7B-69E6-4B30-B55D-288B60D0C1BB}" type="presOf" srcId="{AC616007-9F06-43B8-8E3F-7E932E645445}" destId="{B515F98D-160F-436C-A268-7FE46409AE42}" srcOrd="0" destOrd="0" presId="urn:microsoft.com/office/officeart/2005/8/layout/radial5"/>
    <dgm:cxn modelId="{625012AE-D130-4291-B5BD-55E64987E760}" srcId="{6D180672-8651-4F3C-B893-498951275012}" destId="{90E81CB9-D340-49A4-B8FB-995CCEDA859B}" srcOrd="0" destOrd="0" parTransId="{5C0DCED6-E606-4AB8-B977-374489ED2908}" sibTransId="{2D66ECF6-BA04-4B6C-BED3-CB5060E5E41A}"/>
    <dgm:cxn modelId="{D0EB7C57-14E7-4059-8EEA-A1C422331F53}" srcId="{EB9B288F-88FC-4EE7-8A52-9CE331A3092C}" destId="{6D180672-8651-4F3C-B893-498951275012}" srcOrd="0" destOrd="0" parTransId="{772D9DC4-934E-4F17-AB89-6DD170FF4983}" sibTransId="{B749BE5A-C82F-4C88-B2A4-7B9F669A98DC}"/>
    <dgm:cxn modelId="{F049DB3F-B2B2-4383-BB88-62A881D3D0AE}" type="presOf" srcId="{160CB719-FE87-4F85-B2CE-36FBE2E08AE7}" destId="{72CD52BA-1E53-405C-BA4E-7BBCCBE23F1F}" srcOrd="1" destOrd="0" presId="urn:microsoft.com/office/officeart/2005/8/layout/radial5"/>
    <dgm:cxn modelId="{3BCB658C-6D72-4DBF-9A81-D0E41A931C02}" type="presOf" srcId="{90E81CB9-D340-49A4-B8FB-995CCEDA859B}" destId="{59B89A25-DA64-4D7B-9BC3-323307A53B67}" srcOrd="0" destOrd="0" presId="urn:microsoft.com/office/officeart/2005/8/layout/radial5"/>
    <dgm:cxn modelId="{61395762-8C1D-4DEB-B947-89A260297D4D}" type="presOf" srcId="{FF94BAAD-5342-4D92-B018-5AA8911E797A}" destId="{001314BE-A56A-4F4F-B3D2-E570850AA0AB}" srcOrd="1" destOrd="0" presId="urn:microsoft.com/office/officeart/2005/8/layout/radial5"/>
    <dgm:cxn modelId="{8EDB73D5-CBA9-425D-96DF-3D8EE5A53165}" type="presOf" srcId="{5C0DCED6-E606-4AB8-B977-374489ED2908}" destId="{D8546109-76D6-49C2-99EB-E7A7E05AC814}" srcOrd="0" destOrd="0" presId="urn:microsoft.com/office/officeart/2005/8/layout/radial5"/>
    <dgm:cxn modelId="{CDD47065-70D7-46FD-9517-1C70D18366C9}" type="presOf" srcId="{67C82EB5-03A0-48A8-8EB4-E159C2042009}" destId="{D43C67AD-34F9-4E5A-ABDA-959FA538B928}" srcOrd="1" destOrd="0" presId="urn:microsoft.com/office/officeart/2005/8/layout/radial5"/>
    <dgm:cxn modelId="{EA01BE01-F9DD-4E9A-B678-5A501B6C2614}" type="presOf" srcId="{D96682C2-6A54-42E7-B3B0-CDC3C6C9F1F8}" destId="{31423A00-C13B-4F7B-83E5-407727684C9F}" srcOrd="0" destOrd="0" presId="urn:microsoft.com/office/officeart/2005/8/layout/radial5"/>
    <dgm:cxn modelId="{9C00F965-DCB7-43C9-AF1F-6842674BB175}" type="presOf" srcId="{CFD2542C-E915-451D-AA3F-973D0CC34BDB}" destId="{1C2B7153-A25C-4879-B053-0E11C69FC163}" srcOrd="0" destOrd="0" presId="urn:microsoft.com/office/officeart/2005/8/layout/radial5"/>
    <dgm:cxn modelId="{CF1D8C5A-6F3B-4BA2-8BE8-D3B09C798792}" type="presOf" srcId="{67C82EB5-03A0-48A8-8EB4-E159C2042009}" destId="{6C10D325-A5C3-43F6-95C6-459D72A93D91}" srcOrd="0" destOrd="0" presId="urn:microsoft.com/office/officeart/2005/8/layout/radial5"/>
    <dgm:cxn modelId="{DA4935AF-7DCB-4483-A376-CBAF0366DFF3}" type="presOf" srcId="{FF94BAAD-5342-4D92-B018-5AA8911E797A}" destId="{F07D09C4-538A-4E46-8223-1014ECAE57B9}" srcOrd="0" destOrd="0" presId="urn:microsoft.com/office/officeart/2005/8/layout/radial5"/>
    <dgm:cxn modelId="{93DAF208-481B-4027-8AF5-0187A7BFD000}" type="presOf" srcId="{160CB719-FE87-4F85-B2CE-36FBE2E08AE7}" destId="{C276DA5A-6120-420A-8EAD-5FF7D69E6E20}" srcOrd="0" destOrd="0" presId="urn:microsoft.com/office/officeart/2005/8/layout/radial5"/>
    <dgm:cxn modelId="{1EFD7A9B-A25C-4586-ABEB-7D627923CB97}" type="presOf" srcId="{BB3B571E-13C2-4859-9DB4-4973F5E93AD6}" destId="{53C4DF1B-292D-431E-B7B2-5D26B6257B7C}" srcOrd="1" destOrd="0" presId="urn:microsoft.com/office/officeart/2005/8/layout/radial5"/>
    <dgm:cxn modelId="{B0AFCA4D-7D3F-448E-9AFD-13180E1817FC}" type="presParOf" srcId="{11C125D0-D6FB-4BA7-98EC-F06769498FCA}" destId="{372D5265-2FDA-4052-9466-89EB8862BC2A}" srcOrd="0" destOrd="0" presId="urn:microsoft.com/office/officeart/2005/8/layout/radial5"/>
    <dgm:cxn modelId="{24762063-1CFE-4BE6-8343-CE3D0497D9D0}" type="presParOf" srcId="{11C125D0-D6FB-4BA7-98EC-F06769498FCA}" destId="{D8546109-76D6-49C2-99EB-E7A7E05AC814}" srcOrd="1" destOrd="0" presId="urn:microsoft.com/office/officeart/2005/8/layout/radial5"/>
    <dgm:cxn modelId="{DFE20079-6F47-4384-9523-3FAD10E5C555}" type="presParOf" srcId="{D8546109-76D6-49C2-99EB-E7A7E05AC814}" destId="{5001F2CE-FC2A-4515-9472-5D2F027D30C1}" srcOrd="0" destOrd="0" presId="urn:microsoft.com/office/officeart/2005/8/layout/radial5"/>
    <dgm:cxn modelId="{2DE83758-8412-4CB5-BEEF-E140D14986AF}" type="presParOf" srcId="{11C125D0-D6FB-4BA7-98EC-F06769498FCA}" destId="{59B89A25-DA64-4D7B-9BC3-323307A53B67}" srcOrd="2" destOrd="0" presId="urn:microsoft.com/office/officeart/2005/8/layout/radial5"/>
    <dgm:cxn modelId="{725B8A17-6F9A-4FD4-B893-919ED1342825}" type="presParOf" srcId="{11C125D0-D6FB-4BA7-98EC-F06769498FCA}" destId="{C276DA5A-6120-420A-8EAD-5FF7D69E6E20}" srcOrd="3" destOrd="0" presId="urn:microsoft.com/office/officeart/2005/8/layout/radial5"/>
    <dgm:cxn modelId="{202B45CC-3B83-48C5-BC3A-025DBC94F61A}" type="presParOf" srcId="{C276DA5A-6120-420A-8EAD-5FF7D69E6E20}" destId="{72CD52BA-1E53-405C-BA4E-7BBCCBE23F1F}" srcOrd="0" destOrd="0" presId="urn:microsoft.com/office/officeart/2005/8/layout/radial5"/>
    <dgm:cxn modelId="{3138778B-1E32-4181-A873-E2FE8103AD35}" type="presParOf" srcId="{11C125D0-D6FB-4BA7-98EC-F06769498FCA}" destId="{B768142E-FD45-4E6F-AAF5-7C57BDAAB679}" srcOrd="4" destOrd="0" presId="urn:microsoft.com/office/officeart/2005/8/layout/radial5"/>
    <dgm:cxn modelId="{1FC5ED80-D20C-4C56-8C67-5D1B32C249DC}" type="presParOf" srcId="{11C125D0-D6FB-4BA7-98EC-F06769498FCA}" destId="{00B9346B-C982-44C6-8201-F27D5378B8D2}" srcOrd="5" destOrd="0" presId="urn:microsoft.com/office/officeart/2005/8/layout/radial5"/>
    <dgm:cxn modelId="{B1A8804A-A6B4-4A7E-83D7-E0704A89A216}" type="presParOf" srcId="{00B9346B-C982-44C6-8201-F27D5378B8D2}" destId="{53C4DF1B-292D-431E-B7B2-5D26B6257B7C}" srcOrd="0" destOrd="0" presId="urn:microsoft.com/office/officeart/2005/8/layout/radial5"/>
    <dgm:cxn modelId="{DBE3F5DC-5E86-4720-A729-FC0FD91E4118}" type="presParOf" srcId="{11C125D0-D6FB-4BA7-98EC-F06769498FCA}" destId="{1C2B7153-A25C-4879-B053-0E11C69FC163}" srcOrd="6" destOrd="0" presId="urn:microsoft.com/office/officeart/2005/8/layout/radial5"/>
    <dgm:cxn modelId="{84F0363B-31DF-4D95-B210-51236C01AC0C}" type="presParOf" srcId="{11C125D0-D6FB-4BA7-98EC-F06769498FCA}" destId="{31423A00-C13B-4F7B-83E5-407727684C9F}" srcOrd="7" destOrd="0" presId="urn:microsoft.com/office/officeart/2005/8/layout/radial5"/>
    <dgm:cxn modelId="{AFE799E3-8D9C-4AD5-B99B-61CC07CF1E7D}" type="presParOf" srcId="{31423A00-C13B-4F7B-83E5-407727684C9F}" destId="{0962C3EE-D6F5-4857-9E45-E163869FBEFB}" srcOrd="0" destOrd="0" presId="urn:microsoft.com/office/officeart/2005/8/layout/radial5"/>
    <dgm:cxn modelId="{DB2D02B5-0DFA-4CB0-97E4-1DCAA27021CA}" type="presParOf" srcId="{11C125D0-D6FB-4BA7-98EC-F06769498FCA}" destId="{D89C3FAF-974B-4E37-BC8D-8AFDCE3A0761}" srcOrd="8" destOrd="0" presId="urn:microsoft.com/office/officeart/2005/8/layout/radial5"/>
    <dgm:cxn modelId="{EBD0BBB4-B964-4F8E-952C-C2436A03C643}" type="presParOf" srcId="{11C125D0-D6FB-4BA7-98EC-F06769498FCA}" destId="{6C10D325-A5C3-43F6-95C6-459D72A93D91}" srcOrd="9" destOrd="0" presId="urn:microsoft.com/office/officeart/2005/8/layout/radial5"/>
    <dgm:cxn modelId="{12EF0E71-991A-4DA0-8ED3-3B85DB4FAC96}" type="presParOf" srcId="{6C10D325-A5C3-43F6-95C6-459D72A93D91}" destId="{D43C67AD-34F9-4E5A-ABDA-959FA538B928}" srcOrd="0" destOrd="0" presId="urn:microsoft.com/office/officeart/2005/8/layout/radial5"/>
    <dgm:cxn modelId="{41C64078-E9CB-47FD-AF4C-0698048D222A}" type="presParOf" srcId="{11C125D0-D6FB-4BA7-98EC-F06769498FCA}" destId="{2A462133-BB69-41EC-84BF-DBE03EAAADEB}" srcOrd="10" destOrd="0" presId="urn:microsoft.com/office/officeart/2005/8/layout/radial5"/>
    <dgm:cxn modelId="{72A5E531-88A3-44EB-8E68-BF705D25E726}" type="presParOf" srcId="{11C125D0-D6FB-4BA7-98EC-F06769498FCA}" destId="{F07D09C4-538A-4E46-8223-1014ECAE57B9}" srcOrd="11" destOrd="0" presId="urn:microsoft.com/office/officeart/2005/8/layout/radial5"/>
    <dgm:cxn modelId="{63BC84BD-B9CC-448F-807A-651C6D2B8A61}" type="presParOf" srcId="{F07D09C4-538A-4E46-8223-1014ECAE57B9}" destId="{001314BE-A56A-4F4F-B3D2-E570850AA0AB}" srcOrd="0" destOrd="0" presId="urn:microsoft.com/office/officeart/2005/8/layout/radial5"/>
    <dgm:cxn modelId="{EE5B536B-2339-417D-AD4A-07EABECA59CF}" type="presParOf" srcId="{11C125D0-D6FB-4BA7-98EC-F06769498FCA}" destId="{B515F98D-160F-436C-A268-7FE46409AE42}" srcOrd="12" destOrd="0" presId="urn:microsoft.com/office/officeart/2005/8/layout/radial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63C51DDC-0096-41E8-86C9-CF53E61FDBB7}" type="doc">
      <dgm:prSet loTypeId="urn:microsoft.com/office/officeart/2005/8/layout/radial1" loCatId="cycle" qsTypeId="urn:microsoft.com/office/officeart/2005/8/quickstyle/simple1" qsCatId="simple" csTypeId="urn:microsoft.com/office/officeart/2005/8/colors/accent1_2" csCatId="accent1" phldr="1"/>
      <dgm:spPr/>
      <dgm:t>
        <a:bodyPr/>
        <a:lstStyle/>
        <a:p>
          <a:endParaRPr lang="id-ID"/>
        </a:p>
      </dgm:t>
    </dgm:pt>
    <dgm:pt modelId="{2AB5A63D-D244-41DB-8507-D9692D1DE306}">
      <dgm:prSet phldrT="[Text]"/>
      <dgm:spPr/>
      <dgm:t>
        <a:bodyPr/>
        <a:lstStyle/>
        <a:p>
          <a:r>
            <a:rPr lang="id-ID" b="1" dirty="0"/>
            <a:t>Partner Countries</a:t>
          </a:r>
        </a:p>
      </dgm:t>
    </dgm:pt>
    <dgm:pt modelId="{AEF97589-0A4B-4867-BC70-6EC155C32930}" type="parTrans" cxnId="{67123B89-3028-41DE-9D8C-82AA82ACF859}">
      <dgm:prSet/>
      <dgm:spPr/>
      <dgm:t>
        <a:bodyPr/>
        <a:lstStyle/>
        <a:p>
          <a:endParaRPr lang="id-ID"/>
        </a:p>
      </dgm:t>
    </dgm:pt>
    <dgm:pt modelId="{BB6D3C76-D998-4329-A169-2EE9E6BF2C88}" type="sibTrans" cxnId="{67123B89-3028-41DE-9D8C-82AA82ACF859}">
      <dgm:prSet/>
      <dgm:spPr/>
      <dgm:t>
        <a:bodyPr/>
        <a:lstStyle/>
        <a:p>
          <a:endParaRPr lang="id-ID"/>
        </a:p>
      </dgm:t>
    </dgm:pt>
    <dgm:pt modelId="{19824AD0-4D25-4167-989F-D765D63AD824}">
      <dgm:prSet phldrT="[Text]" custT="1"/>
      <dgm:spPr/>
      <dgm:t>
        <a:bodyPr/>
        <a:lstStyle/>
        <a:p>
          <a:r>
            <a:rPr lang="id-ID" sz="1200" b="1" dirty="0"/>
            <a:t>EUROPE:</a:t>
          </a:r>
        </a:p>
        <a:p>
          <a:r>
            <a:rPr lang="id-ID" sz="1200" b="1" dirty="0"/>
            <a:t>France, UK, Austria Netherland, Germany, Findland,  Switzerland, Spain, Italy, etc</a:t>
          </a:r>
        </a:p>
      </dgm:t>
    </dgm:pt>
    <dgm:pt modelId="{6C5CC924-CB2E-46A5-8EEF-BCE7829C2102}" type="parTrans" cxnId="{6D9DA454-2931-4802-BA3A-17C48521BA5F}">
      <dgm:prSet/>
      <dgm:spPr/>
      <dgm:t>
        <a:bodyPr/>
        <a:lstStyle/>
        <a:p>
          <a:endParaRPr lang="id-ID"/>
        </a:p>
      </dgm:t>
    </dgm:pt>
    <dgm:pt modelId="{EF26F7D4-1739-4845-8C28-01DB3D82BEB0}" type="sibTrans" cxnId="{6D9DA454-2931-4802-BA3A-17C48521BA5F}">
      <dgm:prSet/>
      <dgm:spPr/>
      <dgm:t>
        <a:bodyPr/>
        <a:lstStyle/>
        <a:p>
          <a:endParaRPr lang="id-ID"/>
        </a:p>
      </dgm:t>
    </dgm:pt>
    <dgm:pt modelId="{05CFD181-62EC-4D27-B255-154DBA0503B5}">
      <dgm:prSet phldrT="[Text]"/>
      <dgm:spPr/>
      <dgm:t>
        <a:bodyPr/>
        <a:lstStyle/>
        <a:p>
          <a:r>
            <a:rPr lang="id-ID" b="1" dirty="0"/>
            <a:t>EAST ASIA:</a:t>
          </a:r>
        </a:p>
        <a:p>
          <a:r>
            <a:rPr lang="id-ID" b="1" dirty="0"/>
            <a:t>Japan, South Korea, China, Taiwan, Hongkong </a:t>
          </a:r>
        </a:p>
      </dgm:t>
    </dgm:pt>
    <dgm:pt modelId="{1B1F9183-8BF1-498A-BDDC-550340CAA67B}" type="parTrans" cxnId="{15845290-E549-4B9B-B38B-29F55612D5A5}">
      <dgm:prSet/>
      <dgm:spPr/>
      <dgm:t>
        <a:bodyPr/>
        <a:lstStyle/>
        <a:p>
          <a:endParaRPr lang="id-ID"/>
        </a:p>
      </dgm:t>
    </dgm:pt>
    <dgm:pt modelId="{3104EE0B-E369-41D4-878A-4476F7A34019}" type="sibTrans" cxnId="{15845290-E549-4B9B-B38B-29F55612D5A5}">
      <dgm:prSet/>
      <dgm:spPr/>
      <dgm:t>
        <a:bodyPr/>
        <a:lstStyle/>
        <a:p>
          <a:endParaRPr lang="id-ID"/>
        </a:p>
      </dgm:t>
    </dgm:pt>
    <dgm:pt modelId="{6FE0ECAA-EC3F-4379-96C5-39AF4E0969A2}">
      <dgm:prSet phldrT="[Text]"/>
      <dgm:spPr/>
      <dgm:t>
        <a:bodyPr/>
        <a:lstStyle/>
        <a:p>
          <a:r>
            <a:rPr lang="id-ID" b="1" dirty="0"/>
            <a:t>Australia &amp; New Zealand</a:t>
          </a:r>
        </a:p>
      </dgm:t>
    </dgm:pt>
    <dgm:pt modelId="{3DB37A29-8B88-4774-BDDD-92F86F4EEAA2}" type="parTrans" cxnId="{E1792565-2645-4262-B063-21606612CFE1}">
      <dgm:prSet/>
      <dgm:spPr/>
      <dgm:t>
        <a:bodyPr/>
        <a:lstStyle/>
        <a:p>
          <a:endParaRPr lang="id-ID"/>
        </a:p>
      </dgm:t>
    </dgm:pt>
    <dgm:pt modelId="{E631D275-F448-4720-B0A2-DF4975323D3F}" type="sibTrans" cxnId="{E1792565-2645-4262-B063-21606612CFE1}">
      <dgm:prSet/>
      <dgm:spPr/>
      <dgm:t>
        <a:bodyPr/>
        <a:lstStyle/>
        <a:p>
          <a:endParaRPr lang="id-ID"/>
        </a:p>
      </dgm:t>
    </dgm:pt>
    <dgm:pt modelId="{96F01588-1355-4DEA-94F6-19693B6E7B60}">
      <dgm:prSet phldrT="[Text]"/>
      <dgm:spPr/>
      <dgm:t>
        <a:bodyPr/>
        <a:lstStyle/>
        <a:p>
          <a:r>
            <a:rPr lang="id-ID" b="1" dirty="0"/>
            <a:t>ASEAN:</a:t>
          </a:r>
        </a:p>
        <a:p>
          <a:r>
            <a:rPr lang="id-ID" b="1" dirty="0"/>
            <a:t>Malaysia, Singapore, Thailand, Philippines  </a:t>
          </a:r>
        </a:p>
      </dgm:t>
    </dgm:pt>
    <dgm:pt modelId="{6DFD41F7-D2DD-4FBB-8A32-4AD03D222989}" type="parTrans" cxnId="{9460E35A-D4B0-4BEB-A9AF-1ACE673DF1DB}">
      <dgm:prSet/>
      <dgm:spPr/>
      <dgm:t>
        <a:bodyPr/>
        <a:lstStyle/>
        <a:p>
          <a:endParaRPr lang="id-ID"/>
        </a:p>
      </dgm:t>
    </dgm:pt>
    <dgm:pt modelId="{3B82EC88-54CF-4786-916A-D858A34A24C3}" type="sibTrans" cxnId="{9460E35A-D4B0-4BEB-A9AF-1ACE673DF1DB}">
      <dgm:prSet/>
      <dgm:spPr/>
      <dgm:t>
        <a:bodyPr/>
        <a:lstStyle/>
        <a:p>
          <a:endParaRPr lang="id-ID"/>
        </a:p>
      </dgm:t>
    </dgm:pt>
    <dgm:pt modelId="{F4F3AAD0-5487-4C51-BCFB-7BA0E026D11B}">
      <dgm:prSet custT="1"/>
      <dgm:spPr/>
      <dgm:t>
        <a:bodyPr/>
        <a:lstStyle/>
        <a:p>
          <a:r>
            <a:rPr lang="id-ID" sz="1400" b="1" dirty="0"/>
            <a:t>United States  &amp; Canada</a:t>
          </a:r>
        </a:p>
      </dgm:t>
    </dgm:pt>
    <dgm:pt modelId="{F3294506-8F71-409A-80D5-30ED8F325923}" type="parTrans" cxnId="{8B7D4B97-931A-4FB4-9061-6F0C2C4290F5}">
      <dgm:prSet/>
      <dgm:spPr/>
      <dgm:t>
        <a:bodyPr/>
        <a:lstStyle/>
        <a:p>
          <a:endParaRPr lang="id-ID"/>
        </a:p>
      </dgm:t>
    </dgm:pt>
    <dgm:pt modelId="{69FA0455-EC47-474F-8531-37B8377DAB83}" type="sibTrans" cxnId="{8B7D4B97-931A-4FB4-9061-6F0C2C4290F5}">
      <dgm:prSet/>
      <dgm:spPr/>
      <dgm:t>
        <a:bodyPr/>
        <a:lstStyle/>
        <a:p>
          <a:endParaRPr lang="id-ID"/>
        </a:p>
      </dgm:t>
    </dgm:pt>
    <dgm:pt modelId="{FEA7C74D-6F1E-4D84-B49A-52730F34D7D9}">
      <dgm:prSet/>
      <dgm:spPr/>
      <dgm:t>
        <a:bodyPr/>
        <a:lstStyle/>
        <a:p>
          <a:r>
            <a:rPr lang="id-ID" b="1" dirty="0"/>
            <a:t>SOUTH &amp; MIDLE EAST: India, Saudi Arabia, Egypt, etc</a:t>
          </a:r>
        </a:p>
      </dgm:t>
    </dgm:pt>
    <dgm:pt modelId="{8D4C5BA7-EB50-4A21-88F4-1E61C54D3166}" type="parTrans" cxnId="{68D98615-5B04-4746-902D-FACFE0AE42BF}">
      <dgm:prSet/>
      <dgm:spPr/>
      <dgm:t>
        <a:bodyPr/>
        <a:lstStyle/>
        <a:p>
          <a:endParaRPr lang="id-ID"/>
        </a:p>
      </dgm:t>
    </dgm:pt>
    <dgm:pt modelId="{9B45B90C-8F25-4CCD-AC57-C7D1AE6E3293}" type="sibTrans" cxnId="{68D98615-5B04-4746-902D-FACFE0AE42BF}">
      <dgm:prSet/>
      <dgm:spPr/>
      <dgm:t>
        <a:bodyPr/>
        <a:lstStyle/>
        <a:p>
          <a:endParaRPr lang="id-ID"/>
        </a:p>
      </dgm:t>
    </dgm:pt>
    <dgm:pt modelId="{AD009222-F3D8-463F-9860-7778ADE035D3}" type="pres">
      <dgm:prSet presAssocID="{63C51DDC-0096-41E8-86C9-CF53E61FDBB7}" presName="cycle" presStyleCnt="0">
        <dgm:presLayoutVars>
          <dgm:chMax val="1"/>
          <dgm:dir/>
          <dgm:animLvl val="ctr"/>
          <dgm:resizeHandles val="exact"/>
        </dgm:presLayoutVars>
      </dgm:prSet>
      <dgm:spPr/>
    </dgm:pt>
    <dgm:pt modelId="{459214A8-4D5E-4A56-98B9-5B3E1A47D35B}" type="pres">
      <dgm:prSet presAssocID="{2AB5A63D-D244-41DB-8507-D9692D1DE306}" presName="centerShape" presStyleLbl="node0" presStyleIdx="0" presStyleCnt="1" custScaleX="129629" custScaleY="108450"/>
      <dgm:spPr/>
    </dgm:pt>
    <dgm:pt modelId="{38C70D17-CC89-4535-A777-DD0703B1B733}" type="pres">
      <dgm:prSet presAssocID="{6C5CC924-CB2E-46A5-8EEF-BCE7829C2102}" presName="Name9" presStyleLbl="parChTrans1D2" presStyleIdx="0" presStyleCnt="6"/>
      <dgm:spPr/>
    </dgm:pt>
    <dgm:pt modelId="{F2303FD2-750F-48D8-8511-6CEACCE41BE3}" type="pres">
      <dgm:prSet presAssocID="{6C5CC924-CB2E-46A5-8EEF-BCE7829C2102}" presName="connTx" presStyleLbl="parChTrans1D2" presStyleIdx="0" presStyleCnt="6"/>
      <dgm:spPr/>
    </dgm:pt>
    <dgm:pt modelId="{B05EB63F-42F2-4F2E-A8C2-3C577C57F1E5}" type="pres">
      <dgm:prSet presAssocID="{19824AD0-4D25-4167-989F-D765D63AD824}" presName="node" presStyleLbl="node1" presStyleIdx="0" presStyleCnt="6" custScaleX="116942">
        <dgm:presLayoutVars>
          <dgm:bulletEnabled val="1"/>
        </dgm:presLayoutVars>
      </dgm:prSet>
      <dgm:spPr/>
    </dgm:pt>
    <dgm:pt modelId="{1ED8C952-10F0-411F-8F67-35EE030FFAE3}" type="pres">
      <dgm:prSet presAssocID="{1B1F9183-8BF1-498A-BDDC-550340CAA67B}" presName="Name9" presStyleLbl="parChTrans1D2" presStyleIdx="1" presStyleCnt="6"/>
      <dgm:spPr/>
    </dgm:pt>
    <dgm:pt modelId="{8D6FE2F4-AA1F-4435-8B16-9C320F2639EC}" type="pres">
      <dgm:prSet presAssocID="{1B1F9183-8BF1-498A-BDDC-550340CAA67B}" presName="connTx" presStyleLbl="parChTrans1D2" presStyleIdx="1" presStyleCnt="6"/>
      <dgm:spPr/>
    </dgm:pt>
    <dgm:pt modelId="{623F74BC-92E6-4ED4-B6B5-165B9B9989F0}" type="pres">
      <dgm:prSet presAssocID="{05CFD181-62EC-4D27-B255-154DBA0503B5}" presName="node" presStyleLbl="node1" presStyleIdx="1" presStyleCnt="6" custScaleX="117689">
        <dgm:presLayoutVars>
          <dgm:bulletEnabled val="1"/>
        </dgm:presLayoutVars>
      </dgm:prSet>
      <dgm:spPr/>
    </dgm:pt>
    <dgm:pt modelId="{CEBF05C7-3163-4295-B164-A24444D7702F}" type="pres">
      <dgm:prSet presAssocID="{3DB37A29-8B88-4774-BDDD-92F86F4EEAA2}" presName="Name9" presStyleLbl="parChTrans1D2" presStyleIdx="2" presStyleCnt="6"/>
      <dgm:spPr/>
    </dgm:pt>
    <dgm:pt modelId="{13831EF3-F7B5-4639-92B9-44398028C1E5}" type="pres">
      <dgm:prSet presAssocID="{3DB37A29-8B88-4774-BDDD-92F86F4EEAA2}" presName="connTx" presStyleLbl="parChTrans1D2" presStyleIdx="2" presStyleCnt="6"/>
      <dgm:spPr/>
    </dgm:pt>
    <dgm:pt modelId="{CD8ACC5F-6CF3-413D-9031-F07104BF6806}" type="pres">
      <dgm:prSet presAssocID="{6FE0ECAA-EC3F-4379-96C5-39AF4E0969A2}" presName="node" presStyleLbl="node1" presStyleIdx="2" presStyleCnt="6" custScaleX="117103">
        <dgm:presLayoutVars>
          <dgm:bulletEnabled val="1"/>
        </dgm:presLayoutVars>
      </dgm:prSet>
      <dgm:spPr/>
    </dgm:pt>
    <dgm:pt modelId="{55A4F805-73AF-45AC-A34D-5B31BF73FCAA}" type="pres">
      <dgm:prSet presAssocID="{6DFD41F7-D2DD-4FBB-8A32-4AD03D222989}" presName="Name9" presStyleLbl="parChTrans1D2" presStyleIdx="3" presStyleCnt="6"/>
      <dgm:spPr/>
    </dgm:pt>
    <dgm:pt modelId="{7A43211E-89E0-40B4-A18F-4C4E2491E966}" type="pres">
      <dgm:prSet presAssocID="{6DFD41F7-D2DD-4FBB-8A32-4AD03D222989}" presName="connTx" presStyleLbl="parChTrans1D2" presStyleIdx="3" presStyleCnt="6"/>
      <dgm:spPr/>
    </dgm:pt>
    <dgm:pt modelId="{93D7DD24-1E84-489C-8A87-F8D9078A6757}" type="pres">
      <dgm:prSet presAssocID="{96F01588-1355-4DEA-94F6-19693B6E7B60}" presName="node" presStyleLbl="node1" presStyleIdx="3" presStyleCnt="6" custScaleX="126372">
        <dgm:presLayoutVars>
          <dgm:bulletEnabled val="1"/>
        </dgm:presLayoutVars>
      </dgm:prSet>
      <dgm:spPr/>
    </dgm:pt>
    <dgm:pt modelId="{5765B503-CA66-4139-9DC5-B3143754E997}" type="pres">
      <dgm:prSet presAssocID="{F3294506-8F71-409A-80D5-30ED8F325923}" presName="Name9" presStyleLbl="parChTrans1D2" presStyleIdx="4" presStyleCnt="6"/>
      <dgm:spPr/>
    </dgm:pt>
    <dgm:pt modelId="{F539F1F6-2A23-4A42-89E9-D60D421CE9C1}" type="pres">
      <dgm:prSet presAssocID="{F3294506-8F71-409A-80D5-30ED8F325923}" presName="connTx" presStyleLbl="parChTrans1D2" presStyleIdx="4" presStyleCnt="6"/>
      <dgm:spPr/>
    </dgm:pt>
    <dgm:pt modelId="{8E93C66F-2311-425D-9B81-B517B0DC5753}" type="pres">
      <dgm:prSet presAssocID="{F4F3AAD0-5487-4C51-BCFB-7BA0E026D11B}" presName="node" presStyleLbl="node1" presStyleIdx="4" presStyleCnt="6" custScaleX="115897" custRadScaleRad="104421" custRadScaleInc="193477">
        <dgm:presLayoutVars>
          <dgm:bulletEnabled val="1"/>
        </dgm:presLayoutVars>
      </dgm:prSet>
      <dgm:spPr/>
    </dgm:pt>
    <dgm:pt modelId="{7E75254D-014B-4F4F-8AAF-7C72DB6DC01D}" type="pres">
      <dgm:prSet presAssocID="{8D4C5BA7-EB50-4A21-88F4-1E61C54D3166}" presName="Name9" presStyleLbl="parChTrans1D2" presStyleIdx="5" presStyleCnt="6"/>
      <dgm:spPr/>
    </dgm:pt>
    <dgm:pt modelId="{A23D75AB-6830-4FCD-8AF7-AC9A0C7F81F9}" type="pres">
      <dgm:prSet presAssocID="{8D4C5BA7-EB50-4A21-88F4-1E61C54D3166}" presName="connTx" presStyleLbl="parChTrans1D2" presStyleIdx="5" presStyleCnt="6"/>
      <dgm:spPr/>
    </dgm:pt>
    <dgm:pt modelId="{D3850071-4A43-43CB-AED3-9AA43793362C}" type="pres">
      <dgm:prSet presAssocID="{FEA7C74D-6F1E-4D84-B49A-52730F34D7D9}" presName="node" presStyleLbl="node1" presStyleIdx="5" presStyleCnt="6" custScaleX="120447" custRadScaleRad="111720" custRadScaleInc="-184465">
        <dgm:presLayoutVars>
          <dgm:bulletEnabled val="1"/>
        </dgm:presLayoutVars>
      </dgm:prSet>
      <dgm:spPr/>
    </dgm:pt>
  </dgm:ptLst>
  <dgm:cxnLst>
    <dgm:cxn modelId="{CA784934-1C4B-40A8-B8B2-882BE2D559FD}" type="presOf" srcId="{F3294506-8F71-409A-80D5-30ED8F325923}" destId="{5765B503-CA66-4139-9DC5-B3143754E997}" srcOrd="0" destOrd="0" presId="urn:microsoft.com/office/officeart/2005/8/layout/radial1"/>
    <dgm:cxn modelId="{8A3CBDAD-2AFB-460F-BE9E-F5B249E54E5A}" type="presOf" srcId="{3DB37A29-8B88-4774-BDDD-92F86F4EEAA2}" destId="{CEBF05C7-3163-4295-B164-A24444D7702F}" srcOrd="0" destOrd="0" presId="urn:microsoft.com/office/officeart/2005/8/layout/radial1"/>
    <dgm:cxn modelId="{6D9DA454-2931-4802-BA3A-17C48521BA5F}" srcId="{2AB5A63D-D244-41DB-8507-D9692D1DE306}" destId="{19824AD0-4D25-4167-989F-D765D63AD824}" srcOrd="0" destOrd="0" parTransId="{6C5CC924-CB2E-46A5-8EEF-BCE7829C2102}" sibTransId="{EF26F7D4-1739-4845-8C28-01DB3D82BEB0}"/>
    <dgm:cxn modelId="{998FFDD6-4337-4F2D-B6B4-050F9703C47E}" type="presOf" srcId="{6C5CC924-CB2E-46A5-8EEF-BCE7829C2102}" destId="{38C70D17-CC89-4535-A777-DD0703B1B733}" srcOrd="0" destOrd="0" presId="urn:microsoft.com/office/officeart/2005/8/layout/radial1"/>
    <dgm:cxn modelId="{553419B2-40AB-494A-B2DF-8EF72B88D262}" type="presOf" srcId="{19824AD0-4D25-4167-989F-D765D63AD824}" destId="{B05EB63F-42F2-4F2E-A8C2-3C577C57F1E5}" srcOrd="0" destOrd="0" presId="urn:microsoft.com/office/officeart/2005/8/layout/radial1"/>
    <dgm:cxn modelId="{8506BA37-3396-4ED6-885B-706E9030E6DB}" type="presOf" srcId="{1B1F9183-8BF1-498A-BDDC-550340CAA67B}" destId="{1ED8C952-10F0-411F-8F67-35EE030FFAE3}" srcOrd="0" destOrd="0" presId="urn:microsoft.com/office/officeart/2005/8/layout/radial1"/>
    <dgm:cxn modelId="{8B7D4B97-931A-4FB4-9061-6F0C2C4290F5}" srcId="{2AB5A63D-D244-41DB-8507-D9692D1DE306}" destId="{F4F3AAD0-5487-4C51-BCFB-7BA0E026D11B}" srcOrd="4" destOrd="0" parTransId="{F3294506-8F71-409A-80D5-30ED8F325923}" sibTransId="{69FA0455-EC47-474F-8531-37B8377DAB83}"/>
    <dgm:cxn modelId="{5A906266-1BF5-418E-B60D-A82C9F058516}" type="presOf" srcId="{6FE0ECAA-EC3F-4379-96C5-39AF4E0969A2}" destId="{CD8ACC5F-6CF3-413D-9031-F07104BF6806}" srcOrd="0" destOrd="0" presId="urn:microsoft.com/office/officeart/2005/8/layout/radial1"/>
    <dgm:cxn modelId="{29AE3E8F-67ED-4945-8EFC-228A72A56BD5}" type="presOf" srcId="{FEA7C74D-6F1E-4D84-B49A-52730F34D7D9}" destId="{D3850071-4A43-43CB-AED3-9AA43793362C}" srcOrd="0" destOrd="0" presId="urn:microsoft.com/office/officeart/2005/8/layout/radial1"/>
    <dgm:cxn modelId="{15845290-E549-4B9B-B38B-29F55612D5A5}" srcId="{2AB5A63D-D244-41DB-8507-D9692D1DE306}" destId="{05CFD181-62EC-4D27-B255-154DBA0503B5}" srcOrd="1" destOrd="0" parTransId="{1B1F9183-8BF1-498A-BDDC-550340CAA67B}" sibTransId="{3104EE0B-E369-41D4-878A-4476F7A34019}"/>
    <dgm:cxn modelId="{D84E45CF-DF80-4D20-8AFE-BBBAA3B3B7CD}" type="presOf" srcId="{2AB5A63D-D244-41DB-8507-D9692D1DE306}" destId="{459214A8-4D5E-4A56-98B9-5B3E1A47D35B}" srcOrd="0" destOrd="0" presId="urn:microsoft.com/office/officeart/2005/8/layout/radial1"/>
    <dgm:cxn modelId="{190CF8EF-3C2D-46A8-881F-2C345DFCD80B}" type="presOf" srcId="{6DFD41F7-D2DD-4FBB-8A32-4AD03D222989}" destId="{55A4F805-73AF-45AC-A34D-5B31BF73FCAA}" srcOrd="0" destOrd="0" presId="urn:microsoft.com/office/officeart/2005/8/layout/radial1"/>
    <dgm:cxn modelId="{EFB68358-EF91-4273-B285-85EEBD7C02D5}" type="presOf" srcId="{63C51DDC-0096-41E8-86C9-CF53E61FDBB7}" destId="{AD009222-F3D8-463F-9860-7778ADE035D3}" srcOrd="0" destOrd="0" presId="urn:microsoft.com/office/officeart/2005/8/layout/radial1"/>
    <dgm:cxn modelId="{1652818B-A909-4249-AF76-EA7E3654A498}" type="presOf" srcId="{3DB37A29-8B88-4774-BDDD-92F86F4EEAA2}" destId="{13831EF3-F7B5-4639-92B9-44398028C1E5}" srcOrd="1" destOrd="0" presId="urn:microsoft.com/office/officeart/2005/8/layout/radial1"/>
    <dgm:cxn modelId="{67123B89-3028-41DE-9D8C-82AA82ACF859}" srcId="{63C51DDC-0096-41E8-86C9-CF53E61FDBB7}" destId="{2AB5A63D-D244-41DB-8507-D9692D1DE306}" srcOrd="0" destOrd="0" parTransId="{AEF97589-0A4B-4867-BC70-6EC155C32930}" sibTransId="{BB6D3C76-D998-4329-A169-2EE9E6BF2C88}"/>
    <dgm:cxn modelId="{68D98615-5B04-4746-902D-FACFE0AE42BF}" srcId="{2AB5A63D-D244-41DB-8507-D9692D1DE306}" destId="{FEA7C74D-6F1E-4D84-B49A-52730F34D7D9}" srcOrd="5" destOrd="0" parTransId="{8D4C5BA7-EB50-4A21-88F4-1E61C54D3166}" sibTransId="{9B45B90C-8F25-4CCD-AC57-C7D1AE6E3293}"/>
    <dgm:cxn modelId="{2BDEED26-28BB-4460-99E3-870C96A291F0}" type="presOf" srcId="{96F01588-1355-4DEA-94F6-19693B6E7B60}" destId="{93D7DD24-1E84-489C-8A87-F8D9078A6757}" srcOrd="0" destOrd="0" presId="urn:microsoft.com/office/officeart/2005/8/layout/radial1"/>
    <dgm:cxn modelId="{6AF535FC-DC29-48BC-97D3-1FEB3B411C24}" type="presOf" srcId="{8D4C5BA7-EB50-4A21-88F4-1E61C54D3166}" destId="{7E75254D-014B-4F4F-8AAF-7C72DB6DC01D}" srcOrd="0" destOrd="0" presId="urn:microsoft.com/office/officeart/2005/8/layout/radial1"/>
    <dgm:cxn modelId="{59B39F04-24B2-48FE-BE99-2E517EBC5651}" type="presOf" srcId="{05CFD181-62EC-4D27-B255-154DBA0503B5}" destId="{623F74BC-92E6-4ED4-B6B5-165B9B9989F0}" srcOrd="0" destOrd="0" presId="urn:microsoft.com/office/officeart/2005/8/layout/radial1"/>
    <dgm:cxn modelId="{9460E35A-D4B0-4BEB-A9AF-1ACE673DF1DB}" srcId="{2AB5A63D-D244-41DB-8507-D9692D1DE306}" destId="{96F01588-1355-4DEA-94F6-19693B6E7B60}" srcOrd="3" destOrd="0" parTransId="{6DFD41F7-D2DD-4FBB-8A32-4AD03D222989}" sibTransId="{3B82EC88-54CF-4786-916A-D858A34A24C3}"/>
    <dgm:cxn modelId="{3CECD0C3-2B83-4F7E-83D6-BCE4A7AB86F4}" type="presOf" srcId="{F3294506-8F71-409A-80D5-30ED8F325923}" destId="{F539F1F6-2A23-4A42-89E9-D60D421CE9C1}" srcOrd="1" destOrd="0" presId="urn:microsoft.com/office/officeart/2005/8/layout/radial1"/>
    <dgm:cxn modelId="{13A0F783-770B-4C99-83D1-DC95E9F7A096}" type="presOf" srcId="{6DFD41F7-D2DD-4FBB-8A32-4AD03D222989}" destId="{7A43211E-89E0-40B4-A18F-4C4E2491E966}" srcOrd="1" destOrd="0" presId="urn:microsoft.com/office/officeart/2005/8/layout/radial1"/>
    <dgm:cxn modelId="{EDB87BCB-5E0C-4AEE-A8EC-DAAE1C3ECB7D}" type="presOf" srcId="{6C5CC924-CB2E-46A5-8EEF-BCE7829C2102}" destId="{F2303FD2-750F-48D8-8511-6CEACCE41BE3}" srcOrd="1" destOrd="0" presId="urn:microsoft.com/office/officeart/2005/8/layout/radial1"/>
    <dgm:cxn modelId="{E1792565-2645-4262-B063-21606612CFE1}" srcId="{2AB5A63D-D244-41DB-8507-D9692D1DE306}" destId="{6FE0ECAA-EC3F-4379-96C5-39AF4E0969A2}" srcOrd="2" destOrd="0" parTransId="{3DB37A29-8B88-4774-BDDD-92F86F4EEAA2}" sibTransId="{E631D275-F448-4720-B0A2-DF4975323D3F}"/>
    <dgm:cxn modelId="{E1401498-95B8-4676-810C-EEE0EB51A57E}" type="presOf" srcId="{F4F3AAD0-5487-4C51-BCFB-7BA0E026D11B}" destId="{8E93C66F-2311-425D-9B81-B517B0DC5753}" srcOrd="0" destOrd="0" presId="urn:microsoft.com/office/officeart/2005/8/layout/radial1"/>
    <dgm:cxn modelId="{CB602B8D-2180-4529-AA91-069EAE65FC27}" type="presOf" srcId="{1B1F9183-8BF1-498A-BDDC-550340CAA67B}" destId="{8D6FE2F4-AA1F-4435-8B16-9C320F2639EC}" srcOrd="1" destOrd="0" presId="urn:microsoft.com/office/officeart/2005/8/layout/radial1"/>
    <dgm:cxn modelId="{025662ED-A210-42AC-922D-FC75F8C8A1E4}" type="presOf" srcId="{8D4C5BA7-EB50-4A21-88F4-1E61C54D3166}" destId="{A23D75AB-6830-4FCD-8AF7-AC9A0C7F81F9}" srcOrd="1" destOrd="0" presId="urn:microsoft.com/office/officeart/2005/8/layout/radial1"/>
    <dgm:cxn modelId="{CF62024A-05DF-4EC3-9CF3-3FC2C6B235A5}" type="presParOf" srcId="{AD009222-F3D8-463F-9860-7778ADE035D3}" destId="{459214A8-4D5E-4A56-98B9-5B3E1A47D35B}" srcOrd="0" destOrd="0" presId="urn:microsoft.com/office/officeart/2005/8/layout/radial1"/>
    <dgm:cxn modelId="{C5F7CE99-391A-4CE4-AF1A-761ADA96A6BC}" type="presParOf" srcId="{AD009222-F3D8-463F-9860-7778ADE035D3}" destId="{38C70D17-CC89-4535-A777-DD0703B1B733}" srcOrd="1" destOrd="0" presId="urn:microsoft.com/office/officeart/2005/8/layout/radial1"/>
    <dgm:cxn modelId="{54D54342-8448-4C7E-86C4-5BBB7B4E6945}" type="presParOf" srcId="{38C70D17-CC89-4535-A777-DD0703B1B733}" destId="{F2303FD2-750F-48D8-8511-6CEACCE41BE3}" srcOrd="0" destOrd="0" presId="urn:microsoft.com/office/officeart/2005/8/layout/radial1"/>
    <dgm:cxn modelId="{FE9FAAAE-DD23-47E6-BD75-467B0C77A846}" type="presParOf" srcId="{AD009222-F3D8-463F-9860-7778ADE035D3}" destId="{B05EB63F-42F2-4F2E-A8C2-3C577C57F1E5}" srcOrd="2" destOrd="0" presId="urn:microsoft.com/office/officeart/2005/8/layout/radial1"/>
    <dgm:cxn modelId="{F9BEADA8-ADF5-4AEB-8348-6A6BE640EEF9}" type="presParOf" srcId="{AD009222-F3D8-463F-9860-7778ADE035D3}" destId="{1ED8C952-10F0-411F-8F67-35EE030FFAE3}" srcOrd="3" destOrd="0" presId="urn:microsoft.com/office/officeart/2005/8/layout/radial1"/>
    <dgm:cxn modelId="{C9FEB119-8B52-4AB1-934A-2F16EFDF1E55}" type="presParOf" srcId="{1ED8C952-10F0-411F-8F67-35EE030FFAE3}" destId="{8D6FE2F4-AA1F-4435-8B16-9C320F2639EC}" srcOrd="0" destOrd="0" presId="urn:microsoft.com/office/officeart/2005/8/layout/radial1"/>
    <dgm:cxn modelId="{256DA327-3E0D-47BD-89F0-0B277A83B184}" type="presParOf" srcId="{AD009222-F3D8-463F-9860-7778ADE035D3}" destId="{623F74BC-92E6-4ED4-B6B5-165B9B9989F0}" srcOrd="4" destOrd="0" presId="urn:microsoft.com/office/officeart/2005/8/layout/radial1"/>
    <dgm:cxn modelId="{E77FA274-90AD-4E1E-83E8-768DB6A3867D}" type="presParOf" srcId="{AD009222-F3D8-463F-9860-7778ADE035D3}" destId="{CEBF05C7-3163-4295-B164-A24444D7702F}" srcOrd="5" destOrd="0" presId="urn:microsoft.com/office/officeart/2005/8/layout/radial1"/>
    <dgm:cxn modelId="{8B0A9379-2520-431E-80C8-6DBE46FEDB10}" type="presParOf" srcId="{CEBF05C7-3163-4295-B164-A24444D7702F}" destId="{13831EF3-F7B5-4639-92B9-44398028C1E5}" srcOrd="0" destOrd="0" presId="urn:microsoft.com/office/officeart/2005/8/layout/radial1"/>
    <dgm:cxn modelId="{7FFFD976-7704-4C37-8B87-F669E3898A00}" type="presParOf" srcId="{AD009222-F3D8-463F-9860-7778ADE035D3}" destId="{CD8ACC5F-6CF3-413D-9031-F07104BF6806}" srcOrd="6" destOrd="0" presId="urn:microsoft.com/office/officeart/2005/8/layout/radial1"/>
    <dgm:cxn modelId="{E1CDA2ED-44AD-4E32-AC81-1BE688A10DB8}" type="presParOf" srcId="{AD009222-F3D8-463F-9860-7778ADE035D3}" destId="{55A4F805-73AF-45AC-A34D-5B31BF73FCAA}" srcOrd="7" destOrd="0" presId="urn:microsoft.com/office/officeart/2005/8/layout/radial1"/>
    <dgm:cxn modelId="{99384A97-226C-43EB-BC59-88A42AC310A5}" type="presParOf" srcId="{55A4F805-73AF-45AC-A34D-5B31BF73FCAA}" destId="{7A43211E-89E0-40B4-A18F-4C4E2491E966}" srcOrd="0" destOrd="0" presId="urn:microsoft.com/office/officeart/2005/8/layout/radial1"/>
    <dgm:cxn modelId="{58072182-266F-41EA-8E6D-318CB5195904}" type="presParOf" srcId="{AD009222-F3D8-463F-9860-7778ADE035D3}" destId="{93D7DD24-1E84-489C-8A87-F8D9078A6757}" srcOrd="8" destOrd="0" presId="urn:microsoft.com/office/officeart/2005/8/layout/radial1"/>
    <dgm:cxn modelId="{F10EA1B8-3681-4905-B5CA-2A864A33A6DC}" type="presParOf" srcId="{AD009222-F3D8-463F-9860-7778ADE035D3}" destId="{5765B503-CA66-4139-9DC5-B3143754E997}" srcOrd="9" destOrd="0" presId="urn:microsoft.com/office/officeart/2005/8/layout/radial1"/>
    <dgm:cxn modelId="{415FCAB6-DA15-48AC-B80B-DE8ABB700E63}" type="presParOf" srcId="{5765B503-CA66-4139-9DC5-B3143754E997}" destId="{F539F1F6-2A23-4A42-89E9-D60D421CE9C1}" srcOrd="0" destOrd="0" presId="urn:microsoft.com/office/officeart/2005/8/layout/radial1"/>
    <dgm:cxn modelId="{8401F1D4-D5D6-4D32-9FC6-6B0A30D82B71}" type="presParOf" srcId="{AD009222-F3D8-463F-9860-7778ADE035D3}" destId="{8E93C66F-2311-425D-9B81-B517B0DC5753}" srcOrd="10" destOrd="0" presId="urn:microsoft.com/office/officeart/2005/8/layout/radial1"/>
    <dgm:cxn modelId="{2EF54B7E-08A2-41E0-B208-81AFAE550E8B}" type="presParOf" srcId="{AD009222-F3D8-463F-9860-7778ADE035D3}" destId="{7E75254D-014B-4F4F-8AAF-7C72DB6DC01D}" srcOrd="11" destOrd="0" presId="urn:microsoft.com/office/officeart/2005/8/layout/radial1"/>
    <dgm:cxn modelId="{A903800F-6413-4148-9C41-9D760325B02C}" type="presParOf" srcId="{7E75254D-014B-4F4F-8AAF-7C72DB6DC01D}" destId="{A23D75AB-6830-4FCD-8AF7-AC9A0C7F81F9}" srcOrd="0" destOrd="0" presId="urn:microsoft.com/office/officeart/2005/8/layout/radial1"/>
    <dgm:cxn modelId="{E5F8F1AC-9DD3-4E46-9003-2AA72AFC0017}" type="presParOf" srcId="{AD009222-F3D8-463F-9860-7778ADE035D3}" destId="{D3850071-4A43-43CB-AED3-9AA43793362C}" srcOrd="12" destOrd="0" presId="urn:microsoft.com/office/officeart/2005/8/layout/radia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4617ED05-D9F7-4A33-B96E-4E8A3EAA9391}" type="doc">
      <dgm:prSet loTypeId="urn:microsoft.com/office/officeart/2005/8/layout/radial1" loCatId="cycle" qsTypeId="urn:microsoft.com/office/officeart/2005/8/quickstyle/simple1" qsCatId="simple" csTypeId="urn:microsoft.com/office/officeart/2005/8/colors/accent1_2" csCatId="accent1" phldr="1"/>
      <dgm:spPr/>
      <dgm:t>
        <a:bodyPr/>
        <a:lstStyle/>
        <a:p>
          <a:endParaRPr lang="id-ID"/>
        </a:p>
      </dgm:t>
    </dgm:pt>
    <dgm:pt modelId="{F9775042-54E5-4571-9B6E-78A14120CAE4}">
      <dgm:prSet phldrT="[Text]" custT="1"/>
      <dgm:spPr/>
      <dgm:t>
        <a:bodyPr/>
        <a:lstStyle/>
        <a:p>
          <a:r>
            <a:rPr lang="id-ID" sz="1800" b="1" dirty="0"/>
            <a:t>HRD Partnership in HE</a:t>
          </a:r>
        </a:p>
      </dgm:t>
    </dgm:pt>
    <dgm:pt modelId="{033528B5-9DB7-4D03-92F1-179A3137D182}" type="parTrans" cxnId="{8DDD5BC5-C37D-4D2E-A053-AE110D96040D}">
      <dgm:prSet/>
      <dgm:spPr/>
      <dgm:t>
        <a:bodyPr/>
        <a:lstStyle/>
        <a:p>
          <a:endParaRPr lang="id-ID"/>
        </a:p>
      </dgm:t>
    </dgm:pt>
    <dgm:pt modelId="{87BAB435-D5C9-4815-A203-1DC5A9B5CB89}" type="sibTrans" cxnId="{8DDD5BC5-C37D-4D2E-A053-AE110D96040D}">
      <dgm:prSet/>
      <dgm:spPr/>
      <dgm:t>
        <a:bodyPr/>
        <a:lstStyle/>
        <a:p>
          <a:endParaRPr lang="id-ID"/>
        </a:p>
      </dgm:t>
    </dgm:pt>
    <dgm:pt modelId="{E9094F0A-8B26-46C9-AEF7-8203218E68EC}">
      <dgm:prSet phldrT="[Text]"/>
      <dgm:spPr/>
      <dgm:t>
        <a:bodyPr/>
        <a:lstStyle/>
        <a:p>
          <a:r>
            <a:rPr lang="id-ID" b="1" dirty="0"/>
            <a:t>Central Govement</a:t>
          </a:r>
        </a:p>
        <a:p>
          <a:r>
            <a:rPr lang="id-ID" b="1" dirty="0"/>
            <a:t>(MOEC, MORTHE, </a:t>
          </a:r>
        </a:p>
        <a:p>
          <a:r>
            <a:rPr lang="id-ID" b="1" dirty="0"/>
            <a:t>MORA,  MOF, BAPPENAS,  ETC)</a:t>
          </a:r>
        </a:p>
      </dgm:t>
    </dgm:pt>
    <dgm:pt modelId="{9995B593-0609-4756-9EBE-C337AB219A39}" type="parTrans" cxnId="{35D464FB-A086-4B3F-B70B-463F267FE55A}">
      <dgm:prSet/>
      <dgm:spPr/>
      <dgm:t>
        <a:bodyPr/>
        <a:lstStyle/>
        <a:p>
          <a:endParaRPr lang="id-ID"/>
        </a:p>
      </dgm:t>
    </dgm:pt>
    <dgm:pt modelId="{89658794-95CF-4CFA-866E-C26E7D930652}" type="sibTrans" cxnId="{35D464FB-A086-4B3F-B70B-463F267FE55A}">
      <dgm:prSet/>
      <dgm:spPr/>
      <dgm:t>
        <a:bodyPr/>
        <a:lstStyle/>
        <a:p>
          <a:endParaRPr lang="id-ID"/>
        </a:p>
      </dgm:t>
    </dgm:pt>
    <dgm:pt modelId="{63A9D88E-2EBE-4942-B194-21D877ED0EF3}">
      <dgm:prSet phldrT="[Text]"/>
      <dgm:spPr/>
      <dgm:t>
        <a:bodyPr/>
        <a:lstStyle/>
        <a:p>
          <a:r>
            <a:rPr lang="id-ID" b="1" dirty="0"/>
            <a:t>Local Goverment (Provincial &amp; Distric Educational Office)</a:t>
          </a:r>
        </a:p>
      </dgm:t>
    </dgm:pt>
    <dgm:pt modelId="{4EB3CBB5-D6A7-421B-A692-F6914B80F8C5}" type="parTrans" cxnId="{CC883A0C-3E4D-424C-83E9-4FD90984D45E}">
      <dgm:prSet/>
      <dgm:spPr/>
      <dgm:t>
        <a:bodyPr/>
        <a:lstStyle/>
        <a:p>
          <a:endParaRPr lang="id-ID"/>
        </a:p>
      </dgm:t>
    </dgm:pt>
    <dgm:pt modelId="{D2E77CB4-856E-45FB-A2F3-F4A02D0169A3}" type="sibTrans" cxnId="{CC883A0C-3E4D-424C-83E9-4FD90984D45E}">
      <dgm:prSet/>
      <dgm:spPr/>
      <dgm:t>
        <a:bodyPr/>
        <a:lstStyle/>
        <a:p>
          <a:endParaRPr lang="id-ID"/>
        </a:p>
      </dgm:t>
    </dgm:pt>
    <dgm:pt modelId="{3E735F5A-5C80-4798-9E88-5E092259726F}">
      <dgm:prSet phldrT="[Text]"/>
      <dgm:spPr/>
      <dgm:t>
        <a:bodyPr/>
        <a:lstStyle/>
        <a:p>
          <a:r>
            <a:rPr lang="id-ID" b="1" dirty="0"/>
            <a:t>National &amp; International NGOs</a:t>
          </a:r>
        </a:p>
      </dgm:t>
    </dgm:pt>
    <dgm:pt modelId="{695C0C40-6EB8-4238-B7EE-0F07426C813B}" type="parTrans" cxnId="{2F5A5FCA-593D-49BF-BE88-5827F911ABC0}">
      <dgm:prSet/>
      <dgm:spPr/>
      <dgm:t>
        <a:bodyPr/>
        <a:lstStyle/>
        <a:p>
          <a:endParaRPr lang="id-ID"/>
        </a:p>
      </dgm:t>
    </dgm:pt>
    <dgm:pt modelId="{FE2A9C3A-FFF4-4A0B-9F4F-9D8D879D0A42}" type="sibTrans" cxnId="{2F5A5FCA-593D-49BF-BE88-5827F911ABC0}">
      <dgm:prSet/>
      <dgm:spPr/>
      <dgm:t>
        <a:bodyPr/>
        <a:lstStyle/>
        <a:p>
          <a:endParaRPr lang="id-ID"/>
        </a:p>
      </dgm:t>
    </dgm:pt>
    <dgm:pt modelId="{2145218F-3FF0-4EFA-97B5-2A4CAAAB385E}">
      <dgm:prSet phldrT="[Text]" custT="1"/>
      <dgm:spPr/>
      <dgm:t>
        <a:bodyPr/>
        <a:lstStyle/>
        <a:p>
          <a:r>
            <a:rPr lang="id-ID" sz="1600" b="1" dirty="0"/>
            <a:t>Communities</a:t>
          </a:r>
        </a:p>
      </dgm:t>
    </dgm:pt>
    <dgm:pt modelId="{3356CFE4-557C-4D80-80AC-11D69744BB64}" type="parTrans" cxnId="{6F66F8AF-1872-40AE-BB15-574364C2047D}">
      <dgm:prSet/>
      <dgm:spPr/>
      <dgm:t>
        <a:bodyPr/>
        <a:lstStyle/>
        <a:p>
          <a:endParaRPr lang="id-ID"/>
        </a:p>
      </dgm:t>
    </dgm:pt>
    <dgm:pt modelId="{5242CA15-B58A-446B-A3DA-62C6684BA786}" type="sibTrans" cxnId="{6F66F8AF-1872-40AE-BB15-574364C2047D}">
      <dgm:prSet/>
      <dgm:spPr/>
      <dgm:t>
        <a:bodyPr/>
        <a:lstStyle/>
        <a:p>
          <a:endParaRPr lang="id-ID"/>
        </a:p>
      </dgm:t>
    </dgm:pt>
    <dgm:pt modelId="{736E0EFA-D262-42F0-98F2-396CCCD3EA7E}">
      <dgm:prSet/>
      <dgm:spPr/>
      <dgm:t>
        <a:bodyPr/>
        <a:lstStyle/>
        <a:p>
          <a:r>
            <a:rPr lang="id-ID" b="1" dirty="0"/>
            <a:t>Donors:</a:t>
          </a:r>
        </a:p>
        <a:p>
          <a:r>
            <a:rPr lang="id-ID" b="1" dirty="0"/>
            <a:t>World Bank, ADB, IDB,  JICA, USAID, AUSAID, Nzaid, etc</a:t>
          </a:r>
        </a:p>
      </dgm:t>
    </dgm:pt>
    <dgm:pt modelId="{658B19E5-D443-4393-A569-1BDBB06DF5D5}" type="parTrans" cxnId="{BEF799A6-EC7F-4529-8034-E446BF4AF145}">
      <dgm:prSet/>
      <dgm:spPr/>
      <dgm:t>
        <a:bodyPr/>
        <a:lstStyle/>
        <a:p>
          <a:endParaRPr lang="id-ID"/>
        </a:p>
      </dgm:t>
    </dgm:pt>
    <dgm:pt modelId="{536EABF3-97D4-4CC5-9563-614082CA22F9}" type="sibTrans" cxnId="{BEF799A6-EC7F-4529-8034-E446BF4AF145}">
      <dgm:prSet/>
      <dgm:spPr/>
      <dgm:t>
        <a:bodyPr/>
        <a:lstStyle/>
        <a:p>
          <a:endParaRPr lang="id-ID"/>
        </a:p>
      </dgm:t>
    </dgm:pt>
    <dgm:pt modelId="{4A1DC556-1F73-4438-BFDE-E6DFFE6E403A}">
      <dgm:prSet custT="1"/>
      <dgm:spPr/>
      <dgm:t>
        <a:bodyPr/>
        <a:lstStyle/>
        <a:p>
          <a:r>
            <a:rPr lang="id-ID" sz="1600" b="1" dirty="0"/>
            <a:t>Universities &amp; Schools</a:t>
          </a:r>
        </a:p>
      </dgm:t>
    </dgm:pt>
    <dgm:pt modelId="{9909F857-9E7C-4620-9F7C-D110505ACB2E}" type="parTrans" cxnId="{28D4EB85-B3D9-4C2B-88D0-A49C6439C5E8}">
      <dgm:prSet/>
      <dgm:spPr/>
      <dgm:t>
        <a:bodyPr/>
        <a:lstStyle/>
        <a:p>
          <a:endParaRPr lang="id-ID"/>
        </a:p>
      </dgm:t>
    </dgm:pt>
    <dgm:pt modelId="{BACC1541-AD07-4BCA-B60D-2584AD1D3EA9}" type="sibTrans" cxnId="{28D4EB85-B3D9-4C2B-88D0-A49C6439C5E8}">
      <dgm:prSet/>
      <dgm:spPr/>
      <dgm:t>
        <a:bodyPr/>
        <a:lstStyle/>
        <a:p>
          <a:endParaRPr lang="id-ID"/>
        </a:p>
      </dgm:t>
    </dgm:pt>
    <dgm:pt modelId="{9516AD07-E518-40E5-8FC4-DAF7A7853340}">
      <dgm:prSet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id-ID" sz="1400" b="1" dirty="0"/>
            <a:t>International Agencies: UNESCO, UNICEF, SEAMEO, ASEAN</a:t>
          </a:r>
        </a:p>
        <a:p>
          <a:pPr defTabSz="577850">
            <a:lnSpc>
              <a:spcPct val="90000"/>
            </a:lnSpc>
            <a:spcBef>
              <a:spcPct val="0"/>
            </a:spcBef>
            <a:spcAft>
              <a:spcPct val="35000"/>
            </a:spcAft>
          </a:pPr>
          <a:endParaRPr lang="id-ID" sz="1300" dirty="0"/>
        </a:p>
      </dgm:t>
    </dgm:pt>
    <dgm:pt modelId="{C5DBC488-9E9E-45AE-8D1E-520C5147D84E}" type="parTrans" cxnId="{35DE8E8D-3477-403B-ABB8-C4EE6BB34A86}">
      <dgm:prSet/>
      <dgm:spPr/>
      <dgm:t>
        <a:bodyPr/>
        <a:lstStyle/>
        <a:p>
          <a:endParaRPr lang="id-ID"/>
        </a:p>
      </dgm:t>
    </dgm:pt>
    <dgm:pt modelId="{1ED22864-5A16-428E-9E4F-BB934FF2AAF7}" type="sibTrans" cxnId="{35DE8E8D-3477-403B-ABB8-C4EE6BB34A86}">
      <dgm:prSet/>
      <dgm:spPr/>
      <dgm:t>
        <a:bodyPr/>
        <a:lstStyle/>
        <a:p>
          <a:endParaRPr lang="id-ID"/>
        </a:p>
      </dgm:t>
    </dgm:pt>
    <dgm:pt modelId="{5C66A3D7-02C8-4B18-A99E-4A95C25A2C9E}">
      <dgm:prSet/>
      <dgm:spPr/>
      <dgm:t>
        <a:bodyPr/>
        <a:lstStyle/>
        <a:p>
          <a:endParaRPr lang="id-ID" dirty="0"/>
        </a:p>
      </dgm:t>
    </dgm:pt>
    <dgm:pt modelId="{28C5FBA6-1829-4825-A865-35B7AD113A66}" type="parTrans" cxnId="{ACF16979-1830-44B0-A9D8-B29170FF4561}">
      <dgm:prSet/>
      <dgm:spPr/>
      <dgm:t>
        <a:bodyPr/>
        <a:lstStyle/>
        <a:p>
          <a:endParaRPr lang="id-ID"/>
        </a:p>
      </dgm:t>
    </dgm:pt>
    <dgm:pt modelId="{03F23D2E-98F3-402B-A4E0-1A11C63FEAD3}" type="sibTrans" cxnId="{ACF16979-1830-44B0-A9D8-B29170FF4561}">
      <dgm:prSet/>
      <dgm:spPr/>
      <dgm:t>
        <a:bodyPr/>
        <a:lstStyle/>
        <a:p>
          <a:endParaRPr lang="id-ID"/>
        </a:p>
      </dgm:t>
    </dgm:pt>
    <dgm:pt modelId="{9360CF17-AC65-41A0-B55A-D76FA4F9739F}">
      <dgm:prSet/>
      <dgm:spPr/>
      <dgm:t>
        <a:bodyPr/>
        <a:lstStyle/>
        <a:p>
          <a:endParaRPr lang="id-ID" dirty="0"/>
        </a:p>
      </dgm:t>
    </dgm:pt>
    <dgm:pt modelId="{5EEAE22E-845F-4615-BFC9-2954C595B839}" type="parTrans" cxnId="{EC105DF8-1092-4B65-BE90-6B6923AD54F9}">
      <dgm:prSet/>
      <dgm:spPr/>
      <dgm:t>
        <a:bodyPr/>
        <a:lstStyle/>
        <a:p>
          <a:endParaRPr lang="id-ID"/>
        </a:p>
      </dgm:t>
    </dgm:pt>
    <dgm:pt modelId="{1C9AFC42-B26B-4D9C-A0AE-AE494CB91939}" type="sibTrans" cxnId="{EC105DF8-1092-4B65-BE90-6B6923AD54F9}">
      <dgm:prSet/>
      <dgm:spPr/>
      <dgm:t>
        <a:bodyPr/>
        <a:lstStyle/>
        <a:p>
          <a:endParaRPr lang="id-ID"/>
        </a:p>
      </dgm:t>
    </dgm:pt>
    <dgm:pt modelId="{4DB59B1B-8630-4B51-86D1-819AF3E9E655}">
      <dgm:prSet/>
      <dgm:spPr/>
      <dgm:t>
        <a:bodyPr/>
        <a:lstStyle/>
        <a:p>
          <a:endParaRPr lang="id-ID" dirty="0"/>
        </a:p>
      </dgm:t>
    </dgm:pt>
    <dgm:pt modelId="{E4A425AD-E79D-42FB-91BE-AFC1364AE2C9}" type="parTrans" cxnId="{461A2D0B-75BC-4AAD-8586-ECAE412B462C}">
      <dgm:prSet/>
      <dgm:spPr/>
      <dgm:t>
        <a:bodyPr/>
        <a:lstStyle/>
        <a:p>
          <a:endParaRPr lang="id-ID"/>
        </a:p>
      </dgm:t>
    </dgm:pt>
    <dgm:pt modelId="{7A5824EB-0EE3-48FD-A551-E9B546A07DEF}" type="sibTrans" cxnId="{461A2D0B-75BC-4AAD-8586-ECAE412B462C}">
      <dgm:prSet/>
      <dgm:spPr/>
      <dgm:t>
        <a:bodyPr/>
        <a:lstStyle/>
        <a:p>
          <a:endParaRPr lang="id-ID"/>
        </a:p>
      </dgm:t>
    </dgm:pt>
    <dgm:pt modelId="{5008F938-0D10-46E8-B5D4-4465C515DBDC}" type="pres">
      <dgm:prSet presAssocID="{4617ED05-D9F7-4A33-B96E-4E8A3EAA9391}" presName="cycle" presStyleCnt="0">
        <dgm:presLayoutVars>
          <dgm:chMax val="1"/>
          <dgm:dir/>
          <dgm:animLvl val="ctr"/>
          <dgm:resizeHandles val="exact"/>
        </dgm:presLayoutVars>
      </dgm:prSet>
      <dgm:spPr/>
    </dgm:pt>
    <dgm:pt modelId="{FE5F5CB0-9875-4E3A-A20A-CA2D63F877FB}" type="pres">
      <dgm:prSet presAssocID="{F9775042-54E5-4571-9B6E-78A14120CAE4}" presName="centerShape" presStyleLbl="node0" presStyleIdx="0" presStyleCnt="1" custScaleX="130981" custScaleY="117299" custLinFactNeighborX="-1093" custLinFactNeighborY="-456"/>
      <dgm:spPr/>
    </dgm:pt>
    <dgm:pt modelId="{71D556C8-4895-49E2-A04E-71F976032BDC}" type="pres">
      <dgm:prSet presAssocID="{9995B593-0609-4756-9EBE-C337AB219A39}" presName="Name9" presStyleLbl="parChTrans1D2" presStyleIdx="0" presStyleCnt="7"/>
      <dgm:spPr/>
    </dgm:pt>
    <dgm:pt modelId="{64DF4AF6-BA46-4E9B-B028-CD6646A90ECD}" type="pres">
      <dgm:prSet presAssocID="{9995B593-0609-4756-9EBE-C337AB219A39}" presName="connTx" presStyleLbl="parChTrans1D2" presStyleIdx="0" presStyleCnt="7"/>
      <dgm:spPr/>
    </dgm:pt>
    <dgm:pt modelId="{46891389-9BA6-4AFF-A816-00489FC2342F}" type="pres">
      <dgm:prSet presAssocID="{E9094F0A-8B26-46C9-AEF7-8203218E68EC}" presName="node" presStyleLbl="node1" presStyleIdx="0" presStyleCnt="7">
        <dgm:presLayoutVars>
          <dgm:bulletEnabled val="1"/>
        </dgm:presLayoutVars>
      </dgm:prSet>
      <dgm:spPr/>
    </dgm:pt>
    <dgm:pt modelId="{0C0584CC-81C0-4949-A1DC-457301AC4E9B}" type="pres">
      <dgm:prSet presAssocID="{4EB3CBB5-D6A7-421B-A692-F6914B80F8C5}" presName="Name9" presStyleLbl="parChTrans1D2" presStyleIdx="1" presStyleCnt="7"/>
      <dgm:spPr/>
    </dgm:pt>
    <dgm:pt modelId="{0F0CEA8D-69EC-428D-8A5B-9A68BC6193C8}" type="pres">
      <dgm:prSet presAssocID="{4EB3CBB5-D6A7-421B-A692-F6914B80F8C5}" presName="connTx" presStyleLbl="parChTrans1D2" presStyleIdx="1" presStyleCnt="7"/>
      <dgm:spPr/>
    </dgm:pt>
    <dgm:pt modelId="{D944B25E-DDBA-4EBE-BBFD-587E164A23C2}" type="pres">
      <dgm:prSet presAssocID="{63A9D88E-2EBE-4942-B194-21D877ED0EF3}" presName="node" presStyleLbl="node1" presStyleIdx="1" presStyleCnt="7">
        <dgm:presLayoutVars>
          <dgm:bulletEnabled val="1"/>
        </dgm:presLayoutVars>
      </dgm:prSet>
      <dgm:spPr/>
    </dgm:pt>
    <dgm:pt modelId="{A67B8F72-7DBA-453E-B710-28B942DBBFA2}" type="pres">
      <dgm:prSet presAssocID="{695C0C40-6EB8-4238-B7EE-0F07426C813B}" presName="Name9" presStyleLbl="parChTrans1D2" presStyleIdx="2" presStyleCnt="7"/>
      <dgm:spPr/>
    </dgm:pt>
    <dgm:pt modelId="{F56D5603-D9BE-4519-84B4-557E49029831}" type="pres">
      <dgm:prSet presAssocID="{695C0C40-6EB8-4238-B7EE-0F07426C813B}" presName="connTx" presStyleLbl="parChTrans1D2" presStyleIdx="2" presStyleCnt="7"/>
      <dgm:spPr/>
    </dgm:pt>
    <dgm:pt modelId="{B3DC3EF4-2B94-4623-BCD9-E53FFD1834B5}" type="pres">
      <dgm:prSet presAssocID="{3E735F5A-5C80-4798-9E88-5E092259726F}" presName="node" presStyleLbl="node1" presStyleIdx="2" presStyleCnt="7">
        <dgm:presLayoutVars>
          <dgm:bulletEnabled val="1"/>
        </dgm:presLayoutVars>
      </dgm:prSet>
      <dgm:spPr/>
    </dgm:pt>
    <dgm:pt modelId="{1F9EE174-8D5A-4268-A8BF-803A03D2B2C1}" type="pres">
      <dgm:prSet presAssocID="{3356CFE4-557C-4D80-80AC-11D69744BB64}" presName="Name9" presStyleLbl="parChTrans1D2" presStyleIdx="3" presStyleCnt="7"/>
      <dgm:spPr/>
    </dgm:pt>
    <dgm:pt modelId="{DEE6E868-D5AF-4B60-A02A-C731AD4607AA}" type="pres">
      <dgm:prSet presAssocID="{3356CFE4-557C-4D80-80AC-11D69744BB64}" presName="connTx" presStyleLbl="parChTrans1D2" presStyleIdx="3" presStyleCnt="7"/>
      <dgm:spPr/>
    </dgm:pt>
    <dgm:pt modelId="{81B4BBE0-D56F-43C6-BE83-A9B6C85B30E1}" type="pres">
      <dgm:prSet presAssocID="{2145218F-3FF0-4EFA-97B5-2A4CAAAB385E}" presName="node" presStyleLbl="node1" presStyleIdx="3" presStyleCnt="7">
        <dgm:presLayoutVars>
          <dgm:bulletEnabled val="1"/>
        </dgm:presLayoutVars>
      </dgm:prSet>
      <dgm:spPr/>
    </dgm:pt>
    <dgm:pt modelId="{FB4766E1-5B87-4ABB-892C-69B900B389F7}" type="pres">
      <dgm:prSet presAssocID="{658B19E5-D443-4393-A569-1BDBB06DF5D5}" presName="Name9" presStyleLbl="parChTrans1D2" presStyleIdx="4" presStyleCnt="7"/>
      <dgm:spPr/>
    </dgm:pt>
    <dgm:pt modelId="{5EA7424C-F9AC-4730-8B41-8914B80E1D81}" type="pres">
      <dgm:prSet presAssocID="{658B19E5-D443-4393-A569-1BDBB06DF5D5}" presName="connTx" presStyleLbl="parChTrans1D2" presStyleIdx="4" presStyleCnt="7"/>
      <dgm:spPr/>
    </dgm:pt>
    <dgm:pt modelId="{9BFE75EF-3555-437E-8718-77B0B9C50E70}" type="pres">
      <dgm:prSet presAssocID="{736E0EFA-D262-42F0-98F2-396CCCD3EA7E}" presName="node" presStyleLbl="node1" presStyleIdx="4" presStyleCnt="7">
        <dgm:presLayoutVars>
          <dgm:bulletEnabled val="1"/>
        </dgm:presLayoutVars>
      </dgm:prSet>
      <dgm:spPr/>
    </dgm:pt>
    <dgm:pt modelId="{A35EC1CF-98B6-44C9-83A2-BF0C08EA69AB}" type="pres">
      <dgm:prSet presAssocID="{9909F857-9E7C-4620-9F7C-D110505ACB2E}" presName="Name9" presStyleLbl="parChTrans1D2" presStyleIdx="5" presStyleCnt="7"/>
      <dgm:spPr/>
    </dgm:pt>
    <dgm:pt modelId="{C393CC18-A900-4582-BC24-D617D2EE3576}" type="pres">
      <dgm:prSet presAssocID="{9909F857-9E7C-4620-9F7C-D110505ACB2E}" presName="connTx" presStyleLbl="parChTrans1D2" presStyleIdx="5" presStyleCnt="7"/>
      <dgm:spPr/>
    </dgm:pt>
    <dgm:pt modelId="{9EE2F796-B641-4483-95BE-13E0B2CE4C60}" type="pres">
      <dgm:prSet presAssocID="{4A1DC556-1F73-4438-BFDE-E6DFFE6E403A}" presName="node" presStyleLbl="node1" presStyleIdx="5" presStyleCnt="7">
        <dgm:presLayoutVars>
          <dgm:bulletEnabled val="1"/>
        </dgm:presLayoutVars>
      </dgm:prSet>
      <dgm:spPr/>
    </dgm:pt>
    <dgm:pt modelId="{475A801A-3CFA-43BB-826E-5F26349BC10E}" type="pres">
      <dgm:prSet presAssocID="{C5DBC488-9E9E-45AE-8D1E-520C5147D84E}" presName="Name9" presStyleLbl="parChTrans1D2" presStyleIdx="6" presStyleCnt="7"/>
      <dgm:spPr/>
    </dgm:pt>
    <dgm:pt modelId="{632CD040-3A42-4A7E-A74F-03A12DD40D3C}" type="pres">
      <dgm:prSet presAssocID="{C5DBC488-9E9E-45AE-8D1E-520C5147D84E}" presName="connTx" presStyleLbl="parChTrans1D2" presStyleIdx="6" presStyleCnt="7"/>
      <dgm:spPr/>
    </dgm:pt>
    <dgm:pt modelId="{298CD9B5-F43F-47FE-B238-864A1CCFA296}" type="pres">
      <dgm:prSet presAssocID="{9516AD07-E518-40E5-8FC4-DAF7A7853340}" presName="node" presStyleLbl="node1" presStyleIdx="6" presStyleCnt="7">
        <dgm:presLayoutVars>
          <dgm:bulletEnabled val="1"/>
        </dgm:presLayoutVars>
      </dgm:prSet>
      <dgm:spPr/>
    </dgm:pt>
  </dgm:ptLst>
  <dgm:cxnLst>
    <dgm:cxn modelId="{2C07EFD9-C54A-4896-B9CE-B0EAF38B38E9}" type="presOf" srcId="{9516AD07-E518-40E5-8FC4-DAF7A7853340}" destId="{298CD9B5-F43F-47FE-B238-864A1CCFA296}" srcOrd="0" destOrd="0" presId="urn:microsoft.com/office/officeart/2005/8/layout/radial1"/>
    <dgm:cxn modelId="{60F80C42-C663-40CD-960E-CD53EF5ED71F}" type="presOf" srcId="{9909F857-9E7C-4620-9F7C-D110505ACB2E}" destId="{A35EC1CF-98B6-44C9-83A2-BF0C08EA69AB}" srcOrd="0" destOrd="0" presId="urn:microsoft.com/office/officeart/2005/8/layout/radial1"/>
    <dgm:cxn modelId="{1D1B77E3-6EAC-4AD4-920F-E4A5720B11DA}" type="presOf" srcId="{4A1DC556-1F73-4438-BFDE-E6DFFE6E403A}" destId="{9EE2F796-B641-4483-95BE-13E0B2CE4C60}" srcOrd="0" destOrd="0" presId="urn:microsoft.com/office/officeart/2005/8/layout/radial1"/>
    <dgm:cxn modelId="{BEAD0101-258D-4995-88B7-7CBB9530FEFD}" type="presOf" srcId="{F9775042-54E5-4571-9B6E-78A14120CAE4}" destId="{FE5F5CB0-9875-4E3A-A20A-CA2D63F877FB}" srcOrd="0" destOrd="0" presId="urn:microsoft.com/office/officeart/2005/8/layout/radial1"/>
    <dgm:cxn modelId="{F5F69564-5A0D-45AA-83FF-DC6D2CA7BAD7}" type="presOf" srcId="{9909F857-9E7C-4620-9F7C-D110505ACB2E}" destId="{C393CC18-A900-4582-BC24-D617D2EE3576}" srcOrd="1" destOrd="0" presId="urn:microsoft.com/office/officeart/2005/8/layout/radial1"/>
    <dgm:cxn modelId="{3332A06E-B7AD-4F36-9289-7C3E0714F515}" type="presOf" srcId="{9995B593-0609-4756-9EBE-C337AB219A39}" destId="{71D556C8-4895-49E2-A04E-71F976032BDC}" srcOrd="0" destOrd="0" presId="urn:microsoft.com/office/officeart/2005/8/layout/radial1"/>
    <dgm:cxn modelId="{7C5E619D-FFFB-4A8A-880C-20BF1C54BB26}" type="presOf" srcId="{3E735F5A-5C80-4798-9E88-5E092259726F}" destId="{B3DC3EF4-2B94-4623-BCD9-E53FFD1834B5}" srcOrd="0" destOrd="0" presId="urn:microsoft.com/office/officeart/2005/8/layout/radial1"/>
    <dgm:cxn modelId="{EC105DF8-1092-4B65-BE90-6B6923AD54F9}" srcId="{4617ED05-D9F7-4A33-B96E-4E8A3EAA9391}" destId="{9360CF17-AC65-41A0-B55A-D76FA4F9739F}" srcOrd="2" destOrd="0" parTransId="{5EEAE22E-845F-4615-BFC9-2954C595B839}" sibTransId="{1C9AFC42-B26B-4D9C-A0AE-AE494CB91939}"/>
    <dgm:cxn modelId="{ED49B662-4204-4A24-BCA0-E9E01ED6B623}" type="presOf" srcId="{695C0C40-6EB8-4238-B7EE-0F07426C813B}" destId="{F56D5603-D9BE-4519-84B4-557E49029831}" srcOrd="1" destOrd="0" presId="urn:microsoft.com/office/officeart/2005/8/layout/radial1"/>
    <dgm:cxn modelId="{35D464FB-A086-4B3F-B70B-463F267FE55A}" srcId="{F9775042-54E5-4571-9B6E-78A14120CAE4}" destId="{E9094F0A-8B26-46C9-AEF7-8203218E68EC}" srcOrd="0" destOrd="0" parTransId="{9995B593-0609-4756-9EBE-C337AB219A39}" sibTransId="{89658794-95CF-4CFA-866E-C26E7D930652}"/>
    <dgm:cxn modelId="{8DDD5BC5-C37D-4D2E-A053-AE110D96040D}" srcId="{4617ED05-D9F7-4A33-B96E-4E8A3EAA9391}" destId="{F9775042-54E5-4571-9B6E-78A14120CAE4}" srcOrd="0" destOrd="0" parTransId="{033528B5-9DB7-4D03-92F1-179A3137D182}" sibTransId="{87BAB435-D5C9-4815-A203-1DC5A9B5CB89}"/>
    <dgm:cxn modelId="{795403E5-1FF5-4EA0-AB76-2AAE9938B0BA}" type="presOf" srcId="{736E0EFA-D262-42F0-98F2-396CCCD3EA7E}" destId="{9BFE75EF-3555-437E-8718-77B0B9C50E70}" srcOrd="0" destOrd="0" presId="urn:microsoft.com/office/officeart/2005/8/layout/radial1"/>
    <dgm:cxn modelId="{EED89EE9-CBDC-43CA-9F42-CC67E3D0DCEB}" type="presOf" srcId="{4EB3CBB5-D6A7-421B-A692-F6914B80F8C5}" destId="{0C0584CC-81C0-4949-A1DC-457301AC4E9B}" srcOrd="0" destOrd="0" presId="urn:microsoft.com/office/officeart/2005/8/layout/radial1"/>
    <dgm:cxn modelId="{FD44271A-102F-434C-95AD-CF887B9EE216}" type="presOf" srcId="{658B19E5-D443-4393-A569-1BDBB06DF5D5}" destId="{FB4766E1-5B87-4ABB-892C-69B900B389F7}" srcOrd="0" destOrd="0" presId="urn:microsoft.com/office/officeart/2005/8/layout/radial1"/>
    <dgm:cxn modelId="{6122F37A-32F7-4A55-9BC4-EA73C0FE4E61}" type="presOf" srcId="{3356CFE4-557C-4D80-80AC-11D69744BB64}" destId="{1F9EE174-8D5A-4268-A8BF-803A03D2B2C1}" srcOrd="0" destOrd="0" presId="urn:microsoft.com/office/officeart/2005/8/layout/radial1"/>
    <dgm:cxn modelId="{2F5A5FCA-593D-49BF-BE88-5827F911ABC0}" srcId="{F9775042-54E5-4571-9B6E-78A14120CAE4}" destId="{3E735F5A-5C80-4798-9E88-5E092259726F}" srcOrd="2" destOrd="0" parTransId="{695C0C40-6EB8-4238-B7EE-0F07426C813B}" sibTransId="{FE2A9C3A-FFF4-4A0B-9F4F-9D8D879D0A42}"/>
    <dgm:cxn modelId="{13E6A70F-C756-4304-B2C8-E962B0CF43BE}" type="presOf" srcId="{63A9D88E-2EBE-4942-B194-21D877ED0EF3}" destId="{D944B25E-DDBA-4EBE-BBFD-587E164A23C2}" srcOrd="0" destOrd="0" presId="urn:microsoft.com/office/officeart/2005/8/layout/radial1"/>
    <dgm:cxn modelId="{04420FAF-F862-46B2-B5C9-44E92C288EDA}" type="presOf" srcId="{658B19E5-D443-4393-A569-1BDBB06DF5D5}" destId="{5EA7424C-F9AC-4730-8B41-8914B80E1D81}" srcOrd="1" destOrd="0" presId="urn:microsoft.com/office/officeart/2005/8/layout/radial1"/>
    <dgm:cxn modelId="{5FA32CB1-B088-46EB-8CA8-F3369DF02177}" type="presOf" srcId="{2145218F-3FF0-4EFA-97B5-2A4CAAAB385E}" destId="{81B4BBE0-D56F-43C6-BE83-A9B6C85B30E1}" srcOrd="0" destOrd="0" presId="urn:microsoft.com/office/officeart/2005/8/layout/radial1"/>
    <dgm:cxn modelId="{BEF799A6-EC7F-4529-8034-E446BF4AF145}" srcId="{F9775042-54E5-4571-9B6E-78A14120CAE4}" destId="{736E0EFA-D262-42F0-98F2-396CCCD3EA7E}" srcOrd="4" destOrd="0" parTransId="{658B19E5-D443-4393-A569-1BDBB06DF5D5}" sibTransId="{536EABF3-97D4-4CC5-9563-614082CA22F9}"/>
    <dgm:cxn modelId="{6F66F8AF-1872-40AE-BB15-574364C2047D}" srcId="{F9775042-54E5-4571-9B6E-78A14120CAE4}" destId="{2145218F-3FF0-4EFA-97B5-2A4CAAAB385E}" srcOrd="3" destOrd="0" parTransId="{3356CFE4-557C-4D80-80AC-11D69744BB64}" sibTransId="{5242CA15-B58A-446B-A3DA-62C6684BA786}"/>
    <dgm:cxn modelId="{35DE8E8D-3477-403B-ABB8-C4EE6BB34A86}" srcId="{F9775042-54E5-4571-9B6E-78A14120CAE4}" destId="{9516AD07-E518-40E5-8FC4-DAF7A7853340}" srcOrd="6" destOrd="0" parTransId="{C5DBC488-9E9E-45AE-8D1E-520C5147D84E}" sibTransId="{1ED22864-5A16-428E-9E4F-BB934FF2AAF7}"/>
    <dgm:cxn modelId="{CC883A0C-3E4D-424C-83E9-4FD90984D45E}" srcId="{F9775042-54E5-4571-9B6E-78A14120CAE4}" destId="{63A9D88E-2EBE-4942-B194-21D877ED0EF3}" srcOrd="1" destOrd="0" parTransId="{4EB3CBB5-D6A7-421B-A692-F6914B80F8C5}" sibTransId="{D2E77CB4-856E-45FB-A2F3-F4A02D0169A3}"/>
    <dgm:cxn modelId="{461A2D0B-75BC-4AAD-8586-ECAE412B462C}" srcId="{4617ED05-D9F7-4A33-B96E-4E8A3EAA9391}" destId="{4DB59B1B-8630-4B51-86D1-819AF3E9E655}" srcOrd="3" destOrd="0" parTransId="{E4A425AD-E79D-42FB-91BE-AFC1364AE2C9}" sibTransId="{7A5824EB-0EE3-48FD-A551-E9B546A07DEF}"/>
    <dgm:cxn modelId="{8F685EFE-622D-4929-958C-4734CE4C31AD}" type="presOf" srcId="{E9094F0A-8B26-46C9-AEF7-8203218E68EC}" destId="{46891389-9BA6-4AFF-A816-00489FC2342F}" srcOrd="0" destOrd="0" presId="urn:microsoft.com/office/officeart/2005/8/layout/radial1"/>
    <dgm:cxn modelId="{B506CBBF-E16F-4508-A0EE-27445FA71150}" type="presOf" srcId="{C5DBC488-9E9E-45AE-8D1E-520C5147D84E}" destId="{475A801A-3CFA-43BB-826E-5F26349BC10E}" srcOrd="0" destOrd="0" presId="urn:microsoft.com/office/officeart/2005/8/layout/radial1"/>
    <dgm:cxn modelId="{7F89786E-20C3-4C95-A66A-C0E5F32B3880}" type="presOf" srcId="{695C0C40-6EB8-4238-B7EE-0F07426C813B}" destId="{A67B8F72-7DBA-453E-B710-28B942DBBFA2}" srcOrd="0" destOrd="0" presId="urn:microsoft.com/office/officeart/2005/8/layout/radial1"/>
    <dgm:cxn modelId="{28D4EB85-B3D9-4C2B-88D0-A49C6439C5E8}" srcId="{F9775042-54E5-4571-9B6E-78A14120CAE4}" destId="{4A1DC556-1F73-4438-BFDE-E6DFFE6E403A}" srcOrd="5" destOrd="0" parTransId="{9909F857-9E7C-4620-9F7C-D110505ACB2E}" sibTransId="{BACC1541-AD07-4BCA-B60D-2584AD1D3EA9}"/>
    <dgm:cxn modelId="{2112A6BC-391E-46EA-8952-8AC6E3D42ECD}" type="presOf" srcId="{C5DBC488-9E9E-45AE-8D1E-520C5147D84E}" destId="{632CD040-3A42-4A7E-A74F-03A12DD40D3C}" srcOrd="1" destOrd="0" presId="urn:microsoft.com/office/officeart/2005/8/layout/radial1"/>
    <dgm:cxn modelId="{A9A80E5B-D3AC-4D9E-BE39-2F2C63AE0A81}" type="presOf" srcId="{3356CFE4-557C-4D80-80AC-11D69744BB64}" destId="{DEE6E868-D5AF-4B60-A02A-C731AD4607AA}" srcOrd="1" destOrd="0" presId="urn:microsoft.com/office/officeart/2005/8/layout/radial1"/>
    <dgm:cxn modelId="{37720F96-2E63-4939-ADA7-FD3D9998F56E}" type="presOf" srcId="{4617ED05-D9F7-4A33-B96E-4E8A3EAA9391}" destId="{5008F938-0D10-46E8-B5D4-4465C515DBDC}" srcOrd="0" destOrd="0" presId="urn:microsoft.com/office/officeart/2005/8/layout/radial1"/>
    <dgm:cxn modelId="{F4CD4E34-D064-468C-88E5-880B7E38B29E}" type="presOf" srcId="{4EB3CBB5-D6A7-421B-A692-F6914B80F8C5}" destId="{0F0CEA8D-69EC-428D-8A5B-9A68BC6193C8}" srcOrd="1" destOrd="0" presId="urn:microsoft.com/office/officeart/2005/8/layout/radial1"/>
    <dgm:cxn modelId="{F5A3A970-563F-4802-A529-FB84F0C4865C}" type="presOf" srcId="{9995B593-0609-4756-9EBE-C337AB219A39}" destId="{64DF4AF6-BA46-4E9B-B028-CD6646A90ECD}" srcOrd="1" destOrd="0" presId="urn:microsoft.com/office/officeart/2005/8/layout/radial1"/>
    <dgm:cxn modelId="{ACF16979-1830-44B0-A9D8-B29170FF4561}" srcId="{4617ED05-D9F7-4A33-B96E-4E8A3EAA9391}" destId="{5C66A3D7-02C8-4B18-A99E-4A95C25A2C9E}" srcOrd="1" destOrd="0" parTransId="{28C5FBA6-1829-4825-A865-35B7AD113A66}" sibTransId="{03F23D2E-98F3-402B-A4E0-1A11C63FEAD3}"/>
    <dgm:cxn modelId="{525876D9-0FF7-4110-90BF-DC52E3E3F5F1}" type="presParOf" srcId="{5008F938-0D10-46E8-B5D4-4465C515DBDC}" destId="{FE5F5CB0-9875-4E3A-A20A-CA2D63F877FB}" srcOrd="0" destOrd="0" presId="urn:microsoft.com/office/officeart/2005/8/layout/radial1"/>
    <dgm:cxn modelId="{FC3E8FBF-CEF4-4E66-A1A3-CCCAA3CA4232}" type="presParOf" srcId="{5008F938-0D10-46E8-B5D4-4465C515DBDC}" destId="{71D556C8-4895-49E2-A04E-71F976032BDC}" srcOrd="1" destOrd="0" presId="urn:microsoft.com/office/officeart/2005/8/layout/radial1"/>
    <dgm:cxn modelId="{274FCF23-C538-4FF8-81A2-EE46FFAA5D2F}" type="presParOf" srcId="{71D556C8-4895-49E2-A04E-71F976032BDC}" destId="{64DF4AF6-BA46-4E9B-B028-CD6646A90ECD}" srcOrd="0" destOrd="0" presId="urn:microsoft.com/office/officeart/2005/8/layout/radial1"/>
    <dgm:cxn modelId="{8F2AEA00-595D-4C2A-AD8D-7A8D8A76DAD0}" type="presParOf" srcId="{5008F938-0D10-46E8-B5D4-4465C515DBDC}" destId="{46891389-9BA6-4AFF-A816-00489FC2342F}" srcOrd="2" destOrd="0" presId="urn:microsoft.com/office/officeart/2005/8/layout/radial1"/>
    <dgm:cxn modelId="{0E599704-255D-40BD-9005-3109AB88866B}" type="presParOf" srcId="{5008F938-0D10-46E8-B5D4-4465C515DBDC}" destId="{0C0584CC-81C0-4949-A1DC-457301AC4E9B}" srcOrd="3" destOrd="0" presId="urn:microsoft.com/office/officeart/2005/8/layout/radial1"/>
    <dgm:cxn modelId="{1E73B61D-B9C1-4758-B41B-6FE0376BE1B2}" type="presParOf" srcId="{0C0584CC-81C0-4949-A1DC-457301AC4E9B}" destId="{0F0CEA8D-69EC-428D-8A5B-9A68BC6193C8}" srcOrd="0" destOrd="0" presId="urn:microsoft.com/office/officeart/2005/8/layout/radial1"/>
    <dgm:cxn modelId="{2DF0E6A3-1772-496A-937B-7BD8B62FD61E}" type="presParOf" srcId="{5008F938-0D10-46E8-B5D4-4465C515DBDC}" destId="{D944B25E-DDBA-4EBE-BBFD-587E164A23C2}" srcOrd="4" destOrd="0" presId="urn:microsoft.com/office/officeart/2005/8/layout/radial1"/>
    <dgm:cxn modelId="{07FD0EE3-4263-480C-949F-B99EE5E756F3}" type="presParOf" srcId="{5008F938-0D10-46E8-B5D4-4465C515DBDC}" destId="{A67B8F72-7DBA-453E-B710-28B942DBBFA2}" srcOrd="5" destOrd="0" presId="urn:microsoft.com/office/officeart/2005/8/layout/radial1"/>
    <dgm:cxn modelId="{125AFFFF-8226-4A85-B90C-0144D2A58158}" type="presParOf" srcId="{A67B8F72-7DBA-453E-B710-28B942DBBFA2}" destId="{F56D5603-D9BE-4519-84B4-557E49029831}" srcOrd="0" destOrd="0" presId="urn:microsoft.com/office/officeart/2005/8/layout/radial1"/>
    <dgm:cxn modelId="{BB3A175E-26FB-42EA-9F34-45A520242E00}" type="presParOf" srcId="{5008F938-0D10-46E8-B5D4-4465C515DBDC}" destId="{B3DC3EF4-2B94-4623-BCD9-E53FFD1834B5}" srcOrd="6" destOrd="0" presId="urn:microsoft.com/office/officeart/2005/8/layout/radial1"/>
    <dgm:cxn modelId="{388C3D96-D397-455A-8C45-F92A7729DD83}" type="presParOf" srcId="{5008F938-0D10-46E8-B5D4-4465C515DBDC}" destId="{1F9EE174-8D5A-4268-A8BF-803A03D2B2C1}" srcOrd="7" destOrd="0" presId="urn:microsoft.com/office/officeart/2005/8/layout/radial1"/>
    <dgm:cxn modelId="{6A1CFCC9-0C5D-46E1-A023-950E79D96FBA}" type="presParOf" srcId="{1F9EE174-8D5A-4268-A8BF-803A03D2B2C1}" destId="{DEE6E868-D5AF-4B60-A02A-C731AD4607AA}" srcOrd="0" destOrd="0" presId="urn:microsoft.com/office/officeart/2005/8/layout/radial1"/>
    <dgm:cxn modelId="{8EF73BB5-4665-4D7C-BAD9-41E7E4CED37F}" type="presParOf" srcId="{5008F938-0D10-46E8-B5D4-4465C515DBDC}" destId="{81B4BBE0-D56F-43C6-BE83-A9B6C85B30E1}" srcOrd="8" destOrd="0" presId="urn:microsoft.com/office/officeart/2005/8/layout/radial1"/>
    <dgm:cxn modelId="{73509CBF-7445-4B49-A1B4-BC7355AE319D}" type="presParOf" srcId="{5008F938-0D10-46E8-B5D4-4465C515DBDC}" destId="{FB4766E1-5B87-4ABB-892C-69B900B389F7}" srcOrd="9" destOrd="0" presId="urn:microsoft.com/office/officeart/2005/8/layout/radial1"/>
    <dgm:cxn modelId="{9B687716-E4AD-47CB-BF8C-B9001F412B43}" type="presParOf" srcId="{FB4766E1-5B87-4ABB-892C-69B900B389F7}" destId="{5EA7424C-F9AC-4730-8B41-8914B80E1D81}" srcOrd="0" destOrd="0" presId="urn:microsoft.com/office/officeart/2005/8/layout/radial1"/>
    <dgm:cxn modelId="{181E0425-1A89-4983-B575-CC561270D8E2}" type="presParOf" srcId="{5008F938-0D10-46E8-B5D4-4465C515DBDC}" destId="{9BFE75EF-3555-437E-8718-77B0B9C50E70}" srcOrd="10" destOrd="0" presId="urn:microsoft.com/office/officeart/2005/8/layout/radial1"/>
    <dgm:cxn modelId="{CDAE4573-929D-4FB1-89C7-FD0617CD6B84}" type="presParOf" srcId="{5008F938-0D10-46E8-B5D4-4465C515DBDC}" destId="{A35EC1CF-98B6-44C9-83A2-BF0C08EA69AB}" srcOrd="11" destOrd="0" presId="urn:microsoft.com/office/officeart/2005/8/layout/radial1"/>
    <dgm:cxn modelId="{80CE0783-4668-4F36-9636-3D46577D80C2}" type="presParOf" srcId="{A35EC1CF-98B6-44C9-83A2-BF0C08EA69AB}" destId="{C393CC18-A900-4582-BC24-D617D2EE3576}" srcOrd="0" destOrd="0" presId="urn:microsoft.com/office/officeart/2005/8/layout/radial1"/>
    <dgm:cxn modelId="{62AA20BC-BFAD-4194-B1CF-1B9A0CEC2457}" type="presParOf" srcId="{5008F938-0D10-46E8-B5D4-4465C515DBDC}" destId="{9EE2F796-B641-4483-95BE-13E0B2CE4C60}" srcOrd="12" destOrd="0" presId="urn:microsoft.com/office/officeart/2005/8/layout/radial1"/>
    <dgm:cxn modelId="{EEC7EC7D-39A7-49C0-A7F4-AB22FFED2BFB}" type="presParOf" srcId="{5008F938-0D10-46E8-B5D4-4465C515DBDC}" destId="{475A801A-3CFA-43BB-826E-5F26349BC10E}" srcOrd="13" destOrd="0" presId="urn:microsoft.com/office/officeart/2005/8/layout/radial1"/>
    <dgm:cxn modelId="{E2BFFB6C-715F-40DD-8D8D-126A906AC561}" type="presParOf" srcId="{475A801A-3CFA-43BB-826E-5F26349BC10E}" destId="{632CD040-3A42-4A7E-A74F-03A12DD40D3C}" srcOrd="0" destOrd="0" presId="urn:microsoft.com/office/officeart/2005/8/layout/radial1"/>
    <dgm:cxn modelId="{983C3D37-0C6C-4A64-9974-2820AAF07A7D}" type="presParOf" srcId="{5008F938-0D10-46E8-B5D4-4465C515DBDC}" destId="{298CD9B5-F43F-47FE-B238-864A1CCFA296}" srcOrd="14" destOrd="0" presId="urn:microsoft.com/office/officeart/2005/8/layout/radia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59ECCD7-0230-7F48-9B65-545DD1939C65}" type="doc">
      <dgm:prSet loTypeId="urn:microsoft.com/office/officeart/2005/8/layout/chevron1" loCatId="" qsTypeId="urn:microsoft.com/office/officeart/2005/8/quickstyle/simple4" qsCatId="simple" csTypeId="urn:microsoft.com/office/officeart/2005/8/colors/accent1_2" csCatId="accent1" phldr="1"/>
      <dgm:spPr/>
    </dgm:pt>
    <dgm:pt modelId="{01CD9714-1FF1-2842-ADA0-EC9E3F64DE5D}">
      <dgm:prSet phldrT="[Text]"/>
      <dgm:spPr/>
      <dgm:t>
        <a:bodyPr/>
        <a:lstStyle/>
        <a:p>
          <a:r>
            <a:rPr lang="en-US" dirty="0">
              <a:solidFill>
                <a:schemeClr val="tx1"/>
              </a:solidFill>
            </a:rPr>
            <a:t>2008</a:t>
          </a:r>
        </a:p>
      </dgm:t>
    </dgm:pt>
    <dgm:pt modelId="{EAE32F44-5AA1-3844-9763-8FB2ED6F27BD}" type="parTrans" cxnId="{C4CDCE69-3570-DB48-BD60-11EA4A8E1172}">
      <dgm:prSet/>
      <dgm:spPr/>
      <dgm:t>
        <a:bodyPr/>
        <a:lstStyle/>
        <a:p>
          <a:endParaRPr lang="en-US"/>
        </a:p>
      </dgm:t>
    </dgm:pt>
    <dgm:pt modelId="{CFF83152-048B-9948-8264-35DC3BD5A119}" type="sibTrans" cxnId="{C4CDCE69-3570-DB48-BD60-11EA4A8E1172}">
      <dgm:prSet/>
      <dgm:spPr/>
      <dgm:t>
        <a:bodyPr/>
        <a:lstStyle/>
        <a:p>
          <a:endParaRPr lang="en-US"/>
        </a:p>
      </dgm:t>
    </dgm:pt>
    <dgm:pt modelId="{3C35DB37-2C3D-A643-B1C5-7DE447EBB91B}">
      <dgm:prSet phldrT="[Text]"/>
      <dgm:spPr/>
      <dgm:t>
        <a:bodyPr/>
        <a:lstStyle/>
        <a:p>
          <a:r>
            <a:rPr lang="en-US" dirty="0">
              <a:solidFill>
                <a:srgbClr val="2F2B20"/>
              </a:solidFill>
            </a:rPr>
            <a:t>2009</a:t>
          </a:r>
        </a:p>
      </dgm:t>
    </dgm:pt>
    <dgm:pt modelId="{9AEDB031-A963-4742-ABC4-59D9DD6DE49A}" type="parTrans" cxnId="{C273A2D7-F98E-7C42-A1F6-F62C3EDC5F34}">
      <dgm:prSet/>
      <dgm:spPr/>
      <dgm:t>
        <a:bodyPr/>
        <a:lstStyle/>
        <a:p>
          <a:endParaRPr lang="en-US"/>
        </a:p>
      </dgm:t>
    </dgm:pt>
    <dgm:pt modelId="{5B34BF7B-E646-C44B-BE85-5439FF6205EA}" type="sibTrans" cxnId="{C273A2D7-F98E-7C42-A1F6-F62C3EDC5F34}">
      <dgm:prSet/>
      <dgm:spPr/>
      <dgm:t>
        <a:bodyPr/>
        <a:lstStyle/>
        <a:p>
          <a:endParaRPr lang="en-US"/>
        </a:p>
      </dgm:t>
    </dgm:pt>
    <dgm:pt modelId="{821F7212-B3AD-944C-8072-17DE8EF4CAB9}">
      <dgm:prSet phldrT="[Text]"/>
      <dgm:spPr/>
      <dgm:t>
        <a:bodyPr/>
        <a:lstStyle/>
        <a:p>
          <a:r>
            <a:rPr lang="en-US" dirty="0">
              <a:solidFill>
                <a:srgbClr val="2F2B20"/>
              </a:solidFill>
            </a:rPr>
            <a:t>2010</a:t>
          </a:r>
        </a:p>
      </dgm:t>
    </dgm:pt>
    <dgm:pt modelId="{13F6A49A-C8EB-C847-9FC9-EC3BC1294834}" type="parTrans" cxnId="{9E1B55DD-BE03-DA42-9346-4040AE419ECF}">
      <dgm:prSet/>
      <dgm:spPr/>
      <dgm:t>
        <a:bodyPr/>
        <a:lstStyle/>
        <a:p>
          <a:endParaRPr lang="en-US"/>
        </a:p>
      </dgm:t>
    </dgm:pt>
    <dgm:pt modelId="{1316D9A3-F145-9441-B170-DB3C75CDA23D}" type="sibTrans" cxnId="{9E1B55DD-BE03-DA42-9346-4040AE419ECF}">
      <dgm:prSet/>
      <dgm:spPr/>
      <dgm:t>
        <a:bodyPr/>
        <a:lstStyle/>
        <a:p>
          <a:endParaRPr lang="en-US"/>
        </a:p>
      </dgm:t>
    </dgm:pt>
    <dgm:pt modelId="{A449CBE3-C56F-2747-B5A3-73A3774B41BE}">
      <dgm:prSet phldrT="[Text]"/>
      <dgm:spPr/>
      <dgm:t>
        <a:bodyPr/>
        <a:lstStyle/>
        <a:p>
          <a:r>
            <a:rPr lang="en-US" dirty="0">
              <a:solidFill>
                <a:srgbClr val="2F2B20"/>
              </a:solidFill>
            </a:rPr>
            <a:t>2011</a:t>
          </a:r>
        </a:p>
      </dgm:t>
    </dgm:pt>
    <dgm:pt modelId="{8CFD2EC9-5B8B-E941-872B-5C52A4BD1EFA}" type="parTrans" cxnId="{F30773B5-9661-F848-BD4B-D789219AA3F0}">
      <dgm:prSet/>
      <dgm:spPr/>
      <dgm:t>
        <a:bodyPr/>
        <a:lstStyle/>
        <a:p>
          <a:endParaRPr lang="en-US"/>
        </a:p>
      </dgm:t>
    </dgm:pt>
    <dgm:pt modelId="{BCDFD508-C5EE-ED42-B7DC-2E65CFC5784A}" type="sibTrans" cxnId="{F30773B5-9661-F848-BD4B-D789219AA3F0}">
      <dgm:prSet/>
      <dgm:spPr/>
      <dgm:t>
        <a:bodyPr/>
        <a:lstStyle/>
        <a:p>
          <a:endParaRPr lang="en-US"/>
        </a:p>
      </dgm:t>
    </dgm:pt>
    <dgm:pt modelId="{3735EAF2-1520-2C40-83F5-8733AAD4387D}">
      <dgm:prSet phldrT="[Text]"/>
      <dgm:spPr/>
      <dgm:t>
        <a:bodyPr/>
        <a:lstStyle/>
        <a:p>
          <a:r>
            <a:rPr lang="en-US" dirty="0">
              <a:solidFill>
                <a:srgbClr val="2F2B20"/>
              </a:solidFill>
            </a:rPr>
            <a:t>2012</a:t>
          </a:r>
        </a:p>
      </dgm:t>
    </dgm:pt>
    <dgm:pt modelId="{28423D10-FB63-6340-94F2-7DC6EFDAF30F}" type="parTrans" cxnId="{5CBBD117-3322-B747-9D2B-DC5D12663ACA}">
      <dgm:prSet/>
      <dgm:spPr/>
      <dgm:t>
        <a:bodyPr/>
        <a:lstStyle/>
        <a:p>
          <a:endParaRPr lang="en-US"/>
        </a:p>
      </dgm:t>
    </dgm:pt>
    <dgm:pt modelId="{D4519BF2-49F3-A949-9AED-CA7B6FBC95F1}" type="sibTrans" cxnId="{5CBBD117-3322-B747-9D2B-DC5D12663ACA}">
      <dgm:prSet/>
      <dgm:spPr/>
      <dgm:t>
        <a:bodyPr/>
        <a:lstStyle/>
        <a:p>
          <a:endParaRPr lang="en-US"/>
        </a:p>
      </dgm:t>
    </dgm:pt>
    <dgm:pt modelId="{AA38A30E-2DC5-8E4C-8DDC-E458134D0531}">
      <dgm:prSet phldrT="[Text]"/>
      <dgm:spPr/>
      <dgm:t>
        <a:bodyPr/>
        <a:lstStyle/>
        <a:p>
          <a:r>
            <a:rPr lang="en-US" dirty="0">
              <a:solidFill>
                <a:srgbClr val="2F2B20"/>
              </a:solidFill>
            </a:rPr>
            <a:t>2013</a:t>
          </a:r>
        </a:p>
      </dgm:t>
    </dgm:pt>
    <dgm:pt modelId="{5BDB4003-1202-4344-B059-4A9DD0DC596F}" type="parTrans" cxnId="{6ABE1DCD-5F22-FB4C-B516-4193931E85A7}">
      <dgm:prSet/>
      <dgm:spPr/>
      <dgm:t>
        <a:bodyPr/>
        <a:lstStyle/>
        <a:p>
          <a:endParaRPr lang="en-US"/>
        </a:p>
      </dgm:t>
    </dgm:pt>
    <dgm:pt modelId="{8B6F6F38-8F37-A74B-9519-2B7AF6658E3D}" type="sibTrans" cxnId="{6ABE1DCD-5F22-FB4C-B516-4193931E85A7}">
      <dgm:prSet/>
      <dgm:spPr/>
      <dgm:t>
        <a:bodyPr/>
        <a:lstStyle/>
        <a:p>
          <a:endParaRPr lang="en-US"/>
        </a:p>
      </dgm:t>
    </dgm:pt>
    <dgm:pt modelId="{65BE4A21-6D6A-904F-BCF8-C9E2218CA624}">
      <dgm:prSet phldrT="[Text]"/>
      <dgm:spPr/>
      <dgm:t>
        <a:bodyPr/>
        <a:lstStyle/>
        <a:p>
          <a:r>
            <a:rPr lang="en-US" dirty="0">
              <a:solidFill>
                <a:srgbClr val="2F2B20"/>
              </a:solidFill>
            </a:rPr>
            <a:t>2014</a:t>
          </a:r>
        </a:p>
      </dgm:t>
    </dgm:pt>
    <dgm:pt modelId="{22D9FC35-E7AF-0249-AEAE-65AEDEA2A78A}" type="parTrans" cxnId="{28282EF5-6A4A-ED41-B882-ED51B03C7C6E}">
      <dgm:prSet/>
      <dgm:spPr/>
      <dgm:t>
        <a:bodyPr/>
        <a:lstStyle/>
        <a:p>
          <a:endParaRPr lang="en-US"/>
        </a:p>
      </dgm:t>
    </dgm:pt>
    <dgm:pt modelId="{B9FD2C09-9A67-C843-BD0A-FD20C363C45E}" type="sibTrans" cxnId="{28282EF5-6A4A-ED41-B882-ED51B03C7C6E}">
      <dgm:prSet/>
      <dgm:spPr/>
      <dgm:t>
        <a:bodyPr/>
        <a:lstStyle/>
        <a:p>
          <a:endParaRPr lang="en-US"/>
        </a:p>
      </dgm:t>
    </dgm:pt>
    <dgm:pt modelId="{7981C682-D7D3-F440-948F-F368249F8B03}">
      <dgm:prSet phldrT="[Text]"/>
      <dgm:spPr/>
      <dgm:t>
        <a:bodyPr/>
        <a:lstStyle/>
        <a:p>
          <a:r>
            <a:rPr lang="en-US" dirty="0">
              <a:solidFill>
                <a:srgbClr val="2F2B20"/>
              </a:solidFill>
            </a:rPr>
            <a:t>2015</a:t>
          </a:r>
        </a:p>
      </dgm:t>
    </dgm:pt>
    <dgm:pt modelId="{93E63A0C-B7D5-004C-9E1B-86D6F29E813A}" type="parTrans" cxnId="{55E781A1-0EB9-7346-A678-D6073B2E55AF}">
      <dgm:prSet/>
      <dgm:spPr/>
      <dgm:t>
        <a:bodyPr/>
        <a:lstStyle/>
        <a:p>
          <a:endParaRPr lang="en-US"/>
        </a:p>
      </dgm:t>
    </dgm:pt>
    <dgm:pt modelId="{440C1B6D-9BA6-1444-9CDA-AF8216126E65}" type="sibTrans" cxnId="{55E781A1-0EB9-7346-A678-D6073B2E55AF}">
      <dgm:prSet/>
      <dgm:spPr/>
      <dgm:t>
        <a:bodyPr/>
        <a:lstStyle/>
        <a:p>
          <a:endParaRPr lang="en-US"/>
        </a:p>
      </dgm:t>
    </dgm:pt>
    <dgm:pt modelId="{DE462B98-9E38-D142-A786-B7E79E627745}">
      <dgm:prSet/>
      <dgm:spPr/>
      <dgm:t>
        <a:bodyPr/>
        <a:lstStyle/>
        <a:p>
          <a:r>
            <a:rPr lang="en-US" dirty="0">
              <a:solidFill>
                <a:srgbClr val="2F2B20"/>
              </a:solidFill>
            </a:rPr>
            <a:t>2016</a:t>
          </a:r>
        </a:p>
      </dgm:t>
    </dgm:pt>
    <dgm:pt modelId="{B3F7C5A0-A897-BF46-A234-42EA9F726440}" type="parTrans" cxnId="{2DC81440-D67E-6143-AF4D-A851CCC62B54}">
      <dgm:prSet/>
      <dgm:spPr/>
      <dgm:t>
        <a:bodyPr/>
        <a:lstStyle/>
        <a:p>
          <a:endParaRPr lang="en-US"/>
        </a:p>
      </dgm:t>
    </dgm:pt>
    <dgm:pt modelId="{A90598DC-0D50-DC49-B5E8-F946E4F46764}" type="sibTrans" cxnId="{2DC81440-D67E-6143-AF4D-A851CCC62B54}">
      <dgm:prSet/>
      <dgm:spPr/>
      <dgm:t>
        <a:bodyPr/>
        <a:lstStyle/>
        <a:p>
          <a:endParaRPr lang="en-US"/>
        </a:p>
      </dgm:t>
    </dgm:pt>
    <dgm:pt modelId="{7C5A77C4-D8A6-9547-BB1C-8763322276B9}">
      <dgm:prSet/>
      <dgm:spPr/>
      <dgm:t>
        <a:bodyPr/>
        <a:lstStyle/>
        <a:p>
          <a:r>
            <a:rPr lang="en-US" dirty="0">
              <a:solidFill>
                <a:srgbClr val="2F2B20"/>
              </a:solidFill>
            </a:rPr>
            <a:t>2017</a:t>
          </a:r>
        </a:p>
      </dgm:t>
    </dgm:pt>
    <dgm:pt modelId="{9E36F9AB-0033-8C4F-8383-3EEA46D099F1}" type="parTrans" cxnId="{A5A5C0E4-1D67-9945-B91C-35C6BCCA97A2}">
      <dgm:prSet/>
      <dgm:spPr/>
      <dgm:t>
        <a:bodyPr/>
        <a:lstStyle/>
        <a:p>
          <a:endParaRPr lang="en-US"/>
        </a:p>
      </dgm:t>
    </dgm:pt>
    <dgm:pt modelId="{DC4FA33C-FBAB-824A-967D-58FE2F875C29}" type="sibTrans" cxnId="{A5A5C0E4-1D67-9945-B91C-35C6BCCA97A2}">
      <dgm:prSet/>
      <dgm:spPr/>
      <dgm:t>
        <a:bodyPr/>
        <a:lstStyle/>
        <a:p>
          <a:endParaRPr lang="en-US"/>
        </a:p>
      </dgm:t>
    </dgm:pt>
    <dgm:pt modelId="{155B6B54-36DF-B842-A2FA-DF8497A88125}">
      <dgm:prSet/>
      <dgm:spPr/>
      <dgm:t>
        <a:bodyPr/>
        <a:lstStyle/>
        <a:p>
          <a:r>
            <a:rPr lang="en-US" dirty="0">
              <a:solidFill>
                <a:srgbClr val="2F2B20"/>
              </a:solidFill>
            </a:rPr>
            <a:t>2018</a:t>
          </a:r>
        </a:p>
      </dgm:t>
    </dgm:pt>
    <dgm:pt modelId="{B0F78DC9-29FC-DB43-925F-707B2AC7C143}" type="parTrans" cxnId="{FB7FFC97-D162-8A4B-877C-CC1F98CADB62}">
      <dgm:prSet/>
      <dgm:spPr/>
      <dgm:t>
        <a:bodyPr/>
        <a:lstStyle/>
        <a:p>
          <a:endParaRPr lang="en-US"/>
        </a:p>
      </dgm:t>
    </dgm:pt>
    <dgm:pt modelId="{0844F3C2-31C1-C848-8C9B-E610556A06CB}" type="sibTrans" cxnId="{FB7FFC97-D162-8A4B-877C-CC1F98CADB62}">
      <dgm:prSet/>
      <dgm:spPr/>
      <dgm:t>
        <a:bodyPr/>
        <a:lstStyle/>
        <a:p>
          <a:endParaRPr lang="en-US"/>
        </a:p>
      </dgm:t>
    </dgm:pt>
    <dgm:pt modelId="{6E1FA6D2-E221-A143-BD19-B329E04076BF}">
      <dgm:prSet/>
      <dgm:spPr/>
      <dgm:t>
        <a:bodyPr/>
        <a:lstStyle/>
        <a:p>
          <a:r>
            <a:rPr lang="en-US" dirty="0">
              <a:solidFill>
                <a:srgbClr val="2F2B20"/>
              </a:solidFill>
            </a:rPr>
            <a:t>2019</a:t>
          </a:r>
        </a:p>
      </dgm:t>
    </dgm:pt>
    <dgm:pt modelId="{90DC8E76-F7BE-3246-A97D-AD2AF4413CAA}" type="parTrans" cxnId="{2B4B8E48-1420-5F44-A423-060D815E128B}">
      <dgm:prSet/>
      <dgm:spPr/>
      <dgm:t>
        <a:bodyPr/>
        <a:lstStyle/>
        <a:p>
          <a:endParaRPr lang="en-US"/>
        </a:p>
      </dgm:t>
    </dgm:pt>
    <dgm:pt modelId="{D86E3F7C-47CC-104C-9C63-1F1058F4E81E}" type="sibTrans" cxnId="{2B4B8E48-1420-5F44-A423-060D815E128B}">
      <dgm:prSet/>
      <dgm:spPr/>
      <dgm:t>
        <a:bodyPr/>
        <a:lstStyle/>
        <a:p>
          <a:endParaRPr lang="en-US"/>
        </a:p>
      </dgm:t>
    </dgm:pt>
    <dgm:pt modelId="{4723820D-31FE-DF41-A19C-B0D1A3BE015C}" type="pres">
      <dgm:prSet presAssocID="{D59ECCD7-0230-7F48-9B65-545DD1939C65}" presName="Name0" presStyleCnt="0">
        <dgm:presLayoutVars>
          <dgm:dir/>
          <dgm:animLvl val="lvl"/>
          <dgm:resizeHandles val="exact"/>
        </dgm:presLayoutVars>
      </dgm:prSet>
      <dgm:spPr/>
    </dgm:pt>
    <dgm:pt modelId="{832D4BD0-0FA6-FD41-9C44-784AFBEB0FF7}" type="pres">
      <dgm:prSet presAssocID="{01CD9714-1FF1-2842-ADA0-EC9E3F64DE5D}" presName="parTxOnly" presStyleLbl="node1" presStyleIdx="0" presStyleCnt="12">
        <dgm:presLayoutVars>
          <dgm:chMax val="0"/>
          <dgm:chPref val="0"/>
          <dgm:bulletEnabled val="1"/>
        </dgm:presLayoutVars>
      </dgm:prSet>
      <dgm:spPr/>
    </dgm:pt>
    <dgm:pt modelId="{212002EA-7DCC-C342-ABE2-02B76085EC6E}" type="pres">
      <dgm:prSet presAssocID="{CFF83152-048B-9948-8264-35DC3BD5A119}" presName="parTxOnlySpace" presStyleCnt="0"/>
      <dgm:spPr/>
    </dgm:pt>
    <dgm:pt modelId="{E468B012-8580-394F-ACB3-C2AD06A6D172}" type="pres">
      <dgm:prSet presAssocID="{3C35DB37-2C3D-A643-B1C5-7DE447EBB91B}" presName="parTxOnly" presStyleLbl="node1" presStyleIdx="1" presStyleCnt="12">
        <dgm:presLayoutVars>
          <dgm:chMax val="0"/>
          <dgm:chPref val="0"/>
          <dgm:bulletEnabled val="1"/>
        </dgm:presLayoutVars>
      </dgm:prSet>
      <dgm:spPr/>
    </dgm:pt>
    <dgm:pt modelId="{809BB530-93CB-724A-93EA-95DE1BD55691}" type="pres">
      <dgm:prSet presAssocID="{5B34BF7B-E646-C44B-BE85-5439FF6205EA}" presName="parTxOnlySpace" presStyleCnt="0"/>
      <dgm:spPr/>
    </dgm:pt>
    <dgm:pt modelId="{D923F075-E465-0348-9003-9EDD99E4E54E}" type="pres">
      <dgm:prSet presAssocID="{821F7212-B3AD-944C-8072-17DE8EF4CAB9}" presName="parTxOnly" presStyleLbl="node1" presStyleIdx="2" presStyleCnt="12">
        <dgm:presLayoutVars>
          <dgm:chMax val="0"/>
          <dgm:chPref val="0"/>
          <dgm:bulletEnabled val="1"/>
        </dgm:presLayoutVars>
      </dgm:prSet>
      <dgm:spPr/>
    </dgm:pt>
    <dgm:pt modelId="{AC564E42-0324-E449-B062-25A2A9A3B9A4}" type="pres">
      <dgm:prSet presAssocID="{1316D9A3-F145-9441-B170-DB3C75CDA23D}" presName="parTxOnlySpace" presStyleCnt="0"/>
      <dgm:spPr/>
    </dgm:pt>
    <dgm:pt modelId="{77ACF198-1C53-1245-91EB-E184B6D7CC5C}" type="pres">
      <dgm:prSet presAssocID="{A449CBE3-C56F-2747-B5A3-73A3774B41BE}" presName="parTxOnly" presStyleLbl="node1" presStyleIdx="3" presStyleCnt="12">
        <dgm:presLayoutVars>
          <dgm:chMax val="0"/>
          <dgm:chPref val="0"/>
          <dgm:bulletEnabled val="1"/>
        </dgm:presLayoutVars>
      </dgm:prSet>
      <dgm:spPr/>
    </dgm:pt>
    <dgm:pt modelId="{897F6E2D-7A17-1E40-BBE3-F5C95E3D409E}" type="pres">
      <dgm:prSet presAssocID="{BCDFD508-C5EE-ED42-B7DC-2E65CFC5784A}" presName="parTxOnlySpace" presStyleCnt="0"/>
      <dgm:spPr/>
    </dgm:pt>
    <dgm:pt modelId="{A7D61D3A-4FEA-F544-A089-B817039DE36D}" type="pres">
      <dgm:prSet presAssocID="{3735EAF2-1520-2C40-83F5-8733AAD4387D}" presName="parTxOnly" presStyleLbl="node1" presStyleIdx="4" presStyleCnt="12">
        <dgm:presLayoutVars>
          <dgm:chMax val="0"/>
          <dgm:chPref val="0"/>
          <dgm:bulletEnabled val="1"/>
        </dgm:presLayoutVars>
      </dgm:prSet>
      <dgm:spPr/>
    </dgm:pt>
    <dgm:pt modelId="{5D936091-46E8-064A-804E-D67D9204E430}" type="pres">
      <dgm:prSet presAssocID="{D4519BF2-49F3-A949-9AED-CA7B6FBC95F1}" presName="parTxOnlySpace" presStyleCnt="0"/>
      <dgm:spPr/>
    </dgm:pt>
    <dgm:pt modelId="{4B230BA9-58B2-2044-9342-5D39BA9D16A5}" type="pres">
      <dgm:prSet presAssocID="{AA38A30E-2DC5-8E4C-8DDC-E458134D0531}" presName="parTxOnly" presStyleLbl="node1" presStyleIdx="5" presStyleCnt="12">
        <dgm:presLayoutVars>
          <dgm:chMax val="0"/>
          <dgm:chPref val="0"/>
          <dgm:bulletEnabled val="1"/>
        </dgm:presLayoutVars>
      </dgm:prSet>
      <dgm:spPr/>
    </dgm:pt>
    <dgm:pt modelId="{4F4C0160-7892-DB46-AD66-DD549A71A70A}" type="pres">
      <dgm:prSet presAssocID="{8B6F6F38-8F37-A74B-9519-2B7AF6658E3D}" presName="parTxOnlySpace" presStyleCnt="0"/>
      <dgm:spPr/>
    </dgm:pt>
    <dgm:pt modelId="{2DF5DDCC-12DD-EE40-B286-F471B94F5901}" type="pres">
      <dgm:prSet presAssocID="{65BE4A21-6D6A-904F-BCF8-C9E2218CA624}" presName="parTxOnly" presStyleLbl="node1" presStyleIdx="6" presStyleCnt="12">
        <dgm:presLayoutVars>
          <dgm:chMax val="0"/>
          <dgm:chPref val="0"/>
          <dgm:bulletEnabled val="1"/>
        </dgm:presLayoutVars>
      </dgm:prSet>
      <dgm:spPr/>
    </dgm:pt>
    <dgm:pt modelId="{7556B771-5DE4-0440-A20B-F706C1AEF45D}" type="pres">
      <dgm:prSet presAssocID="{B9FD2C09-9A67-C843-BD0A-FD20C363C45E}" presName="parTxOnlySpace" presStyleCnt="0"/>
      <dgm:spPr/>
    </dgm:pt>
    <dgm:pt modelId="{B7143CEE-E9C9-984A-B47F-72DD81560F9A}" type="pres">
      <dgm:prSet presAssocID="{7981C682-D7D3-F440-948F-F368249F8B03}" presName="parTxOnly" presStyleLbl="node1" presStyleIdx="7" presStyleCnt="12">
        <dgm:presLayoutVars>
          <dgm:chMax val="0"/>
          <dgm:chPref val="0"/>
          <dgm:bulletEnabled val="1"/>
        </dgm:presLayoutVars>
      </dgm:prSet>
      <dgm:spPr/>
    </dgm:pt>
    <dgm:pt modelId="{35B0A7F3-E081-CF47-9C72-6A18CEC89AE1}" type="pres">
      <dgm:prSet presAssocID="{440C1B6D-9BA6-1444-9CDA-AF8216126E65}" presName="parTxOnlySpace" presStyleCnt="0"/>
      <dgm:spPr/>
    </dgm:pt>
    <dgm:pt modelId="{AA7060D1-A45F-A349-8DE3-87FAF5AAF872}" type="pres">
      <dgm:prSet presAssocID="{DE462B98-9E38-D142-A786-B7E79E627745}" presName="parTxOnly" presStyleLbl="node1" presStyleIdx="8" presStyleCnt="12">
        <dgm:presLayoutVars>
          <dgm:chMax val="0"/>
          <dgm:chPref val="0"/>
          <dgm:bulletEnabled val="1"/>
        </dgm:presLayoutVars>
      </dgm:prSet>
      <dgm:spPr/>
    </dgm:pt>
    <dgm:pt modelId="{D9A8449A-9058-C446-943A-10AD82BCFB78}" type="pres">
      <dgm:prSet presAssocID="{A90598DC-0D50-DC49-B5E8-F946E4F46764}" presName="parTxOnlySpace" presStyleCnt="0"/>
      <dgm:spPr/>
    </dgm:pt>
    <dgm:pt modelId="{E4E9177D-BB16-0147-8EEA-DA3555966942}" type="pres">
      <dgm:prSet presAssocID="{7C5A77C4-D8A6-9547-BB1C-8763322276B9}" presName="parTxOnly" presStyleLbl="node1" presStyleIdx="9" presStyleCnt="12">
        <dgm:presLayoutVars>
          <dgm:chMax val="0"/>
          <dgm:chPref val="0"/>
          <dgm:bulletEnabled val="1"/>
        </dgm:presLayoutVars>
      </dgm:prSet>
      <dgm:spPr/>
    </dgm:pt>
    <dgm:pt modelId="{F7B5E41D-8EDF-704E-9C93-B39697363B1E}" type="pres">
      <dgm:prSet presAssocID="{DC4FA33C-FBAB-824A-967D-58FE2F875C29}" presName="parTxOnlySpace" presStyleCnt="0"/>
      <dgm:spPr/>
    </dgm:pt>
    <dgm:pt modelId="{7A4A340F-2B8A-E64C-8C18-0CF4C9923201}" type="pres">
      <dgm:prSet presAssocID="{155B6B54-36DF-B842-A2FA-DF8497A88125}" presName="parTxOnly" presStyleLbl="node1" presStyleIdx="10" presStyleCnt="12">
        <dgm:presLayoutVars>
          <dgm:chMax val="0"/>
          <dgm:chPref val="0"/>
          <dgm:bulletEnabled val="1"/>
        </dgm:presLayoutVars>
      </dgm:prSet>
      <dgm:spPr/>
    </dgm:pt>
    <dgm:pt modelId="{59B295F5-9F9F-114E-A0ED-CEA7B216D5E4}" type="pres">
      <dgm:prSet presAssocID="{0844F3C2-31C1-C848-8C9B-E610556A06CB}" presName="parTxOnlySpace" presStyleCnt="0"/>
      <dgm:spPr/>
    </dgm:pt>
    <dgm:pt modelId="{C7B815DC-EBEC-E440-BE40-26F3833077F1}" type="pres">
      <dgm:prSet presAssocID="{6E1FA6D2-E221-A143-BD19-B329E04076BF}" presName="parTxOnly" presStyleLbl="node1" presStyleIdx="11" presStyleCnt="12">
        <dgm:presLayoutVars>
          <dgm:chMax val="0"/>
          <dgm:chPref val="0"/>
          <dgm:bulletEnabled val="1"/>
        </dgm:presLayoutVars>
      </dgm:prSet>
      <dgm:spPr/>
    </dgm:pt>
  </dgm:ptLst>
  <dgm:cxnLst>
    <dgm:cxn modelId="{F30773B5-9661-F848-BD4B-D789219AA3F0}" srcId="{D59ECCD7-0230-7F48-9B65-545DD1939C65}" destId="{A449CBE3-C56F-2747-B5A3-73A3774B41BE}" srcOrd="3" destOrd="0" parTransId="{8CFD2EC9-5B8B-E941-872B-5C52A4BD1EFA}" sibTransId="{BCDFD508-C5EE-ED42-B7DC-2E65CFC5784A}"/>
    <dgm:cxn modelId="{68A64DAA-13C3-4017-A447-F418503212FF}" type="presOf" srcId="{01CD9714-1FF1-2842-ADA0-EC9E3F64DE5D}" destId="{832D4BD0-0FA6-FD41-9C44-784AFBEB0FF7}" srcOrd="0" destOrd="0" presId="urn:microsoft.com/office/officeart/2005/8/layout/chevron1"/>
    <dgm:cxn modelId="{C4CDCE69-3570-DB48-BD60-11EA4A8E1172}" srcId="{D59ECCD7-0230-7F48-9B65-545DD1939C65}" destId="{01CD9714-1FF1-2842-ADA0-EC9E3F64DE5D}" srcOrd="0" destOrd="0" parTransId="{EAE32F44-5AA1-3844-9763-8FB2ED6F27BD}" sibTransId="{CFF83152-048B-9948-8264-35DC3BD5A119}"/>
    <dgm:cxn modelId="{6ABE1DCD-5F22-FB4C-B516-4193931E85A7}" srcId="{D59ECCD7-0230-7F48-9B65-545DD1939C65}" destId="{AA38A30E-2DC5-8E4C-8DDC-E458134D0531}" srcOrd="5" destOrd="0" parTransId="{5BDB4003-1202-4344-B059-4A9DD0DC596F}" sibTransId="{8B6F6F38-8F37-A74B-9519-2B7AF6658E3D}"/>
    <dgm:cxn modelId="{C6412862-76DD-46C5-8E5E-C5E06420949B}" type="presOf" srcId="{3C35DB37-2C3D-A643-B1C5-7DE447EBB91B}" destId="{E468B012-8580-394F-ACB3-C2AD06A6D172}" srcOrd="0" destOrd="0" presId="urn:microsoft.com/office/officeart/2005/8/layout/chevron1"/>
    <dgm:cxn modelId="{F34F53D7-7C40-4F4D-B0F1-0DAE421BC2A2}" type="presOf" srcId="{AA38A30E-2DC5-8E4C-8DDC-E458134D0531}" destId="{4B230BA9-58B2-2044-9342-5D39BA9D16A5}" srcOrd="0" destOrd="0" presId="urn:microsoft.com/office/officeart/2005/8/layout/chevron1"/>
    <dgm:cxn modelId="{FB7FFC97-D162-8A4B-877C-CC1F98CADB62}" srcId="{D59ECCD7-0230-7F48-9B65-545DD1939C65}" destId="{155B6B54-36DF-B842-A2FA-DF8497A88125}" srcOrd="10" destOrd="0" parTransId="{B0F78DC9-29FC-DB43-925F-707B2AC7C143}" sibTransId="{0844F3C2-31C1-C848-8C9B-E610556A06CB}"/>
    <dgm:cxn modelId="{BA1B665E-1711-413E-803F-FA466FE3E1B5}" type="presOf" srcId="{65BE4A21-6D6A-904F-BCF8-C9E2218CA624}" destId="{2DF5DDCC-12DD-EE40-B286-F471B94F5901}" srcOrd="0" destOrd="0" presId="urn:microsoft.com/office/officeart/2005/8/layout/chevron1"/>
    <dgm:cxn modelId="{C18B3380-FBE7-4343-8BC7-40C829501CA5}" type="presOf" srcId="{6E1FA6D2-E221-A143-BD19-B329E04076BF}" destId="{C7B815DC-EBEC-E440-BE40-26F3833077F1}" srcOrd="0" destOrd="0" presId="urn:microsoft.com/office/officeart/2005/8/layout/chevron1"/>
    <dgm:cxn modelId="{2DC81440-D67E-6143-AF4D-A851CCC62B54}" srcId="{D59ECCD7-0230-7F48-9B65-545DD1939C65}" destId="{DE462B98-9E38-D142-A786-B7E79E627745}" srcOrd="8" destOrd="0" parTransId="{B3F7C5A0-A897-BF46-A234-42EA9F726440}" sibTransId="{A90598DC-0D50-DC49-B5E8-F946E4F46764}"/>
    <dgm:cxn modelId="{A5A5C0E4-1D67-9945-B91C-35C6BCCA97A2}" srcId="{D59ECCD7-0230-7F48-9B65-545DD1939C65}" destId="{7C5A77C4-D8A6-9547-BB1C-8763322276B9}" srcOrd="9" destOrd="0" parTransId="{9E36F9AB-0033-8C4F-8383-3EEA46D099F1}" sibTransId="{DC4FA33C-FBAB-824A-967D-58FE2F875C29}"/>
    <dgm:cxn modelId="{6FA05AED-FD8D-4524-ABA7-A43348E09B11}" type="presOf" srcId="{7981C682-D7D3-F440-948F-F368249F8B03}" destId="{B7143CEE-E9C9-984A-B47F-72DD81560F9A}" srcOrd="0" destOrd="0" presId="urn:microsoft.com/office/officeart/2005/8/layout/chevron1"/>
    <dgm:cxn modelId="{8DDA6344-22B5-45A6-B045-BE8AB9FB32C6}" type="presOf" srcId="{A449CBE3-C56F-2747-B5A3-73A3774B41BE}" destId="{77ACF198-1C53-1245-91EB-E184B6D7CC5C}" srcOrd="0" destOrd="0" presId="urn:microsoft.com/office/officeart/2005/8/layout/chevron1"/>
    <dgm:cxn modelId="{2B4B8E48-1420-5F44-A423-060D815E128B}" srcId="{D59ECCD7-0230-7F48-9B65-545DD1939C65}" destId="{6E1FA6D2-E221-A143-BD19-B329E04076BF}" srcOrd="11" destOrd="0" parTransId="{90DC8E76-F7BE-3246-A97D-AD2AF4413CAA}" sibTransId="{D86E3F7C-47CC-104C-9C63-1F1058F4E81E}"/>
    <dgm:cxn modelId="{468F2CAF-CA11-4528-AF33-4A19EA4FE6F3}" type="presOf" srcId="{3735EAF2-1520-2C40-83F5-8733AAD4387D}" destId="{A7D61D3A-4FEA-F544-A089-B817039DE36D}" srcOrd="0" destOrd="0" presId="urn:microsoft.com/office/officeart/2005/8/layout/chevron1"/>
    <dgm:cxn modelId="{C78A7B67-0D0D-47B7-8D40-672C31E7F977}" type="presOf" srcId="{DE462B98-9E38-D142-A786-B7E79E627745}" destId="{AA7060D1-A45F-A349-8DE3-87FAF5AAF872}" srcOrd="0" destOrd="0" presId="urn:microsoft.com/office/officeart/2005/8/layout/chevron1"/>
    <dgm:cxn modelId="{C273A2D7-F98E-7C42-A1F6-F62C3EDC5F34}" srcId="{D59ECCD7-0230-7F48-9B65-545DD1939C65}" destId="{3C35DB37-2C3D-A643-B1C5-7DE447EBB91B}" srcOrd="1" destOrd="0" parTransId="{9AEDB031-A963-4742-ABC4-59D9DD6DE49A}" sibTransId="{5B34BF7B-E646-C44B-BE85-5439FF6205EA}"/>
    <dgm:cxn modelId="{FB9EFED2-CD34-45C5-AE13-CD777DE2D7CB}" type="presOf" srcId="{155B6B54-36DF-B842-A2FA-DF8497A88125}" destId="{7A4A340F-2B8A-E64C-8C18-0CF4C9923201}" srcOrd="0" destOrd="0" presId="urn:microsoft.com/office/officeart/2005/8/layout/chevron1"/>
    <dgm:cxn modelId="{9CF0B2E0-A34E-4802-8530-42D8D7C060BA}" type="presOf" srcId="{D59ECCD7-0230-7F48-9B65-545DD1939C65}" destId="{4723820D-31FE-DF41-A19C-B0D1A3BE015C}" srcOrd="0" destOrd="0" presId="urn:microsoft.com/office/officeart/2005/8/layout/chevron1"/>
    <dgm:cxn modelId="{55E781A1-0EB9-7346-A678-D6073B2E55AF}" srcId="{D59ECCD7-0230-7F48-9B65-545DD1939C65}" destId="{7981C682-D7D3-F440-948F-F368249F8B03}" srcOrd="7" destOrd="0" parTransId="{93E63A0C-B7D5-004C-9E1B-86D6F29E813A}" sibTransId="{440C1B6D-9BA6-1444-9CDA-AF8216126E65}"/>
    <dgm:cxn modelId="{8A4897F0-E27B-42B6-8517-312CFAEC6318}" type="presOf" srcId="{821F7212-B3AD-944C-8072-17DE8EF4CAB9}" destId="{D923F075-E465-0348-9003-9EDD99E4E54E}" srcOrd="0" destOrd="0" presId="urn:microsoft.com/office/officeart/2005/8/layout/chevron1"/>
    <dgm:cxn modelId="{28282EF5-6A4A-ED41-B882-ED51B03C7C6E}" srcId="{D59ECCD7-0230-7F48-9B65-545DD1939C65}" destId="{65BE4A21-6D6A-904F-BCF8-C9E2218CA624}" srcOrd="6" destOrd="0" parTransId="{22D9FC35-E7AF-0249-AEAE-65AEDEA2A78A}" sibTransId="{B9FD2C09-9A67-C843-BD0A-FD20C363C45E}"/>
    <dgm:cxn modelId="{9E1B55DD-BE03-DA42-9346-4040AE419ECF}" srcId="{D59ECCD7-0230-7F48-9B65-545DD1939C65}" destId="{821F7212-B3AD-944C-8072-17DE8EF4CAB9}" srcOrd="2" destOrd="0" parTransId="{13F6A49A-C8EB-C847-9FC9-EC3BC1294834}" sibTransId="{1316D9A3-F145-9441-B170-DB3C75CDA23D}"/>
    <dgm:cxn modelId="{E7FAED4B-3108-4D8D-99FF-5B7B1DF54B60}" type="presOf" srcId="{7C5A77C4-D8A6-9547-BB1C-8763322276B9}" destId="{E4E9177D-BB16-0147-8EEA-DA3555966942}" srcOrd="0" destOrd="0" presId="urn:microsoft.com/office/officeart/2005/8/layout/chevron1"/>
    <dgm:cxn modelId="{5CBBD117-3322-B747-9D2B-DC5D12663ACA}" srcId="{D59ECCD7-0230-7F48-9B65-545DD1939C65}" destId="{3735EAF2-1520-2C40-83F5-8733AAD4387D}" srcOrd="4" destOrd="0" parTransId="{28423D10-FB63-6340-94F2-7DC6EFDAF30F}" sibTransId="{D4519BF2-49F3-A949-9AED-CA7B6FBC95F1}"/>
    <dgm:cxn modelId="{B81847D4-7262-4BC7-81EB-E142DB60D6CA}" type="presParOf" srcId="{4723820D-31FE-DF41-A19C-B0D1A3BE015C}" destId="{832D4BD0-0FA6-FD41-9C44-784AFBEB0FF7}" srcOrd="0" destOrd="0" presId="urn:microsoft.com/office/officeart/2005/8/layout/chevron1"/>
    <dgm:cxn modelId="{ED281001-8849-4B21-985B-E85E0328E22C}" type="presParOf" srcId="{4723820D-31FE-DF41-A19C-B0D1A3BE015C}" destId="{212002EA-7DCC-C342-ABE2-02B76085EC6E}" srcOrd="1" destOrd="0" presId="urn:microsoft.com/office/officeart/2005/8/layout/chevron1"/>
    <dgm:cxn modelId="{C6C3FC14-0342-4460-B32B-0D7889B6EE75}" type="presParOf" srcId="{4723820D-31FE-DF41-A19C-B0D1A3BE015C}" destId="{E468B012-8580-394F-ACB3-C2AD06A6D172}" srcOrd="2" destOrd="0" presId="urn:microsoft.com/office/officeart/2005/8/layout/chevron1"/>
    <dgm:cxn modelId="{7EE5040C-A3EA-4F07-A7E0-FDEDD9043006}" type="presParOf" srcId="{4723820D-31FE-DF41-A19C-B0D1A3BE015C}" destId="{809BB530-93CB-724A-93EA-95DE1BD55691}" srcOrd="3" destOrd="0" presId="urn:microsoft.com/office/officeart/2005/8/layout/chevron1"/>
    <dgm:cxn modelId="{1FE5253B-61C4-4063-B971-201D296E56FF}" type="presParOf" srcId="{4723820D-31FE-DF41-A19C-B0D1A3BE015C}" destId="{D923F075-E465-0348-9003-9EDD99E4E54E}" srcOrd="4" destOrd="0" presId="urn:microsoft.com/office/officeart/2005/8/layout/chevron1"/>
    <dgm:cxn modelId="{7889613F-09B6-4D21-AF38-1B26B36DF04F}" type="presParOf" srcId="{4723820D-31FE-DF41-A19C-B0D1A3BE015C}" destId="{AC564E42-0324-E449-B062-25A2A9A3B9A4}" srcOrd="5" destOrd="0" presId="urn:microsoft.com/office/officeart/2005/8/layout/chevron1"/>
    <dgm:cxn modelId="{198CDB07-D2FF-4439-82A4-DC2B566A4BF8}" type="presParOf" srcId="{4723820D-31FE-DF41-A19C-B0D1A3BE015C}" destId="{77ACF198-1C53-1245-91EB-E184B6D7CC5C}" srcOrd="6" destOrd="0" presId="urn:microsoft.com/office/officeart/2005/8/layout/chevron1"/>
    <dgm:cxn modelId="{900462AC-C2C7-4E68-B944-BF572B96ADEF}" type="presParOf" srcId="{4723820D-31FE-DF41-A19C-B0D1A3BE015C}" destId="{897F6E2D-7A17-1E40-BBE3-F5C95E3D409E}" srcOrd="7" destOrd="0" presId="urn:microsoft.com/office/officeart/2005/8/layout/chevron1"/>
    <dgm:cxn modelId="{F658EC99-F3A7-4614-9E4F-2BCF5FA0A3D2}" type="presParOf" srcId="{4723820D-31FE-DF41-A19C-B0D1A3BE015C}" destId="{A7D61D3A-4FEA-F544-A089-B817039DE36D}" srcOrd="8" destOrd="0" presId="urn:microsoft.com/office/officeart/2005/8/layout/chevron1"/>
    <dgm:cxn modelId="{F21189EF-880E-4B11-9F5A-01AB27FCBB7B}" type="presParOf" srcId="{4723820D-31FE-DF41-A19C-B0D1A3BE015C}" destId="{5D936091-46E8-064A-804E-D67D9204E430}" srcOrd="9" destOrd="0" presId="urn:microsoft.com/office/officeart/2005/8/layout/chevron1"/>
    <dgm:cxn modelId="{DBCE6F39-5E07-49F6-97F7-3F887ADB959A}" type="presParOf" srcId="{4723820D-31FE-DF41-A19C-B0D1A3BE015C}" destId="{4B230BA9-58B2-2044-9342-5D39BA9D16A5}" srcOrd="10" destOrd="0" presId="urn:microsoft.com/office/officeart/2005/8/layout/chevron1"/>
    <dgm:cxn modelId="{AE7FDE9F-8533-4A45-A34A-CD5FED46D00A}" type="presParOf" srcId="{4723820D-31FE-DF41-A19C-B0D1A3BE015C}" destId="{4F4C0160-7892-DB46-AD66-DD549A71A70A}" srcOrd="11" destOrd="0" presId="urn:microsoft.com/office/officeart/2005/8/layout/chevron1"/>
    <dgm:cxn modelId="{5A9B188E-C964-45B2-8C1E-EFBDAD1A5025}" type="presParOf" srcId="{4723820D-31FE-DF41-A19C-B0D1A3BE015C}" destId="{2DF5DDCC-12DD-EE40-B286-F471B94F5901}" srcOrd="12" destOrd="0" presId="urn:microsoft.com/office/officeart/2005/8/layout/chevron1"/>
    <dgm:cxn modelId="{46CE89F0-6DB2-4DB6-A470-980D198E5079}" type="presParOf" srcId="{4723820D-31FE-DF41-A19C-B0D1A3BE015C}" destId="{7556B771-5DE4-0440-A20B-F706C1AEF45D}" srcOrd="13" destOrd="0" presId="urn:microsoft.com/office/officeart/2005/8/layout/chevron1"/>
    <dgm:cxn modelId="{6EFCCBCA-B8CC-4CD1-93A0-8731243573B2}" type="presParOf" srcId="{4723820D-31FE-DF41-A19C-B0D1A3BE015C}" destId="{B7143CEE-E9C9-984A-B47F-72DD81560F9A}" srcOrd="14" destOrd="0" presId="urn:microsoft.com/office/officeart/2005/8/layout/chevron1"/>
    <dgm:cxn modelId="{3EAF1112-EE50-423E-8E79-EBE41E940DD2}" type="presParOf" srcId="{4723820D-31FE-DF41-A19C-B0D1A3BE015C}" destId="{35B0A7F3-E081-CF47-9C72-6A18CEC89AE1}" srcOrd="15" destOrd="0" presId="urn:microsoft.com/office/officeart/2005/8/layout/chevron1"/>
    <dgm:cxn modelId="{A317F68C-63B4-47D2-B1B6-D47593ADF415}" type="presParOf" srcId="{4723820D-31FE-DF41-A19C-B0D1A3BE015C}" destId="{AA7060D1-A45F-A349-8DE3-87FAF5AAF872}" srcOrd="16" destOrd="0" presId="urn:microsoft.com/office/officeart/2005/8/layout/chevron1"/>
    <dgm:cxn modelId="{FC85BFF1-A05F-4DFF-8F7B-7B90BBF714C8}" type="presParOf" srcId="{4723820D-31FE-DF41-A19C-B0D1A3BE015C}" destId="{D9A8449A-9058-C446-943A-10AD82BCFB78}" srcOrd="17" destOrd="0" presId="urn:microsoft.com/office/officeart/2005/8/layout/chevron1"/>
    <dgm:cxn modelId="{BBDEE253-3C94-41C6-BBF3-636A95F97081}" type="presParOf" srcId="{4723820D-31FE-DF41-A19C-B0D1A3BE015C}" destId="{E4E9177D-BB16-0147-8EEA-DA3555966942}" srcOrd="18" destOrd="0" presId="urn:microsoft.com/office/officeart/2005/8/layout/chevron1"/>
    <dgm:cxn modelId="{52700356-9ECD-4C41-9B5B-F4140AA8F4BA}" type="presParOf" srcId="{4723820D-31FE-DF41-A19C-B0D1A3BE015C}" destId="{F7B5E41D-8EDF-704E-9C93-B39697363B1E}" srcOrd="19" destOrd="0" presId="urn:microsoft.com/office/officeart/2005/8/layout/chevron1"/>
    <dgm:cxn modelId="{0B591024-E109-4A94-A7FB-6DCF55001C88}" type="presParOf" srcId="{4723820D-31FE-DF41-A19C-B0D1A3BE015C}" destId="{7A4A340F-2B8A-E64C-8C18-0CF4C9923201}" srcOrd="20" destOrd="0" presId="urn:microsoft.com/office/officeart/2005/8/layout/chevron1"/>
    <dgm:cxn modelId="{F6A00EE1-55FD-4D4F-94E7-4FC62F449003}" type="presParOf" srcId="{4723820D-31FE-DF41-A19C-B0D1A3BE015C}" destId="{59B295F5-9F9F-114E-A0ED-CEA7B216D5E4}" srcOrd="21" destOrd="0" presId="urn:microsoft.com/office/officeart/2005/8/layout/chevron1"/>
    <dgm:cxn modelId="{BC3D794E-6779-46EF-9FF1-3EFDDC3DCBAB}" type="presParOf" srcId="{4723820D-31FE-DF41-A19C-B0D1A3BE015C}" destId="{C7B815DC-EBEC-E440-BE40-26F3833077F1}" srcOrd="22" destOrd="0" presId="urn:microsoft.com/office/officeart/2005/8/layout/chevron1"/>
  </dgm:cxnLst>
  <dgm:bg>
    <a:solidFill>
      <a:srgbClr val="0000FF">
        <a:alpha val="53000"/>
      </a:srgbClr>
    </a:solid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44198B2-6BF5-234B-B96D-680130592386}" type="doc">
      <dgm:prSet loTypeId="urn:microsoft.com/office/officeart/2009/3/layout/IncreasingArrowsProcess" loCatId="" qsTypeId="urn:microsoft.com/office/officeart/2005/8/quickstyle/simple4" qsCatId="simple" csTypeId="urn:microsoft.com/office/officeart/2005/8/colors/accent1_2" csCatId="accent1" phldr="1"/>
      <dgm:spPr/>
      <dgm:t>
        <a:bodyPr/>
        <a:lstStyle/>
        <a:p>
          <a:endParaRPr lang="en-US"/>
        </a:p>
      </dgm:t>
    </dgm:pt>
    <dgm:pt modelId="{A4B12302-2349-F745-80E6-7D2F6D245861}">
      <dgm:prSet phldrT="[Text]" custT="1"/>
      <dgm:spPr>
        <a:gradFill flip="none" rotWithShape="1">
          <a:gsLst>
            <a:gs pos="82000">
              <a:srgbClr val="3366FF"/>
            </a:gs>
            <a:gs pos="100000">
              <a:srgbClr val="FFFFFF"/>
            </a:gs>
          </a:gsLst>
          <a:lin ang="0" scaled="1"/>
          <a:tileRect/>
        </a:gradFill>
      </dgm:spPr>
      <dgm:t>
        <a:bodyPr/>
        <a:lstStyle/>
        <a:p>
          <a:pPr algn="ctr"/>
          <a:r>
            <a:rPr lang="en-US" sz="2800" b="1" dirty="0"/>
            <a:t>BPP-LN (DIKTI)</a:t>
          </a:r>
        </a:p>
      </dgm:t>
    </dgm:pt>
    <dgm:pt modelId="{FF6A90AC-5315-C847-B588-AF0E4F824F28}" type="parTrans" cxnId="{32A23631-1069-8441-B33E-6B3DEE892F57}">
      <dgm:prSet/>
      <dgm:spPr/>
      <dgm:t>
        <a:bodyPr/>
        <a:lstStyle/>
        <a:p>
          <a:pPr algn="l"/>
          <a:endParaRPr lang="en-US"/>
        </a:p>
      </dgm:t>
    </dgm:pt>
    <dgm:pt modelId="{4B96C435-DC61-4049-A971-476AEC620ED4}" type="sibTrans" cxnId="{32A23631-1069-8441-B33E-6B3DEE892F57}">
      <dgm:prSet/>
      <dgm:spPr/>
      <dgm:t>
        <a:bodyPr/>
        <a:lstStyle/>
        <a:p>
          <a:pPr algn="l"/>
          <a:endParaRPr lang="en-US"/>
        </a:p>
      </dgm:t>
    </dgm:pt>
    <dgm:pt modelId="{90211734-1F5F-4544-A710-B67A4D59B196}" type="pres">
      <dgm:prSet presAssocID="{844198B2-6BF5-234B-B96D-680130592386}" presName="Name0" presStyleCnt="0">
        <dgm:presLayoutVars>
          <dgm:chMax val="5"/>
          <dgm:chPref val="5"/>
          <dgm:dir/>
          <dgm:animLvl val="lvl"/>
        </dgm:presLayoutVars>
      </dgm:prSet>
      <dgm:spPr/>
    </dgm:pt>
    <dgm:pt modelId="{F2552C1E-F278-9C49-81B6-941783B97217}" type="pres">
      <dgm:prSet presAssocID="{A4B12302-2349-F745-80E6-7D2F6D245861}" presName="parentText1" presStyleLbl="node1" presStyleIdx="0" presStyleCnt="1" custScaleX="90543" custScaleY="100000" custLinFactNeighborX="-7537" custLinFactNeighborY="9091">
        <dgm:presLayoutVars>
          <dgm:chMax/>
          <dgm:chPref val="3"/>
          <dgm:bulletEnabled val="1"/>
        </dgm:presLayoutVars>
      </dgm:prSet>
      <dgm:spPr/>
    </dgm:pt>
  </dgm:ptLst>
  <dgm:cxnLst>
    <dgm:cxn modelId="{44921757-4736-4576-8B3A-F3AA248F3FD9}" type="presOf" srcId="{A4B12302-2349-F745-80E6-7D2F6D245861}" destId="{F2552C1E-F278-9C49-81B6-941783B97217}" srcOrd="0" destOrd="0" presId="urn:microsoft.com/office/officeart/2009/3/layout/IncreasingArrowsProcess"/>
    <dgm:cxn modelId="{F2A29B4B-46C3-46DF-A4A2-2EEDD3215175}" type="presOf" srcId="{844198B2-6BF5-234B-B96D-680130592386}" destId="{90211734-1F5F-4544-A710-B67A4D59B196}" srcOrd="0" destOrd="0" presId="urn:microsoft.com/office/officeart/2009/3/layout/IncreasingArrowsProcess"/>
    <dgm:cxn modelId="{32A23631-1069-8441-B33E-6B3DEE892F57}" srcId="{844198B2-6BF5-234B-B96D-680130592386}" destId="{A4B12302-2349-F745-80E6-7D2F6D245861}" srcOrd="0" destOrd="0" parTransId="{FF6A90AC-5315-C847-B588-AF0E4F824F28}" sibTransId="{4B96C435-DC61-4049-A971-476AEC620ED4}"/>
    <dgm:cxn modelId="{F51F2989-089A-4CC1-9A05-32B9A0B96F6E}" type="presParOf" srcId="{90211734-1F5F-4544-A710-B67A4D59B196}" destId="{F2552C1E-F278-9C49-81B6-941783B97217}" srcOrd="0" destOrd="0" presId="urn:microsoft.com/office/officeart/2009/3/layout/IncreasingArrowsProcess"/>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44198B2-6BF5-234B-B96D-680130592386}" type="doc">
      <dgm:prSet loTypeId="urn:microsoft.com/office/officeart/2009/3/layout/IncreasingArrowsProcess" loCatId="" qsTypeId="urn:microsoft.com/office/officeart/2005/8/quickstyle/simple4" qsCatId="simple" csTypeId="urn:microsoft.com/office/officeart/2005/8/colors/accent1_2" csCatId="accent1" phldr="1"/>
      <dgm:spPr/>
      <dgm:t>
        <a:bodyPr/>
        <a:lstStyle/>
        <a:p>
          <a:endParaRPr lang="en-US"/>
        </a:p>
      </dgm:t>
    </dgm:pt>
    <dgm:pt modelId="{32AF45C1-97B4-4643-96A3-90B62A88FD44}">
      <dgm:prSet phldrT="[Text]" custT="1"/>
      <dgm:spPr>
        <a:gradFill flip="none" rotWithShape="1">
          <a:gsLst>
            <a:gs pos="68000">
              <a:srgbClr val="FFFF00"/>
            </a:gs>
            <a:gs pos="53000">
              <a:srgbClr val="FF813E"/>
            </a:gs>
            <a:gs pos="87000">
              <a:srgbClr val="FFFF00"/>
            </a:gs>
            <a:gs pos="30000">
              <a:srgbClr val="1046DF"/>
            </a:gs>
          </a:gsLst>
          <a:lin ang="10200000" scaled="0"/>
          <a:tileRect/>
        </a:gradFill>
        <a:ln w="19050">
          <a:solidFill>
            <a:schemeClr val="tx1"/>
          </a:solidFill>
        </a:ln>
      </dgm:spPr>
      <dgm:t>
        <a:bodyPr/>
        <a:lstStyle/>
        <a:p>
          <a:pPr algn="ctr"/>
          <a:r>
            <a:rPr lang="en-US" sz="2800" b="1" dirty="0">
              <a:solidFill>
                <a:schemeClr val="tx1">
                  <a:lumMod val="95000"/>
                  <a:lumOff val="5000"/>
                </a:schemeClr>
              </a:solidFill>
            </a:rPr>
            <a:t>BUDI</a:t>
          </a:r>
        </a:p>
      </dgm:t>
    </dgm:pt>
    <dgm:pt modelId="{0FF56D8B-9FB4-0041-A650-21EBC4C08173}" type="parTrans" cxnId="{87318B3E-15D2-474F-B7E1-26BBA764D318}">
      <dgm:prSet/>
      <dgm:spPr/>
      <dgm:t>
        <a:bodyPr/>
        <a:lstStyle/>
        <a:p>
          <a:endParaRPr lang="en-US"/>
        </a:p>
      </dgm:t>
    </dgm:pt>
    <dgm:pt modelId="{C89BD0B6-0955-0345-86A0-CDB3822E6882}" type="sibTrans" cxnId="{87318B3E-15D2-474F-B7E1-26BBA764D318}">
      <dgm:prSet/>
      <dgm:spPr/>
      <dgm:t>
        <a:bodyPr/>
        <a:lstStyle/>
        <a:p>
          <a:endParaRPr lang="en-US"/>
        </a:p>
      </dgm:t>
    </dgm:pt>
    <dgm:pt modelId="{90211734-1F5F-4544-A710-B67A4D59B196}" type="pres">
      <dgm:prSet presAssocID="{844198B2-6BF5-234B-B96D-680130592386}" presName="Name0" presStyleCnt="0">
        <dgm:presLayoutVars>
          <dgm:chMax val="5"/>
          <dgm:chPref val="5"/>
          <dgm:dir/>
          <dgm:animLvl val="lvl"/>
        </dgm:presLayoutVars>
      </dgm:prSet>
      <dgm:spPr/>
    </dgm:pt>
    <dgm:pt modelId="{B3C564A9-813C-CE43-830A-86DEC63152E2}" type="pres">
      <dgm:prSet presAssocID="{32AF45C1-97B4-4643-96A3-90B62A88FD44}" presName="parentText1" presStyleLbl="node1" presStyleIdx="0" presStyleCnt="1" custScaleX="60656" custScaleY="157585" custLinFactNeighborX="6557" custLinFactNeighborY="2365">
        <dgm:presLayoutVars>
          <dgm:chMax/>
          <dgm:chPref val="3"/>
          <dgm:bulletEnabled val="1"/>
        </dgm:presLayoutVars>
      </dgm:prSet>
      <dgm:spPr/>
    </dgm:pt>
  </dgm:ptLst>
  <dgm:cxnLst>
    <dgm:cxn modelId="{87318B3E-15D2-474F-B7E1-26BBA764D318}" srcId="{844198B2-6BF5-234B-B96D-680130592386}" destId="{32AF45C1-97B4-4643-96A3-90B62A88FD44}" srcOrd="0" destOrd="0" parTransId="{0FF56D8B-9FB4-0041-A650-21EBC4C08173}" sibTransId="{C89BD0B6-0955-0345-86A0-CDB3822E6882}"/>
    <dgm:cxn modelId="{6D5CE798-991A-44C9-A4DE-E90A7F2577E3}" type="presOf" srcId="{844198B2-6BF5-234B-B96D-680130592386}" destId="{90211734-1F5F-4544-A710-B67A4D59B196}" srcOrd="0" destOrd="0" presId="urn:microsoft.com/office/officeart/2009/3/layout/IncreasingArrowsProcess"/>
    <dgm:cxn modelId="{F20040CF-FD34-4944-B688-EB2765AC66D4}" type="presOf" srcId="{32AF45C1-97B4-4643-96A3-90B62A88FD44}" destId="{B3C564A9-813C-CE43-830A-86DEC63152E2}" srcOrd="0" destOrd="0" presId="urn:microsoft.com/office/officeart/2009/3/layout/IncreasingArrowsProcess"/>
    <dgm:cxn modelId="{8F0BABEF-7380-47A1-8B63-3AC426F3947D}" type="presParOf" srcId="{90211734-1F5F-4544-A710-B67A4D59B196}" destId="{B3C564A9-813C-CE43-830A-86DEC63152E2}" srcOrd="0" destOrd="0" presId="urn:microsoft.com/office/officeart/2009/3/layout/IncreasingArrowsProcess"/>
  </dgm:cxnLst>
  <dgm:bg/>
  <dgm:whole>
    <a:ln>
      <a:noFill/>
    </a:ln>
  </dgm:whole>
  <dgm:extLst>
    <a:ext uri="http://schemas.microsoft.com/office/drawing/2008/diagram">
      <dsp:dataModelExt xmlns:dsp="http://schemas.microsoft.com/office/drawing/2008/diagram" relId="rId1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44198B2-6BF5-234B-B96D-680130592386}" type="doc">
      <dgm:prSet loTypeId="urn:microsoft.com/office/officeart/2009/3/layout/IncreasingArrowsProcess" loCatId="" qsTypeId="urn:microsoft.com/office/officeart/2005/8/quickstyle/simple4" qsCatId="simple" csTypeId="urn:microsoft.com/office/officeart/2005/8/colors/accent1_2" csCatId="accent1" phldr="1"/>
      <dgm:spPr/>
      <dgm:t>
        <a:bodyPr/>
        <a:lstStyle/>
        <a:p>
          <a:endParaRPr lang="en-US"/>
        </a:p>
      </dgm:t>
    </dgm:pt>
    <dgm:pt modelId="{A4B12302-2349-F745-80E6-7D2F6D245861}">
      <dgm:prSet phldrT="[Text]" custT="1"/>
      <dgm:spPr>
        <a:gradFill flip="none" rotWithShape="1">
          <a:gsLst>
            <a:gs pos="0">
              <a:srgbClr val="FFFF00"/>
            </a:gs>
            <a:gs pos="100000">
              <a:srgbClr val="FFFFFF"/>
            </a:gs>
            <a:gs pos="99000">
              <a:srgbClr val="FF813E"/>
            </a:gs>
          </a:gsLst>
          <a:lin ang="16200000" scaled="0"/>
          <a:tileRect/>
        </a:gradFill>
      </dgm:spPr>
      <dgm:t>
        <a:bodyPr/>
        <a:lstStyle/>
        <a:p>
          <a:pPr algn="ctr"/>
          <a:r>
            <a:rPr lang="en-US" sz="2800" b="1" dirty="0">
              <a:solidFill>
                <a:schemeClr val="tx1">
                  <a:lumMod val="95000"/>
                  <a:lumOff val="5000"/>
                </a:schemeClr>
              </a:solidFill>
            </a:rPr>
            <a:t>LPDP</a:t>
          </a:r>
        </a:p>
      </dgm:t>
    </dgm:pt>
    <dgm:pt modelId="{FF6A90AC-5315-C847-B588-AF0E4F824F28}" type="parTrans" cxnId="{32A23631-1069-8441-B33E-6B3DEE892F57}">
      <dgm:prSet/>
      <dgm:spPr/>
      <dgm:t>
        <a:bodyPr/>
        <a:lstStyle/>
        <a:p>
          <a:pPr algn="l"/>
          <a:endParaRPr lang="en-US"/>
        </a:p>
      </dgm:t>
    </dgm:pt>
    <dgm:pt modelId="{4B96C435-DC61-4049-A971-476AEC620ED4}" type="sibTrans" cxnId="{32A23631-1069-8441-B33E-6B3DEE892F57}">
      <dgm:prSet/>
      <dgm:spPr/>
      <dgm:t>
        <a:bodyPr/>
        <a:lstStyle/>
        <a:p>
          <a:pPr algn="l"/>
          <a:endParaRPr lang="en-US"/>
        </a:p>
      </dgm:t>
    </dgm:pt>
    <dgm:pt modelId="{90211734-1F5F-4544-A710-B67A4D59B196}" type="pres">
      <dgm:prSet presAssocID="{844198B2-6BF5-234B-B96D-680130592386}" presName="Name0" presStyleCnt="0">
        <dgm:presLayoutVars>
          <dgm:chMax val="5"/>
          <dgm:chPref val="5"/>
          <dgm:dir/>
          <dgm:animLvl val="lvl"/>
        </dgm:presLayoutVars>
      </dgm:prSet>
      <dgm:spPr/>
    </dgm:pt>
    <dgm:pt modelId="{F2552C1E-F278-9C49-81B6-941783B97217}" type="pres">
      <dgm:prSet presAssocID="{A4B12302-2349-F745-80E6-7D2F6D245861}" presName="parentText1" presStyleLbl="node1" presStyleIdx="0" presStyleCnt="1" custScaleX="100000" custScaleY="156597" custLinFactNeighborY="-8738">
        <dgm:presLayoutVars>
          <dgm:chMax/>
          <dgm:chPref val="3"/>
          <dgm:bulletEnabled val="1"/>
        </dgm:presLayoutVars>
      </dgm:prSet>
      <dgm:spPr/>
    </dgm:pt>
  </dgm:ptLst>
  <dgm:cxnLst>
    <dgm:cxn modelId="{70DB0513-90F6-493B-9FD3-2C947AF13272}" type="presOf" srcId="{A4B12302-2349-F745-80E6-7D2F6D245861}" destId="{F2552C1E-F278-9C49-81B6-941783B97217}" srcOrd="0" destOrd="0" presId="urn:microsoft.com/office/officeart/2009/3/layout/IncreasingArrowsProcess"/>
    <dgm:cxn modelId="{3D7460EA-AE4B-474D-B629-BFEB2611CDE4}" type="presOf" srcId="{844198B2-6BF5-234B-B96D-680130592386}" destId="{90211734-1F5F-4544-A710-B67A4D59B196}" srcOrd="0" destOrd="0" presId="urn:microsoft.com/office/officeart/2009/3/layout/IncreasingArrowsProcess"/>
    <dgm:cxn modelId="{32A23631-1069-8441-B33E-6B3DEE892F57}" srcId="{844198B2-6BF5-234B-B96D-680130592386}" destId="{A4B12302-2349-F745-80E6-7D2F6D245861}" srcOrd="0" destOrd="0" parTransId="{FF6A90AC-5315-C847-B588-AF0E4F824F28}" sibTransId="{4B96C435-DC61-4049-A971-476AEC620ED4}"/>
    <dgm:cxn modelId="{7BFEAE86-BB02-4F42-8BA4-1520EC004630}" type="presParOf" srcId="{90211734-1F5F-4544-A710-B67A4D59B196}" destId="{F2552C1E-F278-9C49-81B6-941783B97217}" srcOrd="0" destOrd="0" presId="urn:microsoft.com/office/officeart/2009/3/layout/IncreasingArrowsProcess"/>
  </dgm:cxnLst>
  <dgm:bg/>
  <dgm:whole/>
  <dgm:extLst>
    <a:ext uri="http://schemas.microsoft.com/office/drawing/2008/diagram">
      <dsp:dataModelExt xmlns:dsp="http://schemas.microsoft.com/office/drawing/2008/diagram" relId="rId22"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844198B2-6BF5-234B-B96D-680130592386}" type="doc">
      <dgm:prSet loTypeId="urn:microsoft.com/office/officeart/2009/3/layout/IncreasingArrowsProcess" loCatId="" qsTypeId="urn:microsoft.com/office/officeart/2005/8/quickstyle/simple4" qsCatId="simple" csTypeId="urn:microsoft.com/office/officeart/2005/8/colors/accent1_2" csCatId="accent1" phldr="1"/>
      <dgm:spPr/>
      <dgm:t>
        <a:bodyPr/>
        <a:lstStyle/>
        <a:p>
          <a:endParaRPr lang="en-US"/>
        </a:p>
      </dgm:t>
    </dgm:pt>
    <dgm:pt modelId="{32AF45C1-97B4-4643-96A3-90B62A88FD44}">
      <dgm:prSet phldrT="[Text]" custT="1"/>
      <dgm:spPr>
        <a:solidFill>
          <a:srgbClr val="008000"/>
        </a:solidFill>
        <a:ln w="19050">
          <a:solidFill>
            <a:schemeClr val="tx1"/>
          </a:solidFill>
        </a:ln>
        <a:effectLst>
          <a:outerShdw blurRad="50800" dist="25400" algn="bl" rotWithShape="0">
            <a:schemeClr val="accent2">
              <a:lumMod val="60000"/>
              <a:lumOff val="40000"/>
              <a:alpha val="60000"/>
            </a:schemeClr>
          </a:outerShdw>
        </a:effectLst>
      </dgm:spPr>
      <dgm:t>
        <a:bodyPr/>
        <a:lstStyle/>
        <a:p>
          <a:pPr algn="ctr"/>
          <a:r>
            <a:rPr lang="en-US" sz="2800" b="1" dirty="0">
              <a:solidFill>
                <a:schemeClr val="bg1">
                  <a:lumMod val="95000"/>
                </a:schemeClr>
              </a:solidFill>
            </a:rPr>
            <a:t>RISET-Pro</a:t>
          </a:r>
        </a:p>
      </dgm:t>
    </dgm:pt>
    <dgm:pt modelId="{0FF56D8B-9FB4-0041-A650-21EBC4C08173}" type="parTrans" cxnId="{87318B3E-15D2-474F-B7E1-26BBA764D318}">
      <dgm:prSet/>
      <dgm:spPr/>
      <dgm:t>
        <a:bodyPr/>
        <a:lstStyle/>
        <a:p>
          <a:endParaRPr lang="en-US"/>
        </a:p>
      </dgm:t>
    </dgm:pt>
    <dgm:pt modelId="{C89BD0B6-0955-0345-86A0-CDB3822E6882}" type="sibTrans" cxnId="{87318B3E-15D2-474F-B7E1-26BBA764D318}">
      <dgm:prSet/>
      <dgm:spPr/>
      <dgm:t>
        <a:bodyPr/>
        <a:lstStyle/>
        <a:p>
          <a:endParaRPr lang="en-US"/>
        </a:p>
      </dgm:t>
    </dgm:pt>
    <dgm:pt modelId="{90211734-1F5F-4544-A710-B67A4D59B196}" type="pres">
      <dgm:prSet presAssocID="{844198B2-6BF5-234B-B96D-680130592386}" presName="Name0" presStyleCnt="0">
        <dgm:presLayoutVars>
          <dgm:chMax val="5"/>
          <dgm:chPref val="5"/>
          <dgm:dir/>
          <dgm:animLvl val="lvl"/>
        </dgm:presLayoutVars>
      </dgm:prSet>
      <dgm:spPr/>
    </dgm:pt>
    <dgm:pt modelId="{B3C564A9-813C-CE43-830A-86DEC63152E2}" type="pres">
      <dgm:prSet presAssocID="{32AF45C1-97B4-4643-96A3-90B62A88FD44}" presName="parentText1" presStyleLbl="node1" presStyleIdx="0" presStyleCnt="1" custScaleX="67658" custScaleY="100000" custLinFactNeighborX="7080" custLinFactNeighborY="716">
        <dgm:presLayoutVars>
          <dgm:chMax/>
          <dgm:chPref val="3"/>
          <dgm:bulletEnabled val="1"/>
        </dgm:presLayoutVars>
      </dgm:prSet>
      <dgm:spPr/>
    </dgm:pt>
  </dgm:ptLst>
  <dgm:cxnLst>
    <dgm:cxn modelId="{F934B34F-A573-47FD-BDD3-EE498F0D8D33}" type="presOf" srcId="{844198B2-6BF5-234B-B96D-680130592386}" destId="{90211734-1F5F-4544-A710-B67A4D59B196}" srcOrd="0" destOrd="0" presId="urn:microsoft.com/office/officeart/2009/3/layout/IncreasingArrowsProcess"/>
    <dgm:cxn modelId="{5A3ED0A6-FAA7-46E7-A4B2-5619B9BE87C2}" type="presOf" srcId="{32AF45C1-97B4-4643-96A3-90B62A88FD44}" destId="{B3C564A9-813C-CE43-830A-86DEC63152E2}" srcOrd="0" destOrd="0" presId="urn:microsoft.com/office/officeart/2009/3/layout/IncreasingArrowsProcess"/>
    <dgm:cxn modelId="{87318B3E-15D2-474F-B7E1-26BBA764D318}" srcId="{844198B2-6BF5-234B-B96D-680130592386}" destId="{32AF45C1-97B4-4643-96A3-90B62A88FD44}" srcOrd="0" destOrd="0" parTransId="{0FF56D8B-9FB4-0041-A650-21EBC4C08173}" sibTransId="{C89BD0B6-0955-0345-86A0-CDB3822E6882}"/>
    <dgm:cxn modelId="{8F8D47C0-DABE-4931-9314-A2519488E652}" type="presParOf" srcId="{90211734-1F5F-4544-A710-B67A4D59B196}" destId="{B3C564A9-813C-CE43-830A-86DEC63152E2}" srcOrd="0" destOrd="0" presId="urn:microsoft.com/office/officeart/2009/3/layout/IncreasingArrowsProcess"/>
  </dgm:cxnLst>
  <dgm:bg/>
  <dgm:whole>
    <a:ln>
      <a:noFill/>
    </a:ln>
  </dgm:whole>
  <dgm:extLst>
    <a:ext uri="http://schemas.microsoft.com/office/drawing/2008/diagram">
      <dsp:dataModelExt xmlns:dsp="http://schemas.microsoft.com/office/drawing/2008/diagram" relId="rId28"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9EAB4D3F-9FB1-4C74-9627-F96CDE25435B}" type="doc">
      <dgm:prSet loTypeId="urn:microsoft.com/office/officeart/2005/8/layout/arrow2" loCatId="process" qsTypeId="urn:microsoft.com/office/officeart/2005/8/quickstyle/simple1" qsCatId="simple" csTypeId="urn:microsoft.com/office/officeart/2005/8/colors/accent1_2" csCatId="accent1" phldr="1"/>
      <dgm:spPr/>
    </dgm:pt>
    <dgm:pt modelId="{009EA87F-E4D0-4DD6-B822-806ABD9D99DC}">
      <dgm:prSet phldrT="[Text]" custT="1"/>
      <dgm:spPr/>
      <dgm:t>
        <a:bodyPr/>
        <a:lstStyle/>
        <a:p>
          <a:pPr algn="l">
            <a:spcAft>
              <a:spcPts val="0"/>
            </a:spcAft>
          </a:pPr>
          <a:r>
            <a:rPr lang="en-US" sz="1600" b="1" dirty="0"/>
            <a:t>s/d </a:t>
          </a:r>
          <a:r>
            <a:rPr lang="en-US" sz="1600" b="1" dirty="0" err="1"/>
            <a:t>Juni</a:t>
          </a:r>
          <a:r>
            <a:rPr lang="id-ID" sz="1600" b="1" dirty="0"/>
            <a:t> ‘</a:t>
          </a:r>
          <a:r>
            <a:rPr lang="en-US" sz="1600" b="1" dirty="0"/>
            <a:t>11</a:t>
          </a:r>
          <a:endParaRPr lang="id-ID" sz="1600" b="1" dirty="0"/>
        </a:p>
        <a:p>
          <a:pPr algn="l">
            <a:spcAft>
              <a:spcPts val="0"/>
            </a:spcAft>
          </a:pPr>
          <a:r>
            <a:rPr lang="en-US" sz="1600" b="1" i="1" u="none" dirty="0"/>
            <a:t>Full Paper</a:t>
          </a:r>
          <a:endParaRPr lang="id-ID" sz="1600" b="1" i="1" u="none" dirty="0"/>
        </a:p>
        <a:p>
          <a:pPr algn="l">
            <a:spcAft>
              <a:spcPts val="0"/>
            </a:spcAft>
          </a:pPr>
          <a:r>
            <a:rPr lang="id-ID" sz="1600" b="0" i="0" dirty="0"/>
            <a:t>KEPMENKOWASBANGPAN 38/1999 dan PERMENPAN 59/1987</a:t>
          </a:r>
          <a:endParaRPr lang="en-US" sz="1600" b="0" i="0" dirty="0"/>
        </a:p>
        <a:p>
          <a:pPr algn="l">
            <a:spcAft>
              <a:spcPts val="0"/>
            </a:spcAft>
          </a:pPr>
          <a:endParaRPr lang="en-US" sz="800" b="1" i="1" dirty="0"/>
        </a:p>
      </dgm:t>
    </dgm:pt>
    <dgm:pt modelId="{628AF34E-072F-4E1B-8BC3-63E8FE4C9249}" type="parTrans" cxnId="{8A72E712-BAA0-4B3B-B3CB-74A502356C77}">
      <dgm:prSet/>
      <dgm:spPr/>
      <dgm:t>
        <a:bodyPr/>
        <a:lstStyle/>
        <a:p>
          <a:endParaRPr lang="en-US" b="1"/>
        </a:p>
      </dgm:t>
    </dgm:pt>
    <dgm:pt modelId="{DAE709DD-A6AE-4361-ABDF-72621594CAE8}" type="sibTrans" cxnId="{8A72E712-BAA0-4B3B-B3CB-74A502356C77}">
      <dgm:prSet/>
      <dgm:spPr/>
      <dgm:t>
        <a:bodyPr/>
        <a:lstStyle/>
        <a:p>
          <a:endParaRPr lang="en-US" b="1"/>
        </a:p>
      </dgm:t>
    </dgm:pt>
    <dgm:pt modelId="{5EA399CB-AB4D-4E18-80BC-4B2A2DE0DF6D}">
      <dgm:prSet phldrT="[Text]" custT="1"/>
      <dgm:spPr/>
      <dgm:t>
        <a:bodyPr/>
        <a:lstStyle/>
        <a:p>
          <a:pPr>
            <a:spcAft>
              <a:spcPts val="0"/>
            </a:spcAft>
          </a:pPr>
          <a:r>
            <a:rPr lang="en-US" sz="1600" b="1" dirty="0" err="1"/>
            <a:t>Juli</a:t>
          </a:r>
          <a:r>
            <a:rPr lang="id-ID" sz="1600" b="1" dirty="0"/>
            <a:t> ‘</a:t>
          </a:r>
          <a:r>
            <a:rPr lang="en-US" sz="1600" b="1" dirty="0"/>
            <a:t>11 s/d </a:t>
          </a:r>
          <a:r>
            <a:rPr lang="id-ID" sz="1600" b="1" dirty="0"/>
            <a:t>Okt</a:t>
          </a:r>
          <a:r>
            <a:rPr lang="en-US" sz="1600" b="1" dirty="0"/>
            <a:t> </a:t>
          </a:r>
          <a:r>
            <a:rPr lang="id-ID" sz="1600" b="1" dirty="0"/>
            <a:t>’</a:t>
          </a:r>
          <a:r>
            <a:rPr lang="en-US" sz="1600" b="1" dirty="0"/>
            <a:t>1</a:t>
          </a:r>
          <a:r>
            <a:rPr lang="id-ID" sz="1600" b="1" dirty="0"/>
            <a:t>4</a:t>
          </a:r>
        </a:p>
        <a:p>
          <a:pPr>
            <a:spcAft>
              <a:spcPts val="0"/>
            </a:spcAft>
          </a:pPr>
          <a:r>
            <a:rPr lang="en-US" sz="1600" b="1" i="1" u="none" dirty="0"/>
            <a:t>Semi Online</a:t>
          </a:r>
          <a:endParaRPr lang="id-ID" sz="1600" b="1" i="1" u="none" dirty="0"/>
        </a:p>
        <a:p>
          <a:pPr>
            <a:spcAft>
              <a:spcPts val="0"/>
            </a:spcAft>
          </a:pPr>
          <a:r>
            <a:rPr lang="id-ID" sz="1600" b="0" i="0" dirty="0"/>
            <a:t>KEPMENKOWASBANGPAN 38/1999</a:t>
          </a:r>
          <a:endParaRPr lang="en-US" sz="1600" b="0" i="0" dirty="0"/>
        </a:p>
      </dgm:t>
    </dgm:pt>
    <dgm:pt modelId="{A99F233E-1011-4AE2-94A6-3D954FCE32AD}" type="parTrans" cxnId="{BC745A75-029C-4D21-B109-0F056FC75D0C}">
      <dgm:prSet/>
      <dgm:spPr/>
      <dgm:t>
        <a:bodyPr/>
        <a:lstStyle/>
        <a:p>
          <a:endParaRPr lang="en-US" b="1"/>
        </a:p>
      </dgm:t>
    </dgm:pt>
    <dgm:pt modelId="{B413707D-22CE-42DA-A299-AF74D2BEA2A5}" type="sibTrans" cxnId="{BC745A75-029C-4D21-B109-0F056FC75D0C}">
      <dgm:prSet/>
      <dgm:spPr/>
      <dgm:t>
        <a:bodyPr/>
        <a:lstStyle/>
        <a:p>
          <a:endParaRPr lang="en-US" b="1"/>
        </a:p>
      </dgm:t>
    </dgm:pt>
    <dgm:pt modelId="{B1BF644D-C0ED-4734-B454-068CA78EFA57}">
      <dgm:prSet phldrT="[Text]" custT="1"/>
      <dgm:spPr/>
      <dgm:t>
        <a:bodyPr/>
        <a:lstStyle/>
        <a:p>
          <a:pPr algn="l">
            <a:lnSpc>
              <a:spcPct val="100000"/>
            </a:lnSpc>
            <a:spcAft>
              <a:spcPts val="0"/>
            </a:spcAft>
          </a:pPr>
          <a:r>
            <a:rPr lang="id-ID" sz="1600" b="1" dirty="0"/>
            <a:t>J</a:t>
          </a:r>
          <a:r>
            <a:rPr lang="en-US" sz="1600" b="1" dirty="0" err="1"/>
            <a:t>uli</a:t>
          </a:r>
          <a:r>
            <a:rPr lang="id-ID" sz="1600" b="1" dirty="0"/>
            <a:t> ‘</a:t>
          </a:r>
          <a:r>
            <a:rPr lang="en-US" sz="1600" b="1" dirty="0"/>
            <a:t>15</a:t>
          </a:r>
          <a:endParaRPr lang="id-ID" sz="1600" b="1" i="1" u="none" dirty="0"/>
        </a:p>
        <a:p>
          <a:pPr algn="l">
            <a:lnSpc>
              <a:spcPct val="100000"/>
            </a:lnSpc>
            <a:spcAft>
              <a:spcPts val="0"/>
            </a:spcAft>
          </a:pPr>
          <a:r>
            <a:rPr lang="en-US" sz="1600" b="1" i="1" u="none" dirty="0"/>
            <a:t>Online</a:t>
          </a:r>
          <a:r>
            <a:rPr lang="id-ID" sz="1600" b="1" i="1" u="none" dirty="0"/>
            <a:t> </a:t>
          </a:r>
          <a:r>
            <a:rPr lang="en-US" sz="1600" b="1" i="1" dirty="0"/>
            <a:t>(Paperless)</a:t>
          </a:r>
          <a:endParaRPr lang="id-ID" sz="1600" b="1" i="1" dirty="0"/>
        </a:p>
        <a:p>
          <a:pPr algn="l">
            <a:lnSpc>
              <a:spcPct val="100000"/>
            </a:lnSpc>
            <a:spcAft>
              <a:spcPts val="0"/>
            </a:spcAft>
          </a:pPr>
          <a:r>
            <a:rPr lang="id-ID" sz="1600" b="0" i="0" dirty="0"/>
            <a:t>PERMENPAN&amp;RB 17/2013</a:t>
          </a:r>
        </a:p>
        <a:p>
          <a:pPr algn="l">
            <a:lnSpc>
              <a:spcPct val="100000"/>
            </a:lnSpc>
            <a:spcAft>
              <a:spcPts val="0"/>
            </a:spcAft>
          </a:pPr>
          <a:r>
            <a:rPr lang="id-ID" sz="1600" b="0" i="0" dirty="0"/>
            <a:t>JO 46/2014</a:t>
          </a:r>
        </a:p>
        <a:p>
          <a:pPr algn="ctr">
            <a:lnSpc>
              <a:spcPct val="100000"/>
            </a:lnSpc>
            <a:spcAft>
              <a:spcPts val="0"/>
            </a:spcAft>
          </a:pPr>
          <a:endParaRPr lang="en-US" sz="1600" b="1" i="1" dirty="0"/>
        </a:p>
      </dgm:t>
    </dgm:pt>
    <dgm:pt modelId="{E3F135DE-AA5F-4DD4-85C7-51DAAE7B1D68}" type="parTrans" cxnId="{B097AB7F-A2F3-4784-A69F-1280B148A7D4}">
      <dgm:prSet/>
      <dgm:spPr/>
      <dgm:t>
        <a:bodyPr/>
        <a:lstStyle/>
        <a:p>
          <a:endParaRPr lang="en-US" b="1"/>
        </a:p>
      </dgm:t>
    </dgm:pt>
    <dgm:pt modelId="{3F834D9B-2E00-42F4-BBF8-C849CB4F583A}" type="sibTrans" cxnId="{B097AB7F-A2F3-4784-A69F-1280B148A7D4}">
      <dgm:prSet/>
      <dgm:spPr/>
      <dgm:t>
        <a:bodyPr/>
        <a:lstStyle/>
        <a:p>
          <a:endParaRPr lang="en-US" b="1"/>
        </a:p>
      </dgm:t>
    </dgm:pt>
    <dgm:pt modelId="{A66B952B-0AA8-435E-9FDF-14A167DB99E0}">
      <dgm:prSet phldrT="[Text]" custT="1"/>
      <dgm:spPr/>
      <dgm:t>
        <a:bodyPr/>
        <a:lstStyle/>
        <a:p>
          <a:r>
            <a:rPr lang="id-ID" sz="1600" b="1" dirty="0"/>
            <a:t>Nov</a:t>
          </a:r>
          <a:r>
            <a:rPr lang="en-US" sz="1600" b="1" dirty="0"/>
            <a:t> </a:t>
          </a:r>
          <a:r>
            <a:rPr lang="id-ID" sz="1600" b="1" dirty="0"/>
            <a:t>‘</a:t>
          </a:r>
          <a:r>
            <a:rPr lang="en-US" sz="1600" b="1" dirty="0"/>
            <a:t>1</a:t>
          </a:r>
          <a:r>
            <a:rPr lang="id-ID" sz="1600" b="1" dirty="0"/>
            <a:t>4 s/d Juni ‘15</a:t>
          </a:r>
          <a:endParaRPr lang="id-ID" sz="1600" b="1" i="1" u="none" dirty="0"/>
        </a:p>
        <a:p>
          <a:r>
            <a:rPr lang="en-US" sz="1600" b="1" i="1" u="none" dirty="0"/>
            <a:t>Semi Online </a:t>
          </a:r>
          <a:r>
            <a:rPr lang="id-ID" sz="1600" b="1" i="1" u="none" dirty="0"/>
            <a:t>(Less Paper)</a:t>
          </a:r>
        </a:p>
        <a:p>
          <a:r>
            <a:rPr lang="id-ID" sz="1600" b="0" i="0" dirty="0"/>
            <a:t>PERMENPAN&amp;RB 17/2013</a:t>
          </a:r>
        </a:p>
        <a:p>
          <a:r>
            <a:rPr lang="id-ID" sz="1600" b="0" i="0" dirty="0"/>
            <a:t>JO 46/2014</a:t>
          </a:r>
          <a:endParaRPr lang="en-US" sz="1600" b="0" i="1" u="sng" dirty="0"/>
        </a:p>
      </dgm:t>
    </dgm:pt>
    <dgm:pt modelId="{7A01CBDA-0EAA-4AFD-BDE3-9D16C7F7AB68}" type="parTrans" cxnId="{5A31AB72-448F-4E87-8035-9F9E8623D37D}">
      <dgm:prSet/>
      <dgm:spPr/>
      <dgm:t>
        <a:bodyPr/>
        <a:lstStyle/>
        <a:p>
          <a:endParaRPr lang="id-ID"/>
        </a:p>
      </dgm:t>
    </dgm:pt>
    <dgm:pt modelId="{9F50506C-2CCC-4244-9DF4-3C9B34DF8500}" type="sibTrans" cxnId="{5A31AB72-448F-4E87-8035-9F9E8623D37D}">
      <dgm:prSet/>
      <dgm:spPr/>
      <dgm:t>
        <a:bodyPr/>
        <a:lstStyle/>
        <a:p>
          <a:endParaRPr lang="id-ID"/>
        </a:p>
      </dgm:t>
    </dgm:pt>
    <dgm:pt modelId="{7BC53FBD-92A3-4059-A614-17C3BDAB39DB}" type="pres">
      <dgm:prSet presAssocID="{9EAB4D3F-9FB1-4C74-9627-F96CDE25435B}" presName="arrowDiagram" presStyleCnt="0">
        <dgm:presLayoutVars>
          <dgm:chMax val="5"/>
          <dgm:dir/>
          <dgm:resizeHandles val="exact"/>
        </dgm:presLayoutVars>
      </dgm:prSet>
      <dgm:spPr/>
    </dgm:pt>
    <dgm:pt modelId="{9F99E386-7FBD-4FF8-824A-612CCC90F507}" type="pres">
      <dgm:prSet presAssocID="{9EAB4D3F-9FB1-4C74-9627-F96CDE25435B}" presName="arrow" presStyleLbl="bgShp" presStyleIdx="0" presStyleCnt="1" custLinFactNeighborX="591" custLinFactNeighborY="-1187"/>
      <dgm:spPr/>
    </dgm:pt>
    <dgm:pt modelId="{8D6307FC-3721-4F04-8435-8C02C8A99BB4}" type="pres">
      <dgm:prSet presAssocID="{9EAB4D3F-9FB1-4C74-9627-F96CDE25435B}" presName="arrowDiagram4" presStyleCnt="0"/>
      <dgm:spPr/>
    </dgm:pt>
    <dgm:pt modelId="{48445A6C-63E2-4838-B1E2-FAE7EF2CED2B}" type="pres">
      <dgm:prSet presAssocID="{009EA87F-E4D0-4DD6-B822-806ABD9D99DC}" presName="bullet4a" presStyleLbl="node1" presStyleIdx="0" presStyleCnt="4"/>
      <dgm:spPr/>
    </dgm:pt>
    <dgm:pt modelId="{C02AFBCD-D480-4C77-8D48-021E83619D83}" type="pres">
      <dgm:prSet presAssocID="{009EA87F-E4D0-4DD6-B822-806ABD9D99DC}" presName="textBox4a" presStyleLbl="revTx" presStyleIdx="0" presStyleCnt="4" custScaleX="240238" custScaleY="70063" custLinFactNeighborX="-31674" custLinFactNeighborY="8535">
        <dgm:presLayoutVars>
          <dgm:bulletEnabled val="1"/>
        </dgm:presLayoutVars>
      </dgm:prSet>
      <dgm:spPr/>
    </dgm:pt>
    <dgm:pt modelId="{6621AA9E-E9D0-45ED-B2EE-6E558422F456}" type="pres">
      <dgm:prSet presAssocID="{5EA399CB-AB4D-4E18-80BC-4B2A2DE0DF6D}" presName="bullet4b" presStyleLbl="node1" presStyleIdx="1" presStyleCnt="4"/>
      <dgm:spPr/>
    </dgm:pt>
    <dgm:pt modelId="{A428F7C5-773C-4214-9866-777499917D08}" type="pres">
      <dgm:prSet presAssocID="{5EA399CB-AB4D-4E18-80BC-4B2A2DE0DF6D}" presName="textBox4b" presStyleLbl="revTx" presStyleIdx="1" presStyleCnt="4" custScaleX="176359" custScaleY="58781" custLinFactNeighborX="-88507" custLinFactNeighborY="-67362">
        <dgm:presLayoutVars>
          <dgm:bulletEnabled val="1"/>
        </dgm:presLayoutVars>
      </dgm:prSet>
      <dgm:spPr/>
    </dgm:pt>
    <dgm:pt modelId="{953A2F19-F80F-40E5-A4B9-A31005AD80D6}" type="pres">
      <dgm:prSet presAssocID="{A66B952B-0AA8-435E-9FDF-14A167DB99E0}" presName="bullet4c" presStyleLbl="node1" presStyleIdx="2" presStyleCnt="4"/>
      <dgm:spPr/>
    </dgm:pt>
    <dgm:pt modelId="{FA5C3164-611E-4FB4-9929-8CDF96B052E1}" type="pres">
      <dgm:prSet presAssocID="{A66B952B-0AA8-435E-9FDF-14A167DB99E0}" presName="textBox4c" presStyleLbl="revTx" presStyleIdx="2" presStyleCnt="4" custScaleX="181041" custScaleY="48258" custLinFactNeighborX="3726" custLinFactNeighborY="-16004">
        <dgm:presLayoutVars>
          <dgm:bulletEnabled val="1"/>
        </dgm:presLayoutVars>
      </dgm:prSet>
      <dgm:spPr/>
    </dgm:pt>
    <dgm:pt modelId="{70206968-2DD7-4E94-947E-0D57BE9B4A74}" type="pres">
      <dgm:prSet presAssocID="{B1BF644D-C0ED-4734-B454-068CA78EFA57}" presName="bullet4d" presStyleLbl="node1" presStyleIdx="3" presStyleCnt="4"/>
      <dgm:spPr/>
    </dgm:pt>
    <dgm:pt modelId="{22B51791-3131-4720-8103-5ABD62852185}" type="pres">
      <dgm:prSet presAssocID="{B1BF644D-C0ED-4734-B454-068CA78EFA57}" presName="textBox4d" presStyleLbl="revTx" presStyleIdx="3" presStyleCnt="4" custScaleX="138741" custScaleY="46031" custLinFactNeighborX="66320" custLinFactNeighborY="-30323">
        <dgm:presLayoutVars>
          <dgm:bulletEnabled val="1"/>
        </dgm:presLayoutVars>
      </dgm:prSet>
      <dgm:spPr/>
    </dgm:pt>
  </dgm:ptLst>
  <dgm:cxnLst>
    <dgm:cxn modelId="{A6527F0A-AD6F-4F8F-8837-61CF1038912F}" type="presOf" srcId="{5EA399CB-AB4D-4E18-80BC-4B2A2DE0DF6D}" destId="{A428F7C5-773C-4214-9866-777499917D08}" srcOrd="0" destOrd="0" presId="urn:microsoft.com/office/officeart/2005/8/layout/arrow2"/>
    <dgm:cxn modelId="{20F02064-8896-4051-9B49-F474CB12FE2B}" type="presOf" srcId="{9EAB4D3F-9FB1-4C74-9627-F96CDE25435B}" destId="{7BC53FBD-92A3-4059-A614-17C3BDAB39DB}" srcOrd="0" destOrd="0" presId="urn:microsoft.com/office/officeart/2005/8/layout/arrow2"/>
    <dgm:cxn modelId="{DA576C75-B691-4673-AEF6-20DEFEE1213E}" type="presOf" srcId="{B1BF644D-C0ED-4734-B454-068CA78EFA57}" destId="{22B51791-3131-4720-8103-5ABD62852185}" srcOrd="0" destOrd="0" presId="urn:microsoft.com/office/officeart/2005/8/layout/arrow2"/>
    <dgm:cxn modelId="{28224DDC-E653-4B5C-88E9-A15EA0CBD510}" type="presOf" srcId="{A66B952B-0AA8-435E-9FDF-14A167DB99E0}" destId="{FA5C3164-611E-4FB4-9929-8CDF96B052E1}" srcOrd="0" destOrd="0" presId="urn:microsoft.com/office/officeart/2005/8/layout/arrow2"/>
    <dgm:cxn modelId="{B097AB7F-A2F3-4784-A69F-1280B148A7D4}" srcId="{9EAB4D3F-9FB1-4C74-9627-F96CDE25435B}" destId="{B1BF644D-C0ED-4734-B454-068CA78EFA57}" srcOrd="3" destOrd="0" parTransId="{E3F135DE-AA5F-4DD4-85C7-51DAAE7B1D68}" sibTransId="{3F834D9B-2E00-42F4-BBF8-C849CB4F583A}"/>
    <dgm:cxn modelId="{BC745A75-029C-4D21-B109-0F056FC75D0C}" srcId="{9EAB4D3F-9FB1-4C74-9627-F96CDE25435B}" destId="{5EA399CB-AB4D-4E18-80BC-4B2A2DE0DF6D}" srcOrd="1" destOrd="0" parTransId="{A99F233E-1011-4AE2-94A6-3D954FCE32AD}" sibTransId="{B413707D-22CE-42DA-A299-AF74D2BEA2A5}"/>
    <dgm:cxn modelId="{5A31AB72-448F-4E87-8035-9F9E8623D37D}" srcId="{9EAB4D3F-9FB1-4C74-9627-F96CDE25435B}" destId="{A66B952B-0AA8-435E-9FDF-14A167DB99E0}" srcOrd="2" destOrd="0" parTransId="{7A01CBDA-0EAA-4AFD-BDE3-9D16C7F7AB68}" sibTransId="{9F50506C-2CCC-4244-9DF4-3C9B34DF8500}"/>
    <dgm:cxn modelId="{8A72E712-BAA0-4B3B-B3CB-74A502356C77}" srcId="{9EAB4D3F-9FB1-4C74-9627-F96CDE25435B}" destId="{009EA87F-E4D0-4DD6-B822-806ABD9D99DC}" srcOrd="0" destOrd="0" parTransId="{628AF34E-072F-4E1B-8BC3-63E8FE4C9249}" sibTransId="{DAE709DD-A6AE-4361-ABDF-72621594CAE8}"/>
    <dgm:cxn modelId="{301FEAA3-1AEF-4228-9EE3-614D89CE04B3}" type="presOf" srcId="{009EA87F-E4D0-4DD6-B822-806ABD9D99DC}" destId="{C02AFBCD-D480-4C77-8D48-021E83619D83}" srcOrd="0" destOrd="0" presId="urn:microsoft.com/office/officeart/2005/8/layout/arrow2"/>
    <dgm:cxn modelId="{289C4998-875B-4F20-B217-2716935A794C}" type="presParOf" srcId="{7BC53FBD-92A3-4059-A614-17C3BDAB39DB}" destId="{9F99E386-7FBD-4FF8-824A-612CCC90F507}" srcOrd="0" destOrd="0" presId="urn:microsoft.com/office/officeart/2005/8/layout/arrow2"/>
    <dgm:cxn modelId="{D3C68FD4-6FAD-4610-BE1B-81AA03FCFA6C}" type="presParOf" srcId="{7BC53FBD-92A3-4059-A614-17C3BDAB39DB}" destId="{8D6307FC-3721-4F04-8435-8C02C8A99BB4}" srcOrd="1" destOrd="0" presId="urn:microsoft.com/office/officeart/2005/8/layout/arrow2"/>
    <dgm:cxn modelId="{55DAF5A1-41B2-4E92-96BD-29D72A0C09B2}" type="presParOf" srcId="{8D6307FC-3721-4F04-8435-8C02C8A99BB4}" destId="{48445A6C-63E2-4838-B1E2-FAE7EF2CED2B}" srcOrd="0" destOrd="0" presId="urn:microsoft.com/office/officeart/2005/8/layout/arrow2"/>
    <dgm:cxn modelId="{536F9C79-D573-4C82-88AC-BD00C01A4308}" type="presParOf" srcId="{8D6307FC-3721-4F04-8435-8C02C8A99BB4}" destId="{C02AFBCD-D480-4C77-8D48-021E83619D83}" srcOrd="1" destOrd="0" presId="urn:microsoft.com/office/officeart/2005/8/layout/arrow2"/>
    <dgm:cxn modelId="{2E53DE98-8261-4914-81C2-D04F12BD673F}" type="presParOf" srcId="{8D6307FC-3721-4F04-8435-8C02C8A99BB4}" destId="{6621AA9E-E9D0-45ED-B2EE-6E558422F456}" srcOrd="2" destOrd="0" presId="urn:microsoft.com/office/officeart/2005/8/layout/arrow2"/>
    <dgm:cxn modelId="{A08D6E44-3C18-403C-BD9B-54DE31F71B91}" type="presParOf" srcId="{8D6307FC-3721-4F04-8435-8C02C8A99BB4}" destId="{A428F7C5-773C-4214-9866-777499917D08}" srcOrd="3" destOrd="0" presId="urn:microsoft.com/office/officeart/2005/8/layout/arrow2"/>
    <dgm:cxn modelId="{AE319C03-88E1-4F02-BE07-9D627762BCF9}" type="presParOf" srcId="{8D6307FC-3721-4F04-8435-8C02C8A99BB4}" destId="{953A2F19-F80F-40E5-A4B9-A31005AD80D6}" srcOrd="4" destOrd="0" presId="urn:microsoft.com/office/officeart/2005/8/layout/arrow2"/>
    <dgm:cxn modelId="{DC2EA69A-FF22-4E26-9537-38A9E275CD69}" type="presParOf" srcId="{8D6307FC-3721-4F04-8435-8C02C8A99BB4}" destId="{FA5C3164-611E-4FB4-9929-8CDF96B052E1}" srcOrd="5" destOrd="0" presId="urn:microsoft.com/office/officeart/2005/8/layout/arrow2"/>
    <dgm:cxn modelId="{215AB02C-CA8B-46CF-8D6E-FDBE3F24ED35}" type="presParOf" srcId="{8D6307FC-3721-4F04-8435-8C02C8A99BB4}" destId="{70206968-2DD7-4E94-947E-0D57BE9B4A74}" srcOrd="6" destOrd="0" presId="urn:microsoft.com/office/officeart/2005/8/layout/arrow2"/>
    <dgm:cxn modelId="{9718CA3E-389D-42E0-8065-025A7961C54B}" type="presParOf" srcId="{8D6307FC-3721-4F04-8435-8C02C8A99BB4}" destId="{22B51791-3131-4720-8103-5ABD62852185}" srcOrd="7" destOrd="0" presId="urn:microsoft.com/office/officeart/2005/8/layout/arrow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B0210448-7CD6-4AE9-AECC-E74C095959B7}" type="doc">
      <dgm:prSet loTypeId="urn:microsoft.com/office/officeart/2005/8/layout/process4" loCatId="list" qsTypeId="urn:microsoft.com/office/officeart/2005/8/quickstyle/simple1" qsCatId="simple" csTypeId="urn:microsoft.com/office/officeart/2005/8/colors/accent1_2" csCatId="accent1" phldr="1"/>
      <dgm:spPr/>
      <dgm:t>
        <a:bodyPr/>
        <a:lstStyle/>
        <a:p>
          <a:endParaRPr lang="en-US"/>
        </a:p>
      </dgm:t>
    </dgm:pt>
    <dgm:pt modelId="{2DB5951A-4B77-4076-B7F4-148FDF30D013}">
      <dgm:prSet phldrT="[Text]" custT="1"/>
      <dgm:spPr>
        <a:solidFill>
          <a:schemeClr val="accent2">
            <a:lumMod val="75000"/>
          </a:schemeClr>
        </a:solidFill>
      </dgm:spPr>
      <dgm:t>
        <a:bodyPr/>
        <a:lstStyle/>
        <a:p>
          <a:r>
            <a:rPr lang="en-US" sz="1600" dirty="0">
              <a:latin typeface="Arial Rounded MT Bold" pitchFamily="34" charset="0"/>
            </a:rPr>
            <a:t>DOSEN</a:t>
          </a:r>
        </a:p>
      </dgm:t>
    </dgm:pt>
    <dgm:pt modelId="{87D92FFF-98FE-4E49-9A33-496D4797680B}" type="parTrans" cxnId="{A780AAC2-CC52-43E8-BC6A-191E926B1AD9}">
      <dgm:prSet/>
      <dgm:spPr/>
      <dgm:t>
        <a:bodyPr/>
        <a:lstStyle/>
        <a:p>
          <a:endParaRPr lang="en-US" sz="1600">
            <a:latin typeface="Arial Rounded MT Bold" pitchFamily="34" charset="0"/>
          </a:endParaRPr>
        </a:p>
      </dgm:t>
    </dgm:pt>
    <dgm:pt modelId="{A9A458D6-293A-4556-9E7F-4618A3958392}" type="sibTrans" cxnId="{A780AAC2-CC52-43E8-BC6A-191E926B1AD9}">
      <dgm:prSet/>
      <dgm:spPr/>
      <dgm:t>
        <a:bodyPr/>
        <a:lstStyle/>
        <a:p>
          <a:endParaRPr lang="en-US" sz="1600">
            <a:latin typeface="Arial Rounded MT Bold" pitchFamily="34" charset="0"/>
          </a:endParaRPr>
        </a:p>
      </dgm:t>
    </dgm:pt>
    <dgm:pt modelId="{B0FA693F-FBDE-4F90-BE69-15B525CDBBCC}">
      <dgm:prSet phldrT="[Text]" custT="1"/>
      <dgm:spPr>
        <a:solidFill>
          <a:srgbClr val="00B050">
            <a:alpha val="90000"/>
          </a:srgbClr>
        </a:solidFill>
      </dgm:spPr>
      <dgm:t>
        <a:bodyPr/>
        <a:lstStyle/>
        <a:p>
          <a:r>
            <a:rPr lang="en-US" sz="1600" dirty="0">
              <a:latin typeface="Arial Rounded MT Bold" pitchFamily="34" charset="0"/>
            </a:rPr>
            <a:t>PENDIDIK</a:t>
          </a:r>
        </a:p>
      </dgm:t>
    </dgm:pt>
    <dgm:pt modelId="{EB0A88B4-B45F-48BA-BD55-920B34E45941}" type="parTrans" cxnId="{3F95D1C5-B0D2-4C31-8ED8-D76E766BC132}">
      <dgm:prSet/>
      <dgm:spPr/>
      <dgm:t>
        <a:bodyPr/>
        <a:lstStyle/>
        <a:p>
          <a:endParaRPr lang="en-US" sz="1600">
            <a:latin typeface="Arial Rounded MT Bold" pitchFamily="34" charset="0"/>
          </a:endParaRPr>
        </a:p>
      </dgm:t>
    </dgm:pt>
    <dgm:pt modelId="{327F9803-9F7C-4E10-BDA4-D75012FC4446}" type="sibTrans" cxnId="{3F95D1C5-B0D2-4C31-8ED8-D76E766BC132}">
      <dgm:prSet/>
      <dgm:spPr/>
      <dgm:t>
        <a:bodyPr/>
        <a:lstStyle/>
        <a:p>
          <a:endParaRPr lang="en-US" sz="1600">
            <a:latin typeface="Arial Rounded MT Bold" pitchFamily="34" charset="0"/>
          </a:endParaRPr>
        </a:p>
      </dgm:t>
    </dgm:pt>
    <dgm:pt modelId="{F24F6094-015B-42EB-856A-8AE6DDB9DC06}">
      <dgm:prSet phldrT="[Text]" custT="1"/>
      <dgm:spPr>
        <a:solidFill>
          <a:srgbClr val="00B0F0">
            <a:alpha val="90000"/>
          </a:srgbClr>
        </a:solidFill>
      </dgm:spPr>
      <dgm:t>
        <a:bodyPr/>
        <a:lstStyle/>
        <a:p>
          <a:r>
            <a:rPr lang="en-US" sz="1600" dirty="0">
              <a:latin typeface="Arial Rounded MT Bold" pitchFamily="34" charset="0"/>
            </a:rPr>
            <a:t>ILMUWAN</a:t>
          </a:r>
        </a:p>
      </dgm:t>
    </dgm:pt>
    <dgm:pt modelId="{0F24552D-FF83-4288-8D7E-0CCE3BD101A6}" type="parTrans" cxnId="{6914723D-3A6C-47F0-AB9D-4734DD8C76D2}">
      <dgm:prSet/>
      <dgm:spPr/>
      <dgm:t>
        <a:bodyPr/>
        <a:lstStyle/>
        <a:p>
          <a:endParaRPr lang="en-US" sz="1600">
            <a:latin typeface="Arial Rounded MT Bold" pitchFamily="34" charset="0"/>
          </a:endParaRPr>
        </a:p>
      </dgm:t>
    </dgm:pt>
    <dgm:pt modelId="{F1BBBF0B-1024-4A21-94E5-A7E3A04FC0FA}" type="sibTrans" cxnId="{6914723D-3A6C-47F0-AB9D-4734DD8C76D2}">
      <dgm:prSet/>
      <dgm:spPr/>
      <dgm:t>
        <a:bodyPr/>
        <a:lstStyle/>
        <a:p>
          <a:endParaRPr lang="en-US" sz="1600">
            <a:latin typeface="Arial Rounded MT Bold" pitchFamily="34" charset="0"/>
          </a:endParaRPr>
        </a:p>
      </dgm:t>
    </dgm:pt>
    <dgm:pt modelId="{9C39833D-F85B-47B3-8685-0F1B870BC963}">
      <dgm:prSet phldrT="[Text]" custT="1"/>
      <dgm:spPr>
        <a:solidFill>
          <a:srgbClr val="C00000"/>
        </a:solidFill>
      </dgm:spPr>
      <dgm:t>
        <a:bodyPr/>
        <a:lstStyle/>
        <a:p>
          <a:r>
            <a:rPr lang="en-US" sz="1600" dirty="0">
              <a:latin typeface="Arial Rounded MT Bold" pitchFamily="34" charset="0"/>
            </a:rPr>
            <a:t>SERTIFIKASI  PENDIDIK PROFESIONAL</a:t>
          </a:r>
        </a:p>
      </dgm:t>
    </dgm:pt>
    <dgm:pt modelId="{89EB3778-D0D5-4ACF-B239-026E385CF013}" type="parTrans" cxnId="{F7ABCF14-D6C6-465C-B6FF-27F8F3E12FAE}">
      <dgm:prSet/>
      <dgm:spPr/>
      <dgm:t>
        <a:bodyPr/>
        <a:lstStyle/>
        <a:p>
          <a:endParaRPr lang="en-US" sz="1600">
            <a:latin typeface="Arial Rounded MT Bold" pitchFamily="34" charset="0"/>
          </a:endParaRPr>
        </a:p>
      </dgm:t>
    </dgm:pt>
    <dgm:pt modelId="{96828664-C3E1-4C8F-BD48-0B1BCB55D4EE}" type="sibTrans" cxnId="{F7ABCF14-D6C6-465C-B6FF-27F8F3E12FAE}">
      <dgm:prSet/>
      <dgm:spPr/>
      <dgm:t>
        <a:bodyPr/>
        <a:lstStyle/>
        <a:p>
          <a:endParaRPr lang="en-US" sz="1600">
            <a:latin typeface="Arial Rounded MT Bold" pitchFamily="34" charset="0"/>
          </a:endParaRPr>
        </a:p>
      </dgm:t>
    </dgm:pt>
    <dgm:pt modelId="{251EC11A-1D30-429A-8D3F-332915A3BE7D}">
      <dgm:prSet phldrT="[Text]" custT="1"/>
      <dgm:spPr/>
      <dgm:t>
        <a:bodyPr/>
        <a:lstStyle/>
        <a:p>
          <a:r>
            <a:rPr lang="en-US" sz="1600" dirty="0">
              <a:latin typeface="Arial Rounded MT Bold" pitchFamily="34" charset="0"/>
            </a:rPr>
            <a:t>PROFESIONALISME</a:t>
          </a:r>
        </a:p>
      </dgm:t>
    </dgm:pt>
    <dgm:pt modelId="{A577AD9E-6B75-48F0-9BA1-53F43ABC992A}" type="parTrans" cxnId="{56209148-44BA-4129-9F3D-F120B894F22F}">
      <dgm:prSet/>
      <dgm:spPr/>
      <dgm:t>
        <a:bodyPr/>
        <a:lstStyle/>
        <a:p>
          <a:endParaRPr lang="en-US" sz="1600">
            <a:latin typeface="Arial Rounded MT Bold" pitchFamily="34" charset="0"/>
          </a:endParaRPr>
        </a:p>
      </dgm:t>
    </dgm:pt>
    <dgm:pt modelId="{85C699BB-86DE-45B8-855F-D72575B9CF79}" type="sibTrans" cxnId="{56209148-44BA-4129-9F3D-F120B894F22F}">
      <dgm:prSet/>
      <dgm:spPr/>
      <dgm:t>
        <a:bodyPr/>
        <a:lstStyle/>
        <a:p>
          <a:endParaRPr lang="en-US" sz="1600">
            <a:latin typeface="Arial Rounded MT Bold" pitchFamily="34" charset="0"/>
          </a:endParaRPr>
        </a:p>
      </dgm:t>
    </dgm:pt>
    <dgm:pt modelId="{C8D2AC7F-9FFE-4D64-9BC8-B2CC5FDA71EB}">
      <dgm:prSet phldrT="[Text]" custT="1"/>
      <dgm:spPr/>
      <dgm:t>
        <a:bodyPr/>
        <a:lstStyle/>
        <a:p>
          <a:r>
            <a:rPr lang="en-US" sz="1600" dirty="0">
              <a:latin typeface="Arial Rounded MT Bold" pitchFamily="34" charset="0"/>
            </a:rPr>
            <a:t>BUDAYA AKADEMIK</a:t>
          </a:r>
        </a:p>
      </dgm:t>
    </dgm:pt>
    <dgm:pt modelId="{A9C1A056-6828-4FB0-985D-86C0ED713C52}" type="parTrans" cxnId="{9D122502-FF2F-4449-BAE9-DFCA5ED6E02A}">
      <dgm:prSet/>
      <dgm:spPr/>
      <dgm:t>
        <a:bodyPr/>
        <a:lstStyle/>
        <a:p>
          <a:endParaRPr lang="en-US" sz="1600">
            <a:latin typeface="Arial Rounded MT Bold" pitchFamily="34" charset="0"/>
          </a:endParaRPr>
        </a:p>
      </dgm:t>
    </dgm:pt>
    <dgm:pt modelId="{4314118C-546B-48ED-8D33-75DDF1B53FC2}" type="sibTrans" cxnId="{9D122502-FF2F-4449-BAE9-DFCA5ED6E02A}">
      <dgm:prSet/>
      <dgm:spPr/>
      <dgm:t>
        <a:bodyPr/>
        <a:lstStyle/>
        <a:p>
          <a:endParaRPr lang="en-US" sz="1600">
            <a:latin typeface="Arial Rounded MT Bold" pitchFamily="34" charset="0"/>
          </a:endParaRPr>
        </a:p>
      </dgm:t>
    </dgm:pt>
    <dgm:pt modelId="{68037C02-65E1-4895-86E0-5B60B3F96299}">
      <dgm:prSet phldrT="[Text]" custT="1"/>
      <dgm:spPr/>
      <dgm:t>
        <a:bodyPr/>
        <a:lstStyle/>
        <a:p>
          <a:r>
            <a:rPr lang="en-US" sz="2800" b="1" dirty="0">
              <a:solidFill>
                <a:srgbClr val="002060"/>
              </a:solidFill>
              <a:latin typeface="Candara" pitchFamily="34" charset="0"/>
            </a:rPr>
            <a:t>PERILAKU BERKARAKTER</a:t>
          </a:r>
        </a:p>
      </dgm:t>
    </dgm:pt>
    <dgm:pt modelId="{DAFDB04B-8E8D-4994-AC33-FB58418613F9}" type="parTrans" cxnId="{B29D1D93-D1DB-4A40-A413-63C8E12029DA}">
      <dgm:prSet/>
      <dgm:spPr/>
      <dgm:t>
        <a:bodyPr/>
        <a:lstStyle/>
        <a:p>
          <a:endParaRPr lang="en-US" sz="1600">
            <a:latin typeface="Arial Rounded MT Bold" pitchFamily="34" charset="0"/>
          </a:endParaRPr>
        </a:p>
      </dgm:t>
    </dgm:pt>
    <dgm:pt modelId="{A16527B2-EE59-48A8-8074-AEC2709E2D84}" type="sibTrans" cxnId="{B29D1D93-D1DB-4A40-A413-63C8E12029DA}">
      <dgm:prSet/>
      <dgm:spPr/>
      <dgm:t>
        <a:bodyPr/>
        <a:lstStyle/>
        <a:p>
          <a:endParaRPr lang="en-US" sz="1600">
            <a:latin typeface="Arial Rounded MT Bold" pitchFamily="34" charset="0"/>
          </a:endParaRPr>
        </a:p>
      </dgm:t>
    </dgm:pt>
    <dgm:pt modelId="{ED28127B-4668-4AFA-A253-A203C76D465A}">
      <dgm:prSet phldrT="[Text]" custT="1"/>
      <dgm:spPr/>
      <dgm:t>
        <a:bodyPr/>
        <a:lstStyle/>
        <a:p>
          <a:r>
            <a:rPr lang="en-US" sz="1600" dirty="0">
              <a:solidFill>
                <a:schemeClr val="tx1"/>
              </a:solidFill>
              <a:latin typeface="Arial Rounded MT Bold" pitchFamily="34" charset="0"/>
            </a:rPr>
            <a:t>JUJUR </a:t>
          </a:r>
          <a:r>
            <a:rPr lang="en-US" sz="1600" dirty="0">
              <a:solidFill>
                <a:srgbClr val="00B050"/>
              </a:solidFill>
              <a:latin typeface="Arial Rounded MT Bold" pitchFamily="34" charset="0"/>
            </a:rPr>
            <a:t> </a:t>
          </a:r>
          <a:r>
            <a:rPr lang="en-US" sz="1600" dirty="0">
              <a:latin typeface="Arial Rounded MT Bold" pitchFamily="34" charset="0"/>
            </a:rPr>
            <a:t>                     PEDULI    </a:t>
          </a:r>
        </a:p>
      </dgm:t>
    </dgm:pt>
    <dgm:pt modelId="{41511B59-DAA3-4555-8A56-A3B7F169293C}" type="parTrans" cxnId="{C6B7D2C9-9DC7-4BEA-ACCB-4347AB70123C}">
      <dgm:prSet/>
      <dgm:spPr/>
      <dgm:t>
        <a:bodyPr/>
        <a:lstStyle/>
        <a:p>
          <a:endParaRPr lang="en-US" sz="1600">
            <a:latin typeface="Arial Rounded MT Bold" pitchFamily="34" charset="0"/>
          </a:endParaRPr>
        </a:p>
      </dgm:t>
    </dgm:pt>
    <dgm:pt modelId="{C7D4B109-C8DD-4659-BC62-82BBCE81BABE}" type="sibTrans" cxnId="{C6B7D2C9-9DC7-4BEA-ACCB-4347AB70123C}">
      <dgm:prSet/>
      <dgm:spPr/>
      <dgm:t>
        <a:bodyPr/>
        <a:lstStyle/>
        <a:p>
          <a:endParaRPr lang="en-US" sz="1600">
            <a:latin typeface="Arial Rounded MT Bold" pitchFamily="34" charset="0"/>
          </a:endParaRPr>
        </a:p>
      </dgm:t>
    </dgm:pt>
    <dgm:pt modelId="{647C7E3B-A5F1-4029-A20A-193EA2FCB45E}">
      <dgm:prSet phldrT="[Text]" custT="1"/>
      <dgm:spPr/>
      <dgm:t>
        <a:bodyPr/>
        <a:lstStyle/>
        <a:p>
          <a:pPr marL="0" indent="0"/>
          <a:r>
            <a:rPr lang="en-US" sz="1600" dirty="0">
              <a:latin typeface="Arial Rounded MT Bold" pitchFamily="34" charset="0"/>
            </a:rPr>
            <a:t>CERDAS                   TANGGUH</a:t>
          </a:r>
        </a:p>
      </dgm:t>
    </dgm:pt>
    <dgm:pt modelId="{AA1FA11C-193E-47F6-8CB0-00F98F9A55BB}" type="parTrans" cxnId="{0F0FEDF6-91DB-4921-BCF4-774B63622CE2}">
      <dgm:prSet/>
      <dgm:spPr/>
      <dgm:t>
        <a:bodyPr/>
        <a:lstStyle/>
        <a:p>
          <a:endParaRPr lang="en-US" sz="1600">
            <a:latin typeface="Arial Rounded MT Bold" pitchFamily="34" charset="0"/>
          </a:endParaRPr>
        </a:p>
      </dgm:t>
    </dgm:pt>
    <dgm:pt modelId="{08467DD5-0282-4AE7-84DC-2ED116969FF1}" type="sibTrans" cxnId="{0F0FEDF6-91DB-4921-BCF4-774B63622CE2}">
      <dgm:prSet/>
      <dgm:spPr/>
      <dgm:t>
        <a:bodyPr/>
        <a:lstStyle/>
        <a:p>
          <a:endParaRPr lang="en-US" sz="1600">
            <a:latin typeface="Arial Rounded MT Bold" pitchFamily="34" charset="0"/>
          </a:endParaRPr>
        </a:p>
      </dgm:t>
    </dgm:pt>
    <dgm:pt modelId="{043BED9D-36C4-4C66-B584-88E730C393D0}" type="pres">
      <dgm:prSet presAssocID="{B0210448-7CD6-4AE9-AECC-E74C095959B7}" presName="Name0" presStyleCnt="0">
        <dgm:presLayoutVars>
          <dgm:dir/>
          <dgm:animLvl val="lvl"/>
          <dgm:resizeHandles val="exact"/>
        </dgm:presLayoutVars>
      </dgm:prSet>
      <dgm:spPr/>
    </dgm:pt>
    <dgm:pt modelId="{68F5200F-F370-44AA-B5B2-BEDB09CBE0F3}" type="pres">
      <dgm:prSet presAssocID="{68037C02-65E1-4895-86E0-5B60B3F96299}" presName="boxAndChildren" presStyleCnt="0"/>
      <dgm:spPr/>
    </dgm:pt>
    <dgm:pt modelId="{5F5FE879-6718-42B8-935C-7CBB7EE2AC14}" type="pres">
      <dgm:prSet presAssocID="{68037C02-65E1-4895-86E0-5B60B3F96299}" presName="parentTextBox" presStyleLbl="node1" presStyleIdx="0" presStyleCnt="3"/>
      <dgm:spPr/>
    </dgm:pt>
    <dgm:pt modelId="{1862DB47-F382-4214-A454-C11813E62DBD}" type="pres">
      <dgm:prSet presAssocID="{68037C02-65E1-4895-86E0-5B60B3F96299}" presName="entireBox" presStyleLbl="node1" presStyleIdx="0" presStyleCnt="3"/>
      <dgm:spPr/>
    </dgm:pt>
    <dgm:pt modelId="{5B818796-CD45-47D6-A3E4-A611A58FFC3C}" type="pres">
      <dgm:prSet presAssocID="{68037C02-65E1-4895-86E0-5B60B3F96299}" presName="descendantBox" presStyleCnt="0"/>
      <dgm:spPr/>
    </dgm:pt>
    <dgm:pt modelId="{5E88E49E-154A-41CE-9A21-AD4D35C44DEF}" type="pres">
      <dgm:prSet presAssocID="{ED28127B-4668-4AFA-A253-A203C76D465A}" presName="childTextBox" presStyleLbl="fgAccFollowNode1" presStyleIdx="0" presStyleCnt="6" custScaleX="155623">
        <dgm:presLayoutVars>
          <dgm:bulletEnabled val="1"/>
        </dgm:presLayoutVars>
      </dgm:prSet>
      <dgm:spPr/>
    </dgm:pt>
    <dgm:pt modelId="{906248D5-E558-407D-A017-65F310240F0C}" type="pres">
      <dgm:prSet presAssocID="{647C7E3B-A5F1-4029-A20A-193EA2FCB45E}" presName="childTextBox" presStyleLbl="fgAccFollowNode1" presStyleIdx="1" presStyleCnt="6" custScaleX="155468">
        <dgm:presLayoutVars>
          <dgm:bulletEnabled val="1"/>
        </dgm:presLayoutVars>
      </dgm:prSet>
      <dgm:spPr/>
    </dgm:pt>
    <dgm:pt modelId="{570DD66D-B895-4797-995C-90C3134CB9B5}" type="pres">
      <dgm:prSet presAssocID="{96828664-C3E1-4C8F-BD48-0B1BCB55D4EE}" presName="sp" presStyleCnt="0"/>
      <dgm:spPr/>
    </dgm:pt>
    <dgm:pt modelId="{2BA6125A-6F28-43E3-8914-5AAD442BEC89}" type="pres">
      <dgm:prSet presAssocID="{9C39833D-F85B-47B3-8685-0F1B870BC963}" presName="arrowAndChildren" presStyleCnt="0"/>
      <dgm:spPr/>
    </dgm:pt>
    <dgm:pt modelId="{F0DCC9FA-DA65-4048-808D-394C1B8A2EF5}" type="pres">
      <dgm:prSet presAssocID="{9C39833D-F85B-47B3-8685-0F1B870BC963}" presName="parentTextArrow" presStyleLbl="node1" presStyleIdx="0" presStyleCnt="3"/>
      <dgm:spPr/>
    </dgm:pt>
    <dgm:pt modelId="{F34BE6B7-92A5-4657-850C-49039DB54188}" type="pres">
      <dgm:prSet presAssocID="{9C39833D-F85B-47B3-8685-0F1B870BC963}" presName="arrow" presStyleLbl="node1" presStyleIdx="1" presStyleCnt="3" custLinFactNeighborX="-926"/>
      <dgm:spPr/>
    </dgm:pt>
    <dgm:pt modelId="{6AD8A2A7-1073-4B1B-A971-276F408259DB}" type="pres">
      <dgm:prSet presAssocID="{9C39833D-F85B-47B3-8685-0F1B870BC963}" presName="descendantArrow" presStyleCnt="0"/>
      <dgm:spPr/>
    </dgm:pt>
    <dgm:pt modelId="{9D0DFBFA-A4B4-41BF-8C55-6C1889CC13C2}" type="pres">
      <dgm:prSet presAssocID="{251EC11A-1D30-429A-8D3F-332915A3BE7D}" presName="childTextArrow" presStyleLbl="fgAccFollowNode1" presStyleIdx="2" presStyleCnt="6">
        <dgm:presLayoutVars>
          <dgm:bulletEnabled val="1"/>
        </dgm:presLayoutVars>
      </dgm:prSet>
      <dgm:spPr/>
    </dgm:pt>
    <dgm:pt modelId="{8EFC55EE-3B05-43BD-97AE-41594ED33414}" type="pres">
      <dgm:prSet presAssocID="{C8D2AC7F-9FFE-4D64-9BC8-B2CC5FDA71EB}" presName="childTextArrow" presStyleLbl="fgAccFollowNode1" presStyleIdx="3" presStyleCnt="6">
        <dgm:presLayoutVars>
          <dgm:bulletEnabled val="1"/>
        </dgm:presLayoutVars>
      </dgm:prSet>
      <dgm:spPr/>
    </dgm:pt>
    <dgm:pt modelId="{6B6BD2D5-E427-4861-AD6E-A1A0A24088DA}" type="pres">
      <dgm:prSet presAssocID="{A9A458D6-293A-4556-9E7F-4618A3958392}" presName="sp" presStyleCnt="0"/>
      <dgm:spPr/>
    </dgm:pt>
    <dgm:pt modelId="{77DE9B6B-1ED7-483A-9762-BE45EB6D9349}" type="pres">
      <dgm:prSet presAssocID="{2DB5951A-4B77-4076-B7F4-148FDF30D013}" presName="arrowAndChildren" presStyleCnt="0"/>
      <dgm:spPr/>
    </dgm:pt>
    <dgm:pt modelId="{12B20359-E4CF-43A3-BE45-8B7057724F19}" type="pres">
      <dgm:prSet presAssocID="{2DB5951A-4B77-4076-B7F4-148FDF30D013}" presName="parentTextArrow" presStyleLbl="node1" presStyleIdx="1" presStyleCnt="3"/>
      <dgm:spPr/>
    </dgm:pt>
    <dgm:pt modelId="{0ECAD26E-75E4-4032-970F-041651286001}" type="pres">
      <dgm:prSet presAssocID="{2DB5951A-4B77-4076-B7F4-148FDF30D013}" presName="arrow" presStyleLbl="node1" presStyleIdx="2" presStyleCnt="3"/>
      <dgm:spPr/>
    </dgm:pt>
    <dgm:pt modelId="{9AFE8EA7-5986-46CB-B541-9CFC71D7F979}" type="pres">
      <dgm:prSet presAssocID="{2DB5951A-4B77-4076-B7F4-148FDF30D013}" presName="descendantArrow" presStyleCnt="0"/>
      <dgm:spPr/>
    </dgm:pt>
    <dgm:pt modelId="{EC322799-40AA-498A-A862-5BAA49A2DD8D}" type="pres">
      <dgm:prSet presAssocID="{B0FA693F-FBDE-4F90-BE69-15B525CDBBCC}" presName="childTextArrow" presStyleLbl="fgAccFollowNode1" presStyleIdx="4" presStyleCnt="6">
        <dgm:presLayoutVars>
          <dgm:bulletEnabled val="1"/>
        </dgm:presLayoutVars>
      </dgm:prSet>
      <dgm:spPr/>
    </dgm:pt>
    <dgm:pt modelId="{C68F4508-6D11-4036-AAA0-108CD9A7383B}" type="pres">
      <dgm:prSet presAssocID="{F24F6094-015B-42EB-856A-8AE6DDB9DC06}" presName="childTextArrow" presStyleLbl="fgAccFollowNode1" presStyleIdx="5" presStyleCnt="6">
        <dgm:presLayoutVars>
          <dgm:bulletEnabled val="1"/>
        </dgm:presLayoutVars>
      </dgm:prSet>
      <dgm:spPr/>
    </dgm:pt>
  </dgm:ptLst>
  <dgm:cxnLst>
    <dgm:cxn modelId="{3F95D1C5-B0D2-4C31-8ED8-D76E766BC132}" srcId="{2DB5951A-4B77-4076-B7F4-148FDF30D013}" destId="{B0FA693F-FBDE-4F90-BE69-15B525CDBBCC}" srcOrd="0" destOrd="0" parTransId="{EB0A88B4-B45F-48BA-BD55-920B34E45941}" sibTransId="{327F9803-9F7C-4E10-BDA4-D75012FC4446}"/>
    <dgm:cxn modelId="{9257D59A-3954-4969-A6D3-462DB906445E}" type="presOf" srcId="{F24F6094-015B-42EB-856A-8AE6DDB9DC06}" destId="{C68F4508-6D11-4036-AAA0-108CD9A7383B}" srcOrd="0" destOrd="0" presId="urn:microsoft.com/office/officeart/2005/8/layout/process4"/>
    <dgm:cxn modelId="{7BB34E89-9BEB-4F8A-9003-997B09C3DEC0}" type="presOf" srcId="{B0FA693F-FBDE-4F90-BE69-15B525CDBBCC}" destId="{EC322799-40AA-498A-A862-5BAA49A2DD8D}" srcOrd="0" destOrd="0" presId="urn:microsoft.com/office/officeart/2005/8/layout/process4"/>
    <dgm:cxn modelId="{E31ED0BF-5528-4E47-A3C1-C44F5A1A7BFF}" type="presOf" srcId="{647C7E3B-A5F1-4029-A20A-193EA2FCB45E}" destId="{906248D5-E558-407D-A017-65F310240F0C}" srcOrd="0" destOrd="0" presId="urn:microsoft.com/office/officeart/2005/8/layout/process4"/>
    <dgm:cxn modelId="{56209148-44BA-4129-9F3D-F120B894F22F}" srcId="{9C39833D-F85B-47B3-8685-0F1B870BC963}" destId="{251EC11A-1D30-429A-8D3F-332915A3BE7D}" srcOrd="0" destOrd="0" parTransId="{A577AD9E-6B75-48F0-9BA1-53F43ABC992A}" sibTransId="{85C699BB-86DE-45B8-855F-D72575B9CF79}"/>
    <dgm:cxn modelId="{9D122502-FF2F-4449-BAE9-DFCA5ED6E02A}" srcId="{9C39833D-F85B-47B3-8685-0F1B870BC963}" destId="{C8D2AC7F-9FFE-4D64-9BC8-B2CC5FDA71EB}" srcOrd="1" destOrd="0" parTransId="{A9C1A056-6828-4FB0-985D-86C0ED713C52}" sibTransId="{4314118C-546B-48ED-8D33-75DDF1B53FC2}"/>
    <dgm:cxn modelId="{4F9F33A5-4DA4-46FA-80F5-69C7F39F665B}" type="presOf" srcId="{ED28127B-4668-4AFA-A253-A203C76D465A}" destId="{5E88E49E-154A-41CE-9A21-AD4D35C44DEF}" srcOrd="0" destOrd="0" presId="urn:microsoft.com/office/officeart/2005/8/layout/process4"/>
    <dgm:cxn modelId="{C6B7D2C9-9DC7-4BEA-ACCB-4347AB70123C}" srcId="{68037C02-65E1-4895-86E0-5B60B3F96299}" destId="{ED28127B-4668-4AFA-A253-A203C76D465A}" srcOrd="0" destOrd="0" parTransId="{41511B59-DAA3-4555-8A56-A3B7F169293C}" sibTransId="{C7D4B109-C8DD-4659-BC62-82BBCE81BABE}"/>
    <dgm:cxn modelId="{0E0AE77C-0B84-4F52-B41A-0EB368EA820D}" type="presOf" srcId="{68037C02-65E1-4895-86E0-5B60B3F96299}" destId="{5F5FE879-6718-42B8-935C-7CBB7EE2AC14}" srcOrd="0" destOrd="0" presId="urn:microsoft.com/office/officeart/2005/8/layout/process4"/>
    <dgm:cxn modelId="{6914723D-3A6C-47F0-AB9D-4734DD8C76D2}" srcId="{2DB5951A-4B77-4076-B7F4-148FDF30D013}" destId="{F24F6094-015B-42EB-856A-8AE6DDB9DC06}" srcOrd="1" destOrd="0" parTransId="{0F24552D-FF83-4288-8D7E-0CCE3BD101A6}" sibTransId="{F1BBBF0B-1024-4A21-94E5-A7E3A04FC0FA}"/>
    <dgm:cxn modelId="{A780AAC2-CC52-43E8-BC6A-191E926B1AD9}" srcId="{B0210448-7CD6-4AE9-AECC-E74C095959B7}" destId="{2DB5951A-4B77-4076-B7F4-148FDF30D013}" srcOrd="0" destOrd="0" parTransId="{87D92FFF-98FE-4E49-9A33-496D4797680B}" sibTransId="{A9A458D6-293A-4556-9E7F-4618A3958392}"/>
    <dgm:cxn modelId="{4F21AEE6-EA51-48B7-8CA5-3FDF2D9A817E}" type="presOf" srcId="{9C39833D-F85B-47B3-8685-0F1B870BC963}" destId="{F0DCC9FA-DA65-4048-808D-394C1B8A2EF5}" srcOrd="0" destOrd="0" presId="urn:microsoft.com/office/officeart/2005/8/layout/process4"/>
    <dgm:cxn modelId="{F46A427E-52D4-4F60-836B-BFFE79204F7E}" type="presOf" srcId="{C8D2AC7F-9FFE-4D64-9BC8-B2CC5FDA71EB}" destId="{8EFC55EE-3B05-43BD-97AE-41594ED33414}" srcOrd="0" destOrd="0" presId="urn:microsoft.com/office/officeart/2005/8/layout/process4"/>
    <dgm:cxn modelId="{F7ABCF14-D6C6-465C-B6FF-27F8F3E12FAE}" srcId="{B0210448-7CD6-4AE9-AECC-E74C095959B7}" destId="{9C39833D-F85B-47B3-8685-0F1B870BC963}" srcOrd="1" destOrd="0" parTransId="{89EB3778-D0D5-4ACF-B239-026E385CF013}" sibTransId="{96828664-C3E1-4C8F-BD48-0B1BCB55D4EE}"/>
    <dgm:cxn modelId="{C90EA735-5378-4F7F-8396-45596580AB90}" type="presOf" srcId="{9C39833D-F85B-47B3-8685-0F1B870BC963}" destId="{F34BE6B7-92A5-4657-850C-49039DB54188}" srcOrd="1" destOrd="0" presId="urn:microsoft.com/office/officeart/2005/8/layout/process4"/>
    <dgm:cxn modelId="{B29D1D93-D1DB-4A40-A413-63C8E12029DA}" srcId="{B0210448-7CD6-4AE9-AECC-E74C095959B7}" destId="{68037C02-65E1-4895-86E0-5B60B3F96299}" srcOrd="2" destOrd="0" parTransId="{DAFDB04B-8E8D-4994-AC33-FB58418613F9}" sibTransId="{A16527B2-EE59-48A8-8074-AEC2709E2D84}"/>
    <dgm:cxn modelId="{CB530403-96E2-4645-85DB-FA688B75EFB9}" type="presOf" srcId="{B0210448-7CD6-4AE9-AECC-E74C095959B7}" destId="{043BED9D-36C4-4C66-B584-88E730C393D0}" srcOrd="0" destOrd="0" presId="urn:microsoft.com/office/officeart/2005/8/layout/process4"/>
    <dgm:cxn modelId="{120A07F7-3B77-4DD4-AEDF-0DEFE2DC39D1}" type="presOf" srcId="{68037C02-65E1-4895-86E0-5B60B3F96299}" destId="{1862DB47-F382-4214-A454-C11813E62DBD}" srcOrd="1" destOrd="0" presId="urn:microsoft.com/office/officeart/2005/8/layout/process4"/>
    <dgm:cxn modelId="{2D2A8CFB-F3AC-4A71-88D3-8D34F2728982}" type="presOf" srcId="{2DB5951A-4B77-4076-B7F4-148FDF30D013}" destId="{0ECAD26E-75E4-4032-970F-041651286001}" srcOrd="1" destOrd="0" presId="urn:microsoft.com/office/officeart/2005/8/layout/process4"/>
    <dgm:cxn modelId="{9CC11EDD-433B-4DE9-B673-A2198A51294F}" type="presOf" srcId="{2DB5951A-4B77-4076-B7F4-148FDF30D013}" destId="{12B20359-E4CF-43A3-BE45-8B7057724F19}" srcOrd="0" destOrd="0" presId="urn:microsoft.com/office/officeart/2005/8/layout/process4"/>
    <dgm:cxn modelId="{0F0FEDF6-91DB-4921-BCF4-774B63622CE2}" srcId="{68037C02-65E1-4895-86E0-5B60B3F96299}" destId="{647C7E3B-A5F1-4029-A20A-193EA2FCB45E}" srcOrd="1" destOrd="0" parTransId="{AA1FA11C-193E-47F6-8CB0-00F98F9A55BB}" sibTransId="{08467DD5-0282-4AE7-84DC-2ED116969FF1}"/>
    <dgm:cxn modelId="{F5E11027-2E7D-4A41-82C0-E809C5098991}" type="presOf" srcId="{251EC11A-1D30-429A-8D3F-332915A3BE7D}" destId="{9D0DFBFA-A4B4-41BF-8C55-6C1889CC13C2}" srcOrd="0" destOrd="0" presId="urn:microsoft.com/office/officeart/2005/8/layout/process4"/>
    <dgm:cxn modelId="{E2A1A3DF-643E-41E4-8F4C-E29EAD95AD87}" type="presParOf" srcId="{043BED9D-36C4-4C66-B584-88E730C393D0}" destId="{68F5200F-F370-44AA-B5B2-BEDB09CBE0F3}" srcOrd="0" destOrd="0" presId="urn:microsoft.com/office/officeart/2005/8/layout/process4"/>
    <dgm:cxn modelId="{A6C587A4-4E9E-4EB0-B8C5-863667B676ED}" type="presParOf" srcId="{68F5200F-F370-44AA-B5B2-BEDB09CBE0F3}" destId="{5F5FE879-6718-42B8-935C-7CBB7EE2AC14}" srcOrd="0" destOrd="0" presId="urn:microsoft.com/office/officeart/2005/8/layout/process4"/>
    <dgm:cxn modelId="{E05FA320-7F93-45DB-9943-9591B9C45069}" type="presParOf" srcId="{68F5200F-F370-44AA-B5B2-BEDB09CBE0F3}" destId="{1862DB47-F382-4214-A454-C11813E62DBD}" srcOrd="1" destOrd="0" presId="urn:microsoft.com/office/officeart/2005/8/layout/process4"/>
    <dgm:cxn modelId="{09C743F0-BB96-4169-8B47-5D3CB1845C82}" type="presParOf" srcId="{68F5200F-F370-44AA-B5B2-BEDB09CBE0F3}" destId="{5B818796-CD45-47D6-A3E4-A611A58FFC3C}" srcOrd="2" destOrd="0" presId="urn:microsoft.com/office/officeart/2005/8/layout/process4"/>
    <dgm:cxn modelId="{CB5BFB84-6559-4E66-AAC8-F9571D13C57E}" type="presParOf" srcId="{5B818796-CD45-47D6-A3E4-A611A58FFC3C}" destId="{5E88E49E-154A-41CE-9A21-AD4D35C44DEF}" srcOrd="0" destOrd="0" presId="urn:microsoft.com/office/officeart/2005/8/layout/process4"/>
    <dgm:cxn modelId="{F8BFF401-493D-42C5-B5B8-BC67F524A0B2}" type="presParOf" srcId="{5B818796-CD45-47D6-A3E4-A611A58FFC3C}" destId="{906248D5-E558-407D-A017-65F310240F0C}" srcOrd="1" destOrd="0" presId="urn:microsoft.com/office/officeart/2005/8/layout/process4"/>
    <dgm:cxn modelId="{348FF805-6734-4352-972B-1A0F1C0B9309}" type="presParOf" srcId="{043BED9D-36C4-4C66-B584-88E730C393D0}" destId="{570DD66D-B895-4797-995C-90C3134CB9B5}" srcOrd="1" destOrd="0" presId="urn:microsoft.com/office/officeart/2005/8/layout/process4"/>
    <dgm:cxn modelId="{E86FC0E7-136B-4977-97C2-D369AE454A98}" type="presParOf" srcId="{043BED9D-36C4-4C66-B584-88E730C393D0}" destId="{2BA6125A-6F28-43E3-8914-5AAD442BEC89}" srcOrd="2" destOrd="0" presId="urn:microsoft.com/office/officeart/2005/8/layout/process4"/>
    <dgm:cxn modelId="{60D78D8D-F3F7-4FCA-AA79-19373432E889}" type="presParOf" srcId="{2BA6125A-6F28-43E3-8914-5AAD442BEC89}" destId="{F0DCC9FA-DA65-4048-808D-394C1B8A2EF5}" srcOrd="0" destOrd="0" presId="urn:microsoft.com/office/officeart/2005/8/layout/process4"/>
    <dgm:cxn modelId="{920CCCFD-EB09-4880-8612-F87416EC5CC9}" type="presParOf" srcId="{2BA6125A-6F28-43E3-8914-5AAD442BEC89}" destId="{F34BE6B7-92A5-4657-850C-49039DB54188}" srcOrd="1" destOrd="0" presId="urn:microsoft.com/office/officeart/2005/8/layout/process4"/>
    <dgm:cxn modelId="{927586C4-9900-42A4-9987-78F9097A9F09}" type="presParOf" srcId="{2BA6125A-6F28-43E3-8914-5AAD442BEC89}" destId="{6AD8A2A7-1073-4B1B-A971-276F408259DB}" srcOrd="2" destOrd="0" presId="urn:microsoft.com/office/officeart/2005/8/layout/process4"/>
    <dgm:cxn modelId="{C26BECA2-D819-4627-A9C7-17FF5EBB782E}" type="presParOf" srcId="{6AD8A2A7-1073-4B1B-A971-276F408259DB}" destId="{9D0DFBFA-A4B4-41BF-8C55-6C1889CC13C2}" srcOrd="0" destOrd="0" presId="urn:microsoft.com/office/officeart/2005/8/layout/process4"/>
    <dgm:cxn modelId="{089D1865-C187-4356-9FB3-E33CE5D07667}" type="presParOf" srcId="{6AD8A2A7-1073-4B1B-A971-276F408259DB}" destId="{8EFC55EE-3B05-43BD-97AE-41594ED33414}" srcOrd="1" destOrd="0" presId="urn:microsoft.com/office/officeart/2005/8/layout/process4"/>
    <dgm:cxn modelId="{160047D5-B45E-4B1A-BB25-ADB1681737F2}" type="presParOf" srcId="{043BED9D-36C4-4C66-B584-88E730C393D0}" destId="{6B6BD2D5-E427-4861-AD6E-A1A0A24088DA}" srcOrd="3" destOrd="0" presId="urn:microsoft.com/office/officeart/2005/8/layout/process4"/>
    <dgm:cxn modelId="{7FE7209E-7A64-4161-9634-02C9CCCB2A01}" type="presParOf" srcId="{043BED9D-36C4-4C66-B584-88E730C393D0}" destId="{77DE9B6B-1ED7-483A-9762-BE45EB6D9349}" srcOrd="4" destOrd="0" presId="urn:microsoft.com/office/officeart/2005/8/layout/process4"/>
    <dgm:cxn modelId="{FA414CE6-DBF3-4C9B-AACD-8E4B95F918AE}" type="presParOf" srcId="{77DE9B6B-1ED7-483A-9762-BE45EB6D9349}" destId="{12B20359-E4CF-43A3-BE45-8B7057724F19}" srcOrd="0" destOrd="0" presId="urn:microsoft.com/office/officeart/2005/8/layout/process4"/>
    <dgm:cxn modelId="{B26A1326-6D67-4E6C-AAEC-615BDDC1261C}" type="presParOf" srcId="{77DE9B6B-1ED7-483A-9762-BE45EB6D9349}" destId="{0ECAD26E-75E4-4032-970F-041651286001}" srcOrd="1" destOrd="0" presId="urn:microsoft.com/office/officeart/2005/8/layout/process4"/>
    <dgm:cxn modelId="{E6F1A7B1-BD8C-4143-98B5-94526D94C85E}" type="presParOf" srcId="{77DE9B6B-1ED7-483A-9762-BE45EB6D9349}" destId="{9AFE8EA7-5986-46CB-B541-9CFC71D7F979}" srcOrd="2" destOrd="0" presId="urn:microsoft.com/office/officeart/2005/8/layout/process4"/>
    <dgm:cxn modelId="{C74A710E-9449-478C-AA02-A6D513A6A66C}" type="presParOf" srcId="{9AFE8EA7-5986-46CB-B541-9CFC71D7F979}" destId="{EC322799-40AA-498A-A862-5BAA49A2DD8D}" srcOrd="0" destOrd="0" presId="urn:microsoft.com/office/officeart/2005/8/layout/process4"/>
    <dgm:cxn modelId="{DDA11C1D-75B1-4D4F-8DDE-A2E2090805F1}" type="presParOf" srcId="{9AFE8EA7-5986-46CB-B541-9CFC71D7F979}" destId="{C68F4508-6D11-4036-AAA0-108CD9A7383B}" srcOrd="1" destOrd="0" presId="urn:microsoft.com/office/officeart/2005/8/layout/process4"/>
  </dgm:cxnLst>
  <dgm:bg>
    <a:solidFill>
      <a:schemeClr val="accent2"/>
    </a:solidFill>
  </dgm:bg>
  <dgm:whole>
    <a:ln>
      <a:solidFill>
        <a:schemeClr val="tx1">
          <a:lumMod val="40000"/>
          <a:lumOff val="60000"/>
        </a:schemeClr>
      </a:solidFill>
    </a:ln>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9EAB4D3F-9FB1-4C74-9627-F96CDE25435B}" type="doc">
      <dgm:prSet loTypeId="urn:microsoft.com/office/officeart/2005/8/layout/arrow2" loCatId="process" qsTypeId="urn:microsoft.com/office/officeart/2005/8/quickstyle/simple1" qsCatId="simple" csTypeId="urn:microsoft.com/office/officeart/2005/8/colors/accent1_2" csCatId="accent1" phldr="1"/>
      <dgm:spPr/>
    </dgm:pt>
    <dgm:pt modelId="{009EA87F-E4D0-4DD6-B822-806ABD9D99DC}">
      <dgm:prSet phldrT="[Text]"/>
      <dgm:spPr/>
      <dgm:t>
        <a:bodyPr/>
        <a:lstStyle/>
        <a:p>
          <a:r>
            <a:rPr lang="en-US" i="1" dirty="0"/>
            <a:t>Full Paper</a:t>
          </a:r>
        </a:p>
        <a:p>
          <a:endParaRPr lang="en-US" i="1" dirty="0"/>
        </a:p>
      </dgm:t>
    </dgm:pt>
    <dgm:pt modelId="{628AF34E-072F-4E1B-8BC3-63E8FE4C9249}" type="parTrans" cxnId="{8A72E712-BAA0-4B3B-B3CB-74A502356C77}">
      <dgm:prSet/>
      <dgm:spPr/>
      <dgm:t>
        <a:bodyPr/>
        <a:lstStyle/>
        <a:p>
          <a:endParaRPr lang="en-US"/>
        </a:p>
      </dgm:t>
    </dgm:pt>
    <dgm:pt modelId="{DAE709DD-A6AE-4361-ABDF-72621594CAE8}" type="sibTrans" cxnId="{8A72E712-BAA0-4B3B-B3CB-74A502356C77}">
      <dgm:prSet/>
      <dgm:spPr/>
      <dgm:t>
        <a:bodyPr/>
        <a:lstStyle/>
        <a:p>
          <a:endParaRPr lang="en-US"/>
        </a:p>
      </dgm:t>
    </dgm:pt>
    <dgm:pt modelId="{5EA399CB-AB4D-4E18-80BC-4B2A2DE0DF6D}">
      <dgm:prSet phldrT="[Text]"/>
      <dgm:spPr/>
      <dgm:t>
        <a:bodyPr/>
        <a:lstStyle/>
        <a:p>
          <a:r>
            <a:rPr lang="en-US" i="1" dirty="0"/>
            <a:t>Semi Online </a:t>
          </a:r>
        </a:p>
        <a:p>
          <a:r>
            <a:rPr lang="en-US" i="1" dirty="0"/>
            <a:t>(Less Paper)</a:t>
          </a:r>
        </a:p>
      </dgm:t>
    </dgm:pt>
    <dgm:pt modelId="{A99F233E-1011-4AE2-94A6-3D954FCE32AD}" type="parTrans" cxnId="{BC745A75-029C-4D21-B109-0F056FC75D0C}">
      <dgm:prSet/>
      <dgm:spPr/>
      <dgm:t>
        <a:bodyPr/>
        <a:lstStyle/>
        <a:p>
          <a:endParaRPr lang="en-US"/>
        </a:p>
      </dgm:t>
    </dgm:pt>
    <dgm:pt modelId="{B413707D-22CE-42DA-A299-AF74D2BEA2A5}" type="sibTrans" cxnId="{BC745A75-029C-4D21-B109-0F056FC75D0C}">
      <dgm:prSet/>
      <dgm:spPr/>
      <dgm:t>
        <a:bodyPr/>
        <a:lstStyle/>
        <a:p>
          <a:endParaRPr lang="en-US"/>
        </a:p>
      </dgm:t>
    </dgm:pt>
    <dgm:pt modelId="{B1BF644D-C0ED-4734-B454-068CA78EFA57}">
      <dgm:prSet phldrT="[Text]"/>
      <dgm:spPr/>
      <dgm:t>
        <a:bodyPr/>
        <a:lstStyle/>
        <a:p>
          <a:r>
            <a:rPr lang="en-US" i="1" dirty="0"/>
            <a:t>Online</a:t>
          </a:r>
        </a:p>
        <a:p>
          <a:r>
            <a:rPr lang="en-US" i="1" dirty="0"/>
            <a:t>(Paperless)</a:t>
          </a:r>
        </a:p>
      </dgm:t>
    </dgm:pt>
    <dgm:pt modelId="{E3F135DE-AA5F-4DD4-85C7-51DAAE7B1D68}" type="parTrans" cxnId="{B097AB7F-A2F3-4784-A69F-1280B148A7D4}">
      <dgm:prSet/>
      <dgm:spPr/>
      <dgm:t>
        <a:bodyPr/>
        <a:lstStyle/>
        <a:p>
          <a:endParaRPr lang="en-US"/>
        </a:p>
      </dgm:t>
    </dgm:pt>
    <dgm:pt modelId="{3F834D9B-2E00-42F4-BBF8-C849CB4F583A}" type="sibTrans" cxnId="{B097AB7F-A2F3-4784-A69F-1280B148A7D4}">
      <dgm:prSet/>
      <dgm:spPr/>
      <dgm:t>
        <a:bodyPr/>
        <a:lstStyle/>
        <a:p>
          <a:endParaRPr lang="en-US"/>
        </a:p>
      </dgm:t>
    </dgm:pt>
    <dgm:pt modelId="{7BC53FBD-92A3-4059-A614-17C3BDAB39DB}" type="pres">
      <dgm:prSet presAssocID="{9EAB4D3F-9FB1-4C74-9627-F96CDE25435B}" presName="arrowDiagram" presStyleCnt="0">
        <dgm:presLayoutVars>
          <dgm:chMax val="5"/>
          <dgm:dir/>
          <dgm:resizeHandles val="exact"/>
        </dgm:presLayoutVars>
      </dgm:prSet>
      <dgm:spPr/>
    </dgm:pt>
    <dgm:pt modelId="{9F99E386-7FBD-4FF8-824A-612CCC90F507}" type="pres">
      <dgm:prSet presAssocID="{9EAB4D3F-9FB1-4C74-9627-F96CDE25435B}" presName="arrow" presStyleLbl="bgShp" presStyleIdx="0" presStyleCnt="1" custLinFactNeighborX="591" custLinFactNeighborY="-1187"/>
      <dgm:spPr/>
    </dgm:pt>
    <dgm:pt modelId="{B83A2C0E-A472-4E3A-987C-E29AF6A9C5D2}" type="pres">
      <dgm:prSet presAssocID="{9EAB4D3F-9FB1-4C74-9627-F96CDE25435B}" presName="arrowDiagram3" presStyleCnt="0"/>
      <dgm:spPr/>
    </dgm:pt>
    <dgm:pt modelId="{3BDA1545-A2E7-4896-A248-ED94D29B3B9B}" type="pres">
      <dgm:prSet presAssocID="{009EA87F-E4D0-4DD6-B822-806ABD9D99DC}" presName="bullet3a" presStyleLbl="node1" presStyleIdx="0" presStyleCnt="3"/>
      <dgm:spPr/>
    </dgm:pt>
    <dgm:pt modelId="{68CDA01B-A464-4B60-98C9-C012BBBAB6AB}" type="pres">
      <dgm:prSet presAssocID="{009EA87F-E4D0-4DD6-B822-806ABD9D99DC}" presName="textBox3a" presStyleLbl="revTx" presStyleIdx="0" presStyleCnt="3" custLinFactNeighborX="-7723" custLinFactNeighborY="12006">
        <dgm:presLayoutVars>
          <dgm:bulletEnabled val="1"/>
        </dgm:presLayoutVars>
      </dgm:prSet>
      <dgm:spPr/>
    </dgm:pt>
    <dgm:pt modelId="{B0125E76-FFB0-4847-9F4E-0EF20BFED16E}" type="pres">
      <dgm:prSet presAssocID="{5EA399CB-AB4D-4E18-80BC-4B2A2DE0DF6D}" presName="bullet3b" presStyleLbl="node1" presStyleIdx="1" presStyleCnt="3"/>
      <dgm:spPr/>
    </dgm:pt>
    <dgm:pt modelId="{1A965ACD-1779-401D-A4BE-ACE708044041}" type="pres">
      <dgm:prSet presAssocID="{5EA399CB-AB4D-4E18-80BC-4B2A2DE0DF6D}" presName="textBox3b" presStyleLbl="revTx" presStyleIdx="1" presStyleCnt="3" custScaleX="118123" custScaleY="27351" custLinFactNeighborX="2461" custLinFactNeighborY="-24762">
        <dgm:presLayoutVars>
          <dgm:bulletEnabled val="1"/>
        </dgm:presLayoutVars>
      </dgm:prSet>
      <dgm:spPr/>
    </dgm:pt>
    <dgm:pt modelId="{DE963D19-06DE-479F-9412-82F7902123B8}" type="pres">
      <dgm:prSet presAssocID="{B1BF644D-C0ED-4734-B454-068CA78EFA57}" presName="bullet3c" presStyleLbl="node1" presStyleIdx="2" presStyleCnt="3"/>
      <dgm:spPr/>
    </dgm:pt>
    <dgm:pt modelId="{636CC57E-AF10-47E4-B41A-2CB9FE1A1D02}" type="pres">
      <dgm:prSet presAssocID="{B1BF644D-C0ED-4734-B454-068CA78EFA57}" presName="textBox3c" presStyleLbl="revTx" presStyleIdx="2" presStyleCnt="3" custScaleY="64891" custLinFactNeighborX="-9688" custLinFactNeighborY="-5813">
        <dgm:presLayoutVars>
          <dgm:bulletEnabled val="1"/>
        </dgm:presLayoutVars>
      </dgm:prSet>
      <dgm:spPr/>
    </dgm:pt>
  </dgm:ptLst>
  <dgm:cxnLst>
    <dgm:cxn modelId="{BC745A75-029C-4D21-B109-0F056FC75D0C}" srcId="{9EAB4D3F-9FB1-4C74-9627-F96CDE25435B}" destId="{5EA399CB-AB4D-4E18-80BC-4B2A2DE0DF6D}" srcOrd="1" destOrd="0" parTransId="{A99F233E-1011-4AE2-94A6-3D954FCE32AD}" sibTransId="{B413707D-22CE-42DA-A299-AF74D2BEA2A5}"/>
    <dgm:cxn modelId="{8A72E712-BAA0-4B3B-B3CB-74A502356C77}" srcId="{9EAB4D3F-9FB1-4C74-9627-F96CDE25435B}" destId="{009EA87F-E4D0-4DD6-B822-806ABD9D99DC}" srcOrd="0" destOrd="0" parTransId="{628AF34E-072F-4E1B-8BC3-63E8FE4C9249}" sibTransId="{DAE709DD-A6AE-4361-ABDF-72621594CAE8}"/>
    <dgm:cxn modelId="{0AE6E342-C3D5-44D0-B1EB-E715F727427A}" type="presOf" srcId="{9EAB4D3F-9FB1-4C74-9627-F96CDE25435B}" destId="{7BC53FBD-92A3-4059-A614-17C3BDAB39DB}" srcOrd="0" destOrd="0" presId="urn:microsoft.com/office/officeart/2005/8/layout/arrow2"/>
    <dgm:cxn modelId="{B097AB7F-A2F3-4784-A69F-1280B148A7D4}" srcId="{9EAB4D3F-9FB1-4C74-9627-F96CDE25435B}" destId="{B1BF644D-C0ED-4734-B454-068CA78EFA57}" srcOrd="2" destOrd="0" parTransId="{E3F135DE-AA5F-4DD4-85C7-51DAAE7B1D68}" sibTransId="{3F834D9B-2E00-42F4-BBF8-C849CB4F583A}"/>
    <dgm:cxn modelId="{80DE0F9C-3AC6-44DB-98FA-A5E9FE0F8327}" type="presOf" srcId="{009EA87F-E4D0-4DD6-B822-806ABD9D99DC}" destId="{68CDA01B-A464-4B60-98C9-C012BBBAB6AB}" srcOrd="0" destOrd="0" presId="urn:microsoft.com/office/officeart/2005/8/layout/arrow2"/>
    <dgm:cxn modelId="{766BB96E-2986-447F-8F07-3E1D4B347BDE}" type="presOf" srcId="{5EA399CB-AB4D-4E18-80BC-4B2A2DE0DF6D}" destId="{1A965ACD-1779-401D-A4BE-ACE708044041}" srcOrd="0" destOrd="0" presId="urn:microsoft.com/office/officeart/2005/8/layout/arrow2"/>
    <dgm:cxn modelId="{77B5EB43-B177-464B-A79B-C532D3D29431}" type="presOf" srcId="{B1BF644D-C0ED-4734-B454-068CA78EFA57}" destId="{636CC57E-AF10-47E4-B41A-2CB9FE1A1D02}" srcOrd="0" destOrd="0" presId="urn:microsoft.com/office/officeart/2005/8/layout/arrow2"/>
    <dgm:cxn modelId="{EE17AACB-FE8A-4B3F-BF47-A5394BEC9588}" type="presParOf" srcId="{7BC53FBD-92A3-4059-A614-17C3BDAB39DB}" destId="{9F99E386-7FBD-4FF8-824A-612CCC90F507}" srcOrd="0" destOrd="0" presId="urn:microsoft.com/office/officeart/2005/8/layout/arrow2"/>
    <dgm:cxn modelId="{82DEFB8A-DAD2-4060-85DD-FD7681A796E3}" type="presParOf" srcId="{7BC53FBD-92A3-4059-A614-17C3BDAB39DB}" destId="{B83A2C0E-A472-4E3A-987C-E29AF6A9C5D2}" srcOrd="1" destOrd="0" presId="urn:microsoft.com/office/officeart/2005/8/layout/arrow2"/>
    <dgm:cxn modelId="{63953BBF-169D-41FC-A25E-8D21A3791553}" type="presParOf" srcId="{B83A2C0E-A472-4E3A-987C-E29AF6A9C5D2}" destId="{3BDA1545-A2E7-4896-A248-ED94D29B3B9B}" srcOrd="0" destOrd="0" presId="urn:microsoft.com/office/officeart/2005/8/layout/arrow2"/>
    <dgm:cxn modelId="{B9922542-9D5D-480D-9933-E53634C1BCD3}" type="presParOf" srcId="{B83A2C0E-A472-4E3A-987C-E29AF6A9C5D2}" destId="{68CDA01B-A464-4B60-98C9-C012BBBAB6AB}" srcOrd="1" destOrd="0" presId="urn:microsoft.com/office/officeart/2005/8/layout/arrow2"/>
    <dgm:cxn modelId="{1E24A0E5-E1A6-49A5-8B9E-494A47341F9F}" type="presParOf" srcId="{B83A2C0E-A472-4E3A-987C-E29AF6A9C5D2}" destId="{B0125E76-FFB0-4847-9F4E-0EF20BFED16E}" srcOrd="2" destOrd="0" presId="urn:microsoft.com/office/officeart/2005/8/layout/arrow2"/>
    <dgm:cxn modelId="{E0CC3C4F-C910-4344-ACE7-00552A04C6AF}" type="presParOf" srcId="{B83A2C0E-A472-4E3A-987C-E29AF6A9C5D2}" destId="{1A965ACD-1779-401D-A4BE-ACE708044041}" srcOrd="3" destOrd="0" presId="urn:microsoft.com/office/officeart/2005/8/layout/arrow2"/>
    <dgm:cxn modelId="{DA75F1EB-6BD1-4BAF-8363-FDC661B6B750}" type="presParOf" srcId="{B83A2C0E-A472-4E3A-987C-E29AF6A9C5D2}" destId="{DE963D19-06DE-479F-9412-82F7902123B8}" srcOrd="4" destOrd="0" presId="urn:microsoft.com/office/officeart/2005/8/layout/arrow2"/>
    <dgm:cxn modelId="{8625304B-6A8C-4DD3-A7FD-504035F011C2}" type="presParOf" srcId="{B83A2C0E-A472-4E3A-987C-E29AF6A9C5D2}" destId="{636CC57E-AF10-47E4-B41A-2CB9FE1A1D02}" srcOrd="5" destOrd="0" presId="urn:microsoft.com/office/officeart/2005/8/layout/arrow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BAF9439-5D59-488B-8AA5-9AF5C399D040}">
      <dsp:nvSpPr>
        <dsp:cNvPr id="0" name=""/>
        <dsp:cNvSpPr/>
      </dsp:nvSpPr>
      <dsp:spPr>
        <a:xfrm>
          <a:off x="3600059" y="1960"/>
          <a:ext cx="1486681" cy="966342"/>
        </a:xfrm>
        <a:prstGeom prst="roundRect">
          <a:avLst/>
        </a:prstGeom>
        <a:solidFill>
          <a:srgbClr val="C0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US" sz="2200" kern="1200" dirty="0"/>
            <a:t>Well educated</a:t>
          </a:r>
        </a:p>
      </dsp:txBody>
      <dsp:txXfrm>
        <a:off x="3647232" y="49133"/>
        <a:ext cx="1392335" cy="871996"/>
      </dsp:txXfrm>
    </dsp:sp>
    <dsp:sp modelId="{A45AAD14-BDFB-445A-AE6E-B65CF2D21455}">
      <dsp:nvSpPr>
        <dsp:cNvPr id="0" name=""/>
        <dsp:cNvSpPr/>
      </dsp:nvSpPr>
      <dsp:spPr>
        <a:xfrm>
          <a:off x="2413166" y="485132"/>
          <a:ext cx="3860466" cy="3860466"/>
        </a:xfrm>
        <a:custGeom>
          <a:avLst/>
          <a:gdLst/>
          <a:ahLst/>
          <a:cxnLst/>
          <a:rect l="0" t="0" r="0" b="0"/>
          <a:pathLst>
            <a:path>
              <a:moveTo>
                <a:pt x="2683781" y="153166"/>
              </a:moveTo>
              <a:arcTo wR="1930233" hR="1930233" stAng="17578735" swAng="1960954"/>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F7B70CDE-D636-4F2C-A2EA-BFCE92A5557C}">
      <dsp:nvSpPr>
        <dsp:cNvPr id="0" name=""/>
        <dsp:cNvSpPr/>
      </dsp:nvSpPr>
      <dsp:spPr>
        <a:xfrm>
          <a:off x="5435820" y="1335719"/>
          <a:ext cx="1486681" cy="966342"/>
        </a:xfrm>
        <a:prstGeom prst="roundRect">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US" sz="2200" kern="1200" dirty="0"/>
            <a:t>Well trained</a:t>
          </a:r>
        </a:p>
      </dsp:txBody>
      <dsp:txXfrm>
        <a:off x="5482993" y="1382892"/>
        <a:ext cx="1392335" cy="871996"/>
      </dsp:txXfrm>
    </dsp:sp>
    <dsp:sp modelId="{6E14F810-DE8D-49A3-99A4-BB68AED7F0D1}">
      <dsp:nvSpPr>
        <dsp:cNvPr id="0" name=""/>
        <dsp:cNvSpPr/>
      </dsp:nvSpPr>
      <dsp:spPr>
        <a:xfrm>
          <a:off x="2413166" y="485132"/>
          <a:ext cx="3860466" cy="3860466"/>
        </a:xfrm>
        <a:custGeom>
          <a:avLst/>
          <a:gdLst/>
          <a:ahLst/>
          <a:cxnLst/>
          <a:rect l="0" t="0" r="0" b="0"/>
          <a:pathLst>
            <a:path>
              <a:moveTo>
                <a:pt x="3857824" y="1829266"/>
              </a:moveTo>
              <a:arcTo wR="1930233" hR="1930233" stAng="21420095" swAng="2195854"/>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87EA2E33-A7E9-4891-8DCA-252F9D2C9499}">
      <dsp:nvSpPr>
        <dsp:cNvPr id="0" name=""/>
        <dsp:cNvSpPr/>
      </dsp:nvSpPr>
      <dsp:spPr>
        <a:xfrm>
          <a:off x="4734622" y="3493786"/>
          <a:ext cx="1486681" cy="966342"/>
        </a:xfrm>
        <a:prstGeom prst="roundRect">
          <a:avLst/>
        </a:prstGeom>
        <a:solidFill>
          <a:srgbClr val="92D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US" sz="2200" kern="1200" dirty="0"/>
            <a:t>Well protected</a:t>
          </a:r>
        </a:p>
      </dsp:txBody>
      <dsp:txXfrm>
        <a:off x="4781795" y="3540959"/>
        <a:ext cx="1392335" cy="871996"/>
      </dsp:txXfrm>
    </dsp:sp>
    <dsp:sp modelId="{15D77747-C168-4723-9CE6-11F2D3BB59BD}">
      <dsp:nvSpPr>
        <dsp:cNvPr id="0" name=""/>
        <dsp:cNvSpPr/>
      </dsp:nvSpPr>
      <dsp:spPr>
        <a:xfrm>
          <a:off x="2413166" y="485132"/>
          <a:ext cx="3860466" cy="3860466"/>
        </a:xfrm>
        <a:custGeom>
          <a:avLst/>
          <a:gdLst/>
          <a:ahLst/>
          <a:cxnLst/>
          <a:rect l="0" t="0" r="0" b="0"/>
          <a:pathLst>
            <a:path>
              <a:moveTo>
                <a:pt x="2313790" y="3821974"/>
              </a:moveTo>
              <a:arcTo wR="1930233" hR="1930233" stAng="4712308" swAng="1375385"/>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28795200-CCDB-464A-8D4C-652B3EA43223}">
      <dsp:nvSpPr>
        <dsp:cNvPr id="0" name=""/>
        <dsp:cNvSpPr/>
      </dsp:nvSpPr>
      <dsp:spPr>
        <a:xfrm>
          <a:off x="2465496" y="3493786"/>
          <a:ext cx="1486681" cy="966342"/>
        </a:xfrm>
        <a:prstGeom prst="roundRect">
          <a:avLst/>
        </a:prstGeom>
        <a:solidFill>
          <a:srgbClr val="00B0F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US" sz="2200" kern="1200" dirty="0"/>
            <a:t>Well accounted</a:t>
          </a:r>
        </a:p>
      </dsp:txBody>
      <dsp:txXfrm>
        <a:off x="2512669" y="3540959"/>
        <a:ext cx="1392335" cy="871996"/>
      </dsp:txXfrm>
    </dsp:sp>
    <dsp:sp modelId="{A9C29B98-B456-48F2-905C-905EEEC1E0D0}">
      <dsp:nvSpPr>
        <dsp:cNvPr id="0" name=""/>
        <dsp:cNvSpPr/>
      </dsp:nvSpPr>
      <dsp:spPr>
        <a:xfrm>
          <a:off x="2413166" y="485132"/>
          <a:ext cx="3860466" cy="3860466"/>
        </a:xfrm>
        <a:custGeom>
          <a:avLst/>
          <a:gdLst/>
          <a:ahLst/>
          <a:cxnLst/>
          <a:rect l="0" t="0" r="0" b="0"/>
          <a:pathLst>
            <a:path>
              <a:moveTo>
                <a:pt x="322485" y="2998384"/>
              </a:moveTo>
              <a:arcTo wR="1930233" hR="1930233" stAng="8784051" swAng="2195854"/>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917E2624-7F3B-4150-9C74-D10C35960DCE}">
      <dsp:nvSpPr>
        <dsp:cNvPr id="0" name=""/>
        <dsp:cNvSpPr/>
      </dsp:nvSpPr>
      <dsp:spPr>
        <a:xfrm>
          <a:off x="1764298" y="1335719"/>
          <a:ext cx="1486681" cy="966342"/>
        </a:xfrm>
        <a:prstGeom prst="roundRect">
          <a:avLst/>
        </a:prstGeom>
        <a:solidFill>
          <a:srgbClr val="00206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US" sz="2200" kern="1200" dirty="0"/>
            <a:t>Well paid</a:t>
          </a:r>
        </a:p>
      </dsp:txBody>
      <dsp:txXfrm>
        <a:off x="1811471" y="1382892"/>
        <a:ext cx="1392335" cy="871996"/>
      </dsp:txXfrm>
    </dsp:sp>
    <dsp:sp modelId="{492466CF-E615-4782-9EB2-90ABAE25F327}">
      <dsp:nvSpPr>
        <dsp:cNvPr id="0" name=""/>
        <dsp:cNvSpPr/>
      </dsp:nvSpPr>
      <dsp:spPr>
        <a:xfrm>
          <a:off x="2413166" y="485132"/>
          <a:ext cx="3860466" cy="3860466"/>
        </a:xfrm>
        <a:custGeom>
          <a:avLst/>
          <a:gdLst/>
          <a:ahLst/>
          <a:cxnLst/>
          <a:rect l="0" t="0" r="0" b="0"/>
          <a:pathLst>
            <a:path>
              <a:moveTo>
                <a:pt x="336402" y="841425"/>
              </a:moveTo>
              <a:arcTo wR="1930233" hR="1930233" stAng="12860311" swAng="1960954"/>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F397557-F341-4B05-990D-A383D0D722FC}">
      <dsp:nvSpPr>
        <dsp:cNvPr id="0" name=""/>
        <dsp:cNvSpPr/>
      </dsp:nvSpPr>
      <dsp:spPr>
        <a:xfrm>
          <a:off x="3290165" y="3591338"/>
          <a:ext cx="2168381" cy="2168381"/>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marL="0" lvl="0" indent="0" algn="ctr" defTabSz="1022350">
            <a:lnSpc>
              <a:spcPct val="90000"/>
            </a:lnSpc>
            <a:spcBef>
              <a:spcPct val="0"/>
            </a:spcBef>
            <a:spcAft>
              <a:spcPct val="35000"/>
            </a:spcAft>
            <a:buNone/>
          </a:pPr>
          <a:r>
            <a:rPr lang="id-ID" sz="2300" b="1" kern="1200" dirty="0"/>
            <a:t>Qualified Graduates</a:t>
          </a:r>
        </a:p>
      </dsp:txBody>
      <dsp:txXfrm>
        <a:off x="3607717" y="3908890"/>
        <a:ext cx="1533277" cy="1533277"/>
      </dsp:txXfrm>
    </dsp:sp>
    <dsp:sp modelId="{1EE47610-35EC-4912-9CDA-FDCE2A6C54D6}">
      <dsp:nvSpPr>
        <dsp:cNvPr id="0" name=""/>
        <dsp:cNvSpPr/>
      </dsp:nvSpPr>
      <dsp:spPr>
        <a:xfrm rot="10800000">
          <a:off x="761316" y="4366534"/>
          <a:ext cx="2389761" cy="617988"/>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973F328-4FBE-4F78-83A7-99D8C1AB9815}">
      <dsp:nvSpPr>
        <dsp:cNvPr id="0" name=""/>
        <dsp:cNvSpPr/>
      </dsp:nvSpPr>
      <dsp:spPr>
        <a:xfrm>
          <a:off x="2383" y="4068382"/>
          <a:ext cx="1517867" cy="1214293"/>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800100">
            <a:lnSpc>
              <a:spcPct val="90000"/>
            </a:lnSpc>
            <a:spcBef>
              <a:spcPct val="0"/>
            </a:spcBef>
            <a:spcAft>
              <a:spcPct val="35000"/>
            </a:spcAft>
            <a:buNone/>
          </a:pPr>
          <a:r>
            <a:rPr lang="id-ID" sz="1800" kern="1200" dirty="0"/>
            <a:t>Good Governance of Education Institutions</a:t>
          </a:r>
        </a:p>
      </dsp:txBody>
      <dsp:txXfrm>
        <a:off x="37948" y="4103947"/>
        <a:ext cx="1446737" cy="1143163"/>
      </dsp:txXfrm>
    </dsp:sp>
    <dsp:sp modelId="{E14EAF4C-E157-4B19-83B2-FBD539EBC52C}">
      <dsp:nvSpPr>
        <dsp:cNvPr id="0" name=""/>
        <dsp:cNvSpPr/>
      </dsp:nvSpPr>
      <dsp:spPr>
        <a:xfrm rot="12600000">
          <a:off x="1085288" y="3157455"/>
          <a:ext cx="2389761" cy="617988"/>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F53D412C-4029-443F-B93D-E95DAF2E7AE6}">
      <dsp:nvSpPr>
        <dsp:cNvPr id="0" name=""/>
        <dsp:cNvSpPr/>
      </dsp:nvSpPr>
      <dsp:spPr>
        <a:xfrm>
          <a:off x="486438" y="2261862"/>
          <a:ext cx="1517867" cy="1214293"/>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800100">
            <a:lnSpc>
              <a:spcPct val="90000"/>
            </a:lnSpc>
            <a:spcBef>
              <a:spcPct val="0"/>
            </a:spcBef>
            <a:spcAft>
              <a:spcPct val="35000"/>
            </a:spcAft>
            <a:buNone/>
          </a:pPr>
          <a:r>
            <a:rPr lang="id-ID" sz="1800" kern="1200" dirty="0"/>
            <a:t>Quality of Teaching &amp; Learning Process</a:t>
          </a:r>
        </a:p>
      </dsp:txBody>
      <dsp:txXfrm>
        <a:off x="522003" y="2297427"/>
        <a:ext cx="1446737" cy="1143163"/>
      </dsp:txXfrm>
    </dsp:sp>
    <dsp:sp modelId="{13D11410-594D-4C02-9FDC-DFA0499C6415}">
      <dsp:nvSpPr>
        <dsp:cNvPr id="0" name=""/>
        <dsp:cNvSpPr/>
      </dsp:nvSpPr>
      <dsp:spPr>
        <a:xfrm rot="14400000">
          <a:off x="1970396" y="2272348"/>
          <a:ext cx="2389761" cy="617988"/>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D767E4A-12CF-4C1F-BCAA-EE3CCFF0E314}">
      <dsp:nvSpPr>
        <dsp:cNvPr id="0" name=""/>
        <dsp:cNvSpPr/>
      </dsp:nvSpPr>
      <dsp:spPr>
        <a:xfrm>
          <a:off x="1808902" y="939398"/>
          <a:ext cx="1517867" cy="1214293"/>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800100">
            <a:lnSpc>
              <a:spcPct val="90000"/>
            </a:lnSpc>
            <a:spcBef>
              <a:spcPct val="0"/>
            </a:spcBef>
            <a:spcAft>
              <a:spcPct val="35000"/>
            </a:spcAft>
            <a:buNone/>
          </a:pPr>
          <a:r>
            <a:rPr lang="id-ID" sz="1800" kern="1200" dirty="0"/>
            <a:t>Qualified Educators &amp; Supporting Staff</a:t>
          </a:r>
        </a:p>
      </dsp:txBody>
      <dsp:txXfrm>
        <a:off x="1844467" y="974963"/>
        <a:ext cx="1446737" cy="1143163"/>
      </dsp:txXfrm>
    </dsp:sp>
    <dsp:sp modelId="{AF2796A4-21CB-4A4E-AF15-B0F495269142}">
      <dsp:nvSpPr>
        <dsp:cNvPr id="0" name=""/>
        <dsp:cNvSpPr/>
      </dsp:nvSpPr>
      <dsp:spPr>
        <a:xfrm rot="16200000">
          <a:off x="3179475" y="1948376"/>
          <a:ext cx="2389761" cy="617988"/>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F83725A-C674-40CC-802D-83E13A0B886B}">
      <dsp:nvSpPr>
        <dsp:cNvPr id="0" name=""/>
        <dsp:cNvSpPr/>
      </dsp:nvSpPr>
      <dsp:spPr>
        <a:xfrm>
          <a:off x="3615422" y="455342"/>
          <a:ext cx="1517867" cy="1214293"/>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800100">
            <a:lnSpc>
              <a:spcPct val="90000"/>
            </a:lnSpc>
            <a:spcBef>
              <a:spcPct val="0"/>
            </a:spcBef>
            <a:spcAft>
              <a:spcPct val="35000"/>
            </a:spcAft>
            <a:buNone/>
          </a:pPr>
          <a:r>
            <a:rPr lang="id-ID" sz="1800" kern="1200" dirty="0"/>
            <a:t>Quality and Relevance of Curriculum</a:t>
          </a:r>
        </a:p>
      </dsp:txBody>
      <dsp:txXfrm>
        <a:off x="3650987" y="490907"/>
        <a:ext cx="1446737" cy="1143163"/>
      </dsp:txXfrm>
    </dsp:sp>
    <dsp:sp modelId="{6578F403-FECC-4BFE-A746-8128085DD5A2}">
      <dsp:nvSpPr>
        <dsp:cNvPr id="0" name=""/>
        <dsp:cNvSpPr/>
      </dsp:nvSpPr>
      <dsp:spPr>
        <a:xfrm rot="18000000">
          <a:off x="4388554" y="2272348"/>
          <a:ext cx="2389761" cy="617988"/>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5292486-9EB9-4630-8E3E-DFBB94DAEAF9}">
      <dsp:nvSpPr>
        <dsp:cNvPr id="0" name=""/>
        <dsp:cNvSpPr/>
      </dsp:nvSpPr>
      <dsp:spPr>
        <a:xfrm>
          <a:off x="5421941" y="939398"/>
          <a:ext cx="1517867" cy="1214293"/>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800100">
            <a:lnSpc>
              <a:spcPct val="90000"/>
            </a:lnSpc>
            <a:spcBef>
              <a:spcPct val="0"/>
            </a:spcBef>
            <a:spcAft>
              <a:spcPct val="35000"/>
            </a:spcAft>
            <a:buNone/>
          </a:pPr>
          <a:r>
            <a:rPr lang="id-ID" sz="1800" kern="1200" dirty="0"/>
            <a:t>Standardized Teaching Facilities</a:t>
          </a:r>
        </a:p>
      </dsp:txBody>
      <dsp:txXfrm>
        <a:off x="5457506" y="974963"/>
        <a:ext cx="1446737" cy="1143163"/>
      </dsp:txXfrm>
    </dsp:sp>
    <dsp:sp modelId="{C6445CC4-28B2-45FC-8541-62B0C42A32A3}">
      <dsp:nvSpPr>
        <dsp:cNvPr id="0" name=""/>
        <dsp:cNvSpPr/>
      </dsp:nvSpPr>
      <dsp:spPr>
        <a:xfrm rot="235075">
          <a:off x="5574057" y="4519745"/>
          <a:ext cx="2074722" cy="617988"/>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01D3B0E-D676-4B3C-A978-D405A4E1D14C}">
      <dsp:nvSpPr>
        <dsp:cNvPr id="0" name=""/>
        <dsp:cNvSpPr/>
      </dsp:nvSpPr>
      <dsp:spPr>
        <a:xfrm>
          <a:off x="6887421" y="4292472"/>
          <a:ext cx="1517867" cy="1214293"/>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800100">
            <a:lnSpc>
              <a:spcPct val="90000"/>
            </a:lnSpc>
            <a:spcBef>
              <a:spcPct val="0"/>
            </a:spcBef>
            <a:spcAft>
              <a:spcPct val="35000"/>
            </a:spcAft>
            <a:buNone/>
          </a:pPr>
          <a:r>
            <a:rPr lang="id-ID" sz="1800" kern="1200" dirty="0"/>
            <a:t>Strong National &amp; international Networking</a:t>
          </a:r>
        </a:p>
      </dsp:txBody>
      <dsp:txXfrm>
        <a:off x="6922986" y="4328037"/>
        <a:ext cx="1446737" cy="1143163"/>
      </dsp:txXfrm>
    </dsp:sp>
    <dsp:sp modelId="{B95961EC-2587-43AE-B5A1-33E1CC570040}">
      <dsp:nvSpPr>
        <dsp:cNvPr id="0" name=""/>
        <dsp:cNvSpPr/>
      </dsp:nvSpPr>
      <dsp:spPr>
        <a:xfrm rot="20045587">
          <a:off x="5354506" y="3323340"/>
          <a:ext cx="2335132" cy="617988"/>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1FDB071E-ACC1-4451-B458-33A65F374B5E}">
      <dsp:nvSpPr>
        <dsp:cNvPr id="0" name=""/>
        <dsp:cNvSpPr/>
      </dsp:nvSpPr>
      <dsp:spPr>
        <a:xfrm>
          <a:off x="6813370" y="2515066"/>
          <a:ext cx="1517867" cy="1214293"/>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800100">
            <a:lnSpc>
              <a:spcPct val="90000"/>
            </a:lnSpc>
            <a:spcBef>
              <a:spcPct val="0"/>
            </a:spcBef>
            <a:spcAft>
              <a:spcPct val="35000"/>
            </a:spcAft>
            <a:buNone/>
          </a:pPr>
          <a:r>
            <a:rPr lang="id-ID" sz="1800" kern="1200" dirty="0"/>
            <a:t>Accountable Financial Management</a:t>
          </a:r>
        </a:p>
      </dsp:txBody>
      <dsp:txXfrm>
        <a:off x="6848935" y="2550631"/>
        <a:ext cx="1446737" cy="1143163"/>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91B207D-24B9-4282-890A-B843D5DADF1C}">
      <dsp:nvSpPr>
        <dsp:cNvPr id="0" name=""/>
        <dsp:cNvSpPr/>
      </dsp:nvSpPr>
      <dsp:spPr>
        <a:xfrm>
          <a:off x="471461" y="2428893"/>
          <a:ext cx="1648600" cy="161165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id-ID" sz="1800" b="1" kern="1200" dirty="0"/>
            <a:t>Kemenristekdikti  Programs in  HRD of HE</a:t>
          </a:r>
        </a:p>
      </dsp:txBody>
      <dsp:txXfrm>
        <a:off x="518665" y="2476097"/>
        <a:ext cx="1554192" cy="1517242"/>
      </dsp:txXfrm>
    </dsp:sp>
    <dsp:sp modelId="{5322AA83-99EF-4C9A-9F97-D0FC90E6C576}">
      <dsp:nvSpPr>
        <dsp:cNvPr id="0" name=""/>
        <dsp:cNvSpPr/>
      </dsp:nvSpPr>
      <dsp:spPr>
        <a:xfrm rot="17051759">
          <a:off x="1293775" y="2162782"/>
          <a:ext cx="2189531" cy="21204"/>
        </a:xfrm>
        <a:custGeom>
          <a:avLst/>
          <a:gdLst/>
          <a:ahLst/>
          <a:cxnLst/>
          <a:rect l="0" t="0" r="0" b="0"/>
          <a:pathLst>
            <a:path>
              <a:moveTo>
                <a:pt x="0" y="10602"/>
              </a:moveTo>
              <a:lnTo>
                <a:pt x="2189531" y="1060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311150">
            <a:lnSpc>
              <a:spcPct val="90000"/>
            </a:lnSpc>
            <a:spcBef>
              <a:spcPct val="0"/>
            </a:spcBef>
            <a:spcAft>
              <a:spcPct val="35000"/>
            </a:spcAft>
            <a:buNone/>
          </a:pPr>
          <a:endParaRPr lang="id-ID" sz="700" kern="1200"/>
        </a:p>
      </dsp:txBody>
      <dsp:txXfrm>
        <a:off x="2333803" y="2118646"/>
        <a:ext cx="109476" cy="109476"/>
      </dsp:txXfrm>
    </dsp:sp>
    <dsp:sp modelId="{201690A4-300C-4D2E-AA10-CD288D28686E}">
      <dsp:nvSpPr>
        <dsp:cNvPr id="0" name=""/>
        <dsp:cNvSpPr/>
      </dsp:nvSpPr>
      <dsp:spPr>
        <a:xfrm>
          <a:off x="2657021" y="776450"/>
          <a:ext cx="1342399" cy="67119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id-ID" sz="1600" b="1" kern="1200" dirty="0"/>
            <a:t>Scholarships</a:t>
          </a:r>
        </a:p>
      </dsp:txBody>
      <dsp:txXfrm>
        <a:off x="2676680" y="796109"/>
        <a:ext cx="1303081" cy="631881"/>
      </dsp:txXfrm>
    </dsp:sp>
    <dsp:sp modelId="{459AB8E3-EA5B-4474-880E-EFAA8010773D}">
      <dsp:nvSpPr>
        <dsp:cNvPr id="0" name=""/>
        <dsp:cNvSpPr/>
      </dsp:nvSpPr>
      <dsp:spPr>
        <a:xfrm rot="19773884">
          <a:off x="3953153" y="931362"/>
          <a:ext cx="671524" cy="21204"/>
        </a:xfrm>
        <a:custGeom>
          <a:avLst/>
          <a:gdLst/>
          <a:ahLst/>
          <a:cxnLst/>
          <a:rect l="0" t="0" r="0" b="0"/>
          <a:pathLst>
            <a:path>
              <a:moveTo>
                <a:pt x="0" y="10602"/>
              </a:moveTo>
              <a:lnTo>
                <a:pt x="671524" y="10602"/>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id-ID" sz="500" kern="1200"/>
        </a:p>
      </dsp:txBody>
      <dsp:txXfrm>
        <a:off x="4272127" y="925177"/>
        <a:ext cx="33576" cy="33576"/>
      </dsp:txXfrm>
    </dsp:sp>
    <dsp:sp modelId="{74E45AF0-246C-40CF-A616-5660E15C6F29}">
      <dsp:nvSpPr>
        <dsp:cNvPr id="0" name=""/>
        <dsp:cNvSpPr/>
      </dsp:nvSpPr>
      <dsp:spPr>
        <a:xfrm>
          <a:off x="4578410" y="436280"/>
          <a:ext cx="1342399" cy="67119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id-ID" sz="1600" b="1" kern="1200" dirty="0"/>
            <a:t>Degree</a:t>
          </a:r>
        </a:p>
      </dsp:txBody>
      <dsp:txXfrm>
        <a:off x="4598069" y="455939"/>
        <a:ext cx="1303081" cy="631881"/>
      </dsp:txXfrm>
    </dsp:sp>
    <dsp:sp modelId="{27C4FDD9-52FA-40F2-8A32-4A3F1FCC652E}">
      <dsp:nvSpPr>
        <dsp:cNvPr id="0" name=""/>
        <dsp:cNvSpPr/>
      </dsp:nvSpPr>
      <dsp:spPr>
        <a:xfrm rot="19134179">
          <a:off x="5839897" y="545422"/>
          <a:ext cx="656755" cy="21204"/>
        </a:xfrm>
        <a:custGeom>
          <a:avLst/>
          <a:gdLst/>
          <a:ahLst/>
          <a:cxnLst/>
          <a:rect l="0" t="0" r="0" b="0"/>
          <a:pathLst>
            <a:path>
              <a:moveTo>
                <a:pt x="0" y="10602"/>
              </a:moveTo>
              <a:lnTo>
                <a:pt x="656755" y="10602"/>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id-ID" sz="500" kern="1200"/>
        </a:p>
      </dsp:txBody>
      <dsp:txXfrm>
        <a:off x="6151855" y="539606"/>
        <a:ext cx="32837" cy="32837"/>
      </dsp:txXfrm>
    </dsp:sp>
    <dsp:sp modelId="{60263727-594E-4033-8D8E-3BB17F08DEA1}">
      <dsp:nvSpPr>
        <dsp:cNvPr id="0" name=""/>
        <dsp:cNvSpPr/>
      </dsp:nvSpPr>
      <dsp:spPr>
        <a:xfrm>
          <a:off x="6415739" y="4571"/>
          <a:ext cx="1342399" cy="67119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id-ID" sz="1600" b="1" kern="1200" dirty="0"/>
            <a:t>Master  program</a:t>
          </a:r>
        </a:p>
      </dsp:txBody>
      <dsp:txXfrm>
        <a:off x="6435398" y="24230"/>
        <a:ext cx="1303081" cy="631881"/>
      </dsp:txXfrm>
    </dsp:sp>
    <dsp:sp modelId="{CA52C5E3-A9E8-4CA6-BCF3-2B2F3FBF6B4F}">
      <dsp:nvSpPr>
        <dsp:cNvPr id="0" name=""/>
        <dsp:cNvSpPr/>
      </dsp:nvSpPr>
      <dsp:spPr>
        <a:xfrm rot="2070072">
          <a:off x="5867995" y="931362"/>
          <a:ext cx="600558" cy="21204"/>
        </a:xfrm>
        <a:custGeom>
          <a:avLst/>
          <a:gdLst/>
          <a:ahLst/>
          <a:cxnLst/>
          <a:rect l="0" t="0" r="0" b="0"/>
          <a:pathLst>
            <a:path>
              <a:moveTo>
                <a:pt x="0" y="10602"/>
              </a:moveTo>
              <a:lnTo>
                <a:pt x="600558" y="10602"/>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ctr" defTabSz="44450">
            <a:lnSpc>
              <a:spcPct val="90000"/>
            </a:lnSpc>
            <a:spcBef>
              <a:spcPct val="0"/>
            </a:spcBef>
            <a:spcAft>
              <a:spcPct val="35000"/>
            </a:spcAft>
            <a:buNone/>
          </a:pPr>
          <a:endParaRPr lang="id-ID" sz="100" kern="1200"/>
        </a:p>
      </dsp:txBody>
      <dsp:txXfrm>
        <a:off x="5867995" y="931362"/>
        <a:ext cx="600558" cy="21204"/>
      </dsp:txXfrm>
    </dsp:sp>
    <dsp:sp modelId="{17F76061-F065-4BA8-B53F-FD5F958E6B47}">
      <dsp:nvSpPr>
        <dsp:cNvPr id="0" name=""/>
        <dsp:cNvSpPr/>
      </dsp:nvSpPr>
      <dsp:spPr>
        <a:xfrm>
          <a:off x="6415739" y="776450"/>
          <a:ext cx="1342399" cy="67119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id-ID" sz="1600" b="1" kern="1200" dirty="0"/>
            <a:t>Doctor  program</a:t>
          </a:r>
        </a:p>
      </dsp:txBody>
      <dsp:txXfrm>
        <a:off x="6435398" y="796109"/>
        <a:ext cx="1303081" cy="631881"/>
      </dsp:txXfrm>
    </dsp:sp>
    <dsp:sp modelId="{E13EDE3C-7E62-4214-9997-1201E96173C0}">
      <dsp:nvSpPr>
        <dsp:cNvPr id="0" name=""/>
        <dsp:cNvSpPr/>
      </dsp:nvSpPr>
      <dsp:spPr>
        <a:xfrm rot="2142401">
          <a:off x="3937266" y="1294417"/>
          <a:ext cx="661267" cy="21204"/>
        </a:xfrm>
        <a:custGeom>
          <a:avLst/>
          <a:gdLst/>
          <a:ahLst/>
          <a:cxnLst/>
          <a:rect l="0" t="0" r="0" b="0"/>
          <a:pathLst>
            <a:path>
              <a:moveTo>
                <a:pt x="0" y="10602"/>
              </a:moveTo>
              <a:lnTo>
                <a:pt x="661267" y="10602"/>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ctr" defTabSz="44450">
            <a:lnSpc>
              <a:spcPct val="90000"/>
            </a:lnSpc>
            <a:spcBef>
              <a:spcPct val="0"/>
            </a:spcBef>
            <a:spcAft>
              <a:spcPct val="35000"/>
            </a:spcAft>
            <a:buNone/>
          </a:pPr>
          <a:endParaRPr lang="id-ID" sz="100" kern="1200"/>
        </a:p>
      </dsp:txBody>
      <dsp:txXfrm>
        <a:off x="3937266" y="1294417"/>
        <a:ext cx="661267" cy="21204"/>
      </dsp:txXfrm>
    </dsp:sp>
    <dsp:sp modelId="{26F8C95E-0308-4ED4-83A1-2866F1F382B6}">
      <dsp:nvSpPr>
        <dsp:cNvPr id="0" name=""/>
        <dsp:cNvSpPr/>
      </dsp:nvSpPr>
      <dsp:spPr>
        <a:xfrm>
          <a:off x="4536380" y="1162390"/>
          <a:ext cx="1342399" cy="67119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id-ID" sz="1600" b="1" kern="1200" dirty="0"/>
            <a:t>Nondegree (Short course)</a:t>
          </a:r>
        </a:p>
      </dsp:txBody>
      <dsp:txXfrm>
        <a:off x="4556039" y="1182049"/>
        <a:ext cx="1303081" cy="631881"/>
      </dsp:txXfrm>
    </dsp:sp>
    <dsp:sp modelId="{C072BB70-7F58-479C-B910-A81241059371}">
      <dsp:nvSpPr>
        <dsp:cNvPr id="0" name=""/>
        <dsp:cNvSpPr/>
      </dsp:nvSpPr>
      <dsp:spPr>
        <a:xfrm rot="17945813">
          <a:off x="1836441" y="2741692"/>
          <a:ext cx="1104201" cy="21204"/>
        </a:xfrm>
        <a:custGeom>
          <a:avLst/>
          <a:gdLst/>
          <a:ahLst/>
          <a:cxnLst/>
          <a:rect l="0" t="0" r="0" b="0"/>
          <a:pathLst>
            <a:path>
              <a:moveTo>
                <a:pt x="0" y="10602"/>
              </a:moveTo>
              <a:lnTo>
                <a:pt x="1104201" y="1060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ctr" defTabSz="44450">
            <a:lnSpc>
              <a:spcPct val="90000"/>
            </a:lnSpc>
            <a:spcBef>
              <a:spcPct val="0"/>
            </a:spcBef>
            <a:spcAft>
              <a:spcPct val="35000"/>
            </a:spcAft>
            <a:buNone/>
          </a:pPr>
          <a:endParaRPr lang="id-ID" sz="100" kern="1200"/>
        </a:p>
      </dsp:txBody>
      <dsp:txXfrm>
        <a:off x="1836441" y="2741692"/>
        <a:ext cx="1104201" cy="21204"/>
      </dsp:txXfrm>
    </dsp:sp>
    <dsp:sp modelId="{E61A6A33-A598-4679-AD8D-A0DBE5B22FCB}">
      <dsp:nvSpPr>
        <dsp:cNvPr id="0" name=""/>
        <dsp:cNvSpPr/>
      </dsp:nvSpPr>
      <dsp:spPr>
        <a:xfrm>
          <a:off x="2657021" y="1934270"/>
          <a:ext cx="1342399" cy="67119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id-ID" sz="1600" b="1" kern="1200" dirty="0"/>
            <a:t>Expert exchange</a:t>
          </a:r>
        </a:p>
        <a:p>
          <a:pPr lvl="0" algn="ctr" defTabSz="577850">
            <a:lnSpc>
              <a:spcPct val="90000"/>
            </a:lnSpc>
            <a:spcBef>
              <a:spcPct val="0"/>
            </a:spcBef>
            <a:spcAft>
              <a:spcPct val="35000"/>
            </a:spcAft>
            <a:buNone/>
          </a:pPr>
          <a:endParaRPr lang="id-ID" sz="1300" kern="1200" dirty="0"/>
        </a:p>
      </dsp:txBody>
      <dsp:txXfrm>
        <a:off x="2676680" y="1953929"/>
        <a:ext cx="1303081" cy="631881"/>
      </dsp:txXfrm>
    </dsp:sp>
    <dsp:sp modelId="{308757DB-EBFC-4D9A-86A6-47F685FB7478}">
      <dsp:nvSpPr>
        <dsp:cNvPr id="0" name=""/>
        <dsp:cNvSpPr/>
      </dsp:nvSpPr>
      <dsp:spPr>
        <a:xfrm>
          <a:off x="3999420" y="2259267"/>
          <a:ext cx="536959" cy="21204"/>
        </a:xfrm>
        <a:custGeom>
          <a:avLst/>
          <a:gdLst/>
          <a:ahLst/>
          <a:cxnLst/>
          <a:rect l="0" t="0" r="0" b="0"/>
          <a:pathLst>
            <a:path>
              <a:moveTo>
                <a:pt x="0" y="10602"/>
              </a:moveTo>
              <a:lnTo>
                <a:pt x="536959" y="10602"/>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ctr" defTabSz="44450">
            <a:lnSpc>
              <a:spcPct val="90000"/>
            </a:lnSpc>
            <a:spcBef>
              <a:spcPct val="0"/>
            </a:spcBef>
            <a:spcAft>
              <a:spcPct val="35000"/>
            </a:spcAft>
            <a:buNone/>
          </a:pPr>
          <a:endParaRPr lang="id-ID" sz="100" kern="1200"/>
        </a:p>
      </dsp:txBody>
      <dsp:txXfrm>
        <a:off x="3999420" y="2259267"/>
        <a:ext cx="536959" cy="21204"/>
      </dsp:txXfrm>
    </dsp:sp>
    <dsp:sp modelId="{862BCB3F-754F-4127-9BBC-BF6256E33F99}">
      <dsp:nvSpPr>
        <dsp:cNvPr id="0" name=""/>
        <dsp:cNvSpPr/>
      </dsp:nvSpPr>
      <dsp:spPr>
        <a:xfrm>
          <a:off x="4536380" y="1934270"/>
          <a:ext cx="1346466" cy="67119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id-ID" sz="1600" b="1" kern="1200" dirty="0"/>
            <a:t>SAME</a:t>
          </a:r>
        </a:p>
      </dsp:txBody>
      <dsp:txXfrm>
        <a:off x="4556039" y="1953929"/>
        <a:ext cx="1307148" cy="631881"/>
      </dsp:txXfrm>
    </dsp:sp>
    <dsp:sp modelId="{021A9FDB-C8A3-48B0-8CA4-B16A18833005}">
      <dsp:nvSpPr>
        <dsp:cNvPr id="0" name=""/>
        <dsp:cNvSpPr/>
      </dsp:nvSpPr>
      <dsp:spPr>
        <a:xfrm rot="20413970">
          <a:off x="2103251" y="3127631"/>
          <a:ext cx="570581" cy="21204"/>
        </a:xfrm>
        <a:custGeom>
          <a:avLst/>
          <a:gdLst/>
          <a:ahLst/>
          <a:cxnLst/>
          <a:rect l="0" t="0" r="0" b="0"/>
          <a:pathLst>
            <a:path>
              <a:moveTo>
                <a:pt x="0" y="10602"/>
              </a:moveTo>
              <a:lnTo>
                <a:pt x="570581" y="1060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ctr" defTabSz="44450">
            <a:lnSpc>
              <a:spcPct val="90000"/>
            </a:lnSpc>
            <a:spcBef>
              <a:spcPct val="0"/>
            </a:spcBef>
            <a:spcAft>
              <a:spcPct val="35000"/>
            </a:spcAft>
            <a:buNone/>
          </a:pPr>
          <a:endParaRPr lang="id-ID" sz="100" kern="1200"/>
        </a:p>
      </dsp:txBody>
      <dsp:txXfrm>
        <a:off x="2103251" y="3127631"/>
        <a:ext cx="570581" cy="21204"/>
      </dsp:txXfrm>
    </dsp:sp>
    <dsp:sp modelId="{51344CC3-43AF-47BC-B0DD-9F6C95BF71F8}">
      <dsp:nvSpPr>
        <dsp:cNvPr id="0" name=""/>
        <dsp:cNvSpPr/>
      </dsp:nvSpPr>
      <dsp:spPr>
        <a:xfrm>
          <a:off x="2657021" y="2706149"/>
          <a:ext cx="1342399" cy="67119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id-ID" sz="1600" b="1" kern="1200" dirty="0"/>
            <a:t>Student  mobilization</a:t>
          </a:r>
        </a:p>
      </dsp:txBody>
      <dsp:txXfrm>
        <a:off x="2676680" y="2725808"/>
        <a:ext cx="1303081" cy="631881"/>
      </dsp:txXfrm>
    </dsp:sp>
    <dsp:sp modelId="{9A962F5C-7613-4155-8ABA-BD2370DA7505}">
      <dsp:nvSpPr>
        <dsp:cNvPr id="0" name=""/>
        <dsp:cNvSpPr/>
      </dsp:nvSpPr>
      <dsp:spPr>
        <a:xfrm>
          <a:off x="3999420" y="3031146"/>
          <a:ext cx="536959" cy="21204"/>
        </a:xfrm>
        <a:custGeom>
          <a:avLst/>
          <a:gdLst/>
          <a:ahLst/>
          <a:cxnLst/>
          <a:rect l="0" t="0" r="0" b="0"/>
          <a:pathLst>
            <a:path>
              <a:moveTo>
                <a:pt x="0" y="10602"/>
              </a:moveTo>
              <a:lnTo>
                <a:pt x="536959" y="10602"/>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ctr" defTabSz="44450">
            <a:lnSpc>
              <a:spcPct val="90000"/>
            </a:lnSpc>
            <a:spcBef>
              <a:spcPct val="0"/>
            </a:spcBef>
            <a:spcAft>
              <a:spcPct val="35000"/>
            </a:spcAft>
            <a:buNone/>
          </a:pPr>
          <a:endParaRPr lang="id-ID" sz="100" kern="1200"/>
        </a:p>
      </dsp:txBody>
      <dsp:txXfrm>
        <a:off x="3999420" y="3031146"/>
        <a:ext cx="536959" cy="21204"/>
      </dsp:txXfrm>
    </dsp:sp>
    <dsp:sp modelId="{0712D3C0-817D-4E85-B48D-550B0F90FB0B}">
      <dsp:nvSpPr>
        <dsp:cNvPr id="0" name=""/>
        <dsp:cNvSpPr/>
      </dsp:nvSpPr>
      <dsp:spPr>
        <a:xfrm>
          <a:off x="4536380" y="2706149"/>
          <a:ext cx="1342399" cy="67119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id-ID" sz="1600" b="1" kern="1200" dirty="0"/>
            <a:t>Credit Transfer</a:t>
          </a:r>
        </a:p>
      </dsp:txBody>
      <dsp:txXfrm>
        <a:off x="4556039" y="2725808"/>
        <a:ext cx="1303081" cy="631881"/>
      </dsp:txXfrm>
    </dsp:sp>
    <dsp:sp modelId="{B08ADDF9-5233-4576-8035-B20D0FF52B6C}">
      <dsp:nvSpPr>
        <dsp:cNvPr id="0" name=""/>
        <dsp:cNvSpPr/>
      </dsp:nvSpPr>
      <dsp:spPr>
        <a:xfrm rot="2829178">
          <a:off x="1993743" y="3513571"/>
          <a:ext cx="789596" cy="21204"/>
        </a:xfrm>
        <a:custGeom>
          <a:avLst/>
          <a:gdLst/>
          <a:ahLst/>
          <a:cxnLst/>
          <a:rect l="0" t="0" r="0" b="0"/>
          <a:pathLst>
            <a:path>
              <a:moveTo>
                <a:pt x="0" y="10602"/>
              </a:moveTo>
              <a:lnTo>
                <a:pt x="789596" y="1060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ctr" defTabSz="44450">
            <a:lnSpc>
              <a:spcPct val="90000"/>
            </a:lnSpc>
            <a:spcBef>
              <a:spcPct val="0"/>
            </a:spcBef>
            <a:spcAft>
              <a:spcPct val="35000"/>
            </a:spcAft>
            <a:buNone/>
          </a:pPr>
          <a:endParaRPr lang="id-ID" sz="100" kern="1200"/>
        </a:p>
      </dsp:txBody>
      <dsp:txXfrm>
        <a:off x="1993743" y="3513571"/>
        <a:ext cx="789596" cy="21204"/>
      </dsp:txXfrm>
    </dsp:sp>
    <dsp:sp modelId="{BDC081FC-DB5C-490C-AC0E-99E905A3134F}">
      <dsp:nvSpPr>
        <dsp:cNvPr id="0" name=""/>
        <dsp:cNvSpPr/>
      </dsp:nvSpPr>
      <dsp:spPr>
        <a:xfrm>
          <a:off x="2657021" y="3478029"/>
          <a:ext cx="1342399" cy="67119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id-ID" sz="1600" b="1" kern="1200" dirty="0"/>
            <a:t>Student</a:t>
          </a:r>
        </a:p>
        <a:p>
          <a:pPr marL="0" marR="0" lvl="0" indent="0" algn="ctr" defTabSz="914400" eaLnBrk="1" fontAlgn="auto" latinLnBrk="0" hangingPunct="1">
            <a:lnSpc>
              <a:spcPct val="100000"/>
            </a:lnSpc>
            <a:spcBef>
              <a:spcPct val="0"/>
            </a:spcBef>
            <a:spcAft>
              <a:spcPts val="0"/>
            </a:spcAft>
            <a:buClrTx/>
            <a:buSzTx/>
            <a:buFontTx/>
            <a:buNone/>
            <a:tabLst/>
            <a:defRPr/>
          </a:pPr>
          <a:r>
            <a:rPr lang="id-ID" sz="1600" b="1" kern="1200" dirty="0"/>
            <a:t>exchange</a:t>
          </a:r>
        </a:p>
        <a:p>
          <a:pPr lvl="0" algn="ctr" defTabSz="933450">
            <a:lnSpc>
              <a:spcPct val="90000"/>
            </a:lnSpc>
            <a:spcBef>
              <a:spcPct val="0"/>
            </a:spcBef>
            <a:spcAft>
              <a:spcPct val="35000"/>
            </a:spcAft>
            <a:buNone/>
          </a:pPr>
          <a:endParaRPr lang="id-ID" sz="1300" kern="1200" dirty="0"/>
        </a:p>
      </dsp:txBody>
      <dsp:txXfrm>
        <a:off x="2676680" y="3497688"/>
        <a:ext cx="1303081" cy="631881"/>
      </dsp:txXfrm>
    </dsp:sp>
    <dsp:sp modelId="{8A44F848-43AF-4E80-8AC1-91B41CFEBBEE}">
      <dsp:nvSpPr>
        <dsp:cNvPr id="0" name=""/>
        <dsp:cNvSpPr/>
      </dsp:nvSpPr>
      <dsp:spPr>
        <a:xfrm rot="4088509">
          <a:off x="1662093" y="3901273"/>
          <a:ext cx="1459218" cy="21204"/>
        </a:xfrm>
        <a:custGeom>
          <a:avLst/>
          <a:gdLst/>
          <a:ahLst/>
          <a:cxnLst/>
          <a:rect l="0" t="0" r="0" b="0"/>
          <a:pathLst>
            <a:path>
              <a:moveTo>
                <a:pt x="0" y="10602"/>
              </a:moveTo>
              <a:lnTo>
                <a:pt x="1459218" y="1060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ctr" defTabSz="44450">
            <a:lnSpc>
              <a:spcPct val="90000"/>
            </a:lnSpc>
            <a:spcBef>
              <a:spcPct val="0"/>
            </a:spcBef>
            <a:spcAft>
              <a:spcPct val="35000"/>
            </a:spcAft>
            <a:buNone/>
          </a:pPr>
          <a:endParaRPr lang="id-ID" sz="100" kern="1200"/>
        </a:p>
      </dsp:txBody>
      <dsp:txXfrm>
        <a:off x="1662093" y="3901273"/>
        <a:ext cx="1459218" cy="21204"/>
      </dsp:txXfrm>
    </dsp:sp>
    <dsp:sp modelId="{0D683C38-3DC4-4873-BA16-A8F30C254F47}">
      <dsp:nvSpPr>
        <dsp:cNvPr id="0" name=""/>
        <dsp:cNvSpPr/>
      </dsp:nvSpPr>
      <dsp:spPr>
        <a:xfrm>
          <a:off x="2663344" y="4253432"/>
          <a:ext cx="1342399" cy="67119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id-ID" sz="1600" b="1" kern="1200" dirty="0"/>
            <a:t>Joint /collaborative re</a:t>
          </a:r>
          <a:r>
            <a:rPr lang="id-ID" sz="1400" b="1" kern="1200" dirty="0"/>
            <a:t>search</a:t>
          </a:r>
        </a:p>
      </dsp:txBody>
      <dsp:txXfrm>
        <a:off x="2683003" y="4273091"/>
        <a:ext cx="1303081" cy="631881"/>
      </dsp:txXfrm>
    </dsp:sp>
    <dsp:sp modelId="{AB84FCBC-D1AF-44E1-A887-98A4BFE9A2CE}">
      <dsp:nvSpPr>
        <dsp:cNvPr id="0" name=""/>
        <dsp:cNvSpPr/>
      </dsp:nvSpPr>
      <dsp:spPr>
        <a:xfrm rot="4548241">
          <a:off x="1293775" y="4285451"/>
          <a:ext cx="2189531" cy="21204"/>
        </a:xfrm>
        <a:custGeom>
          <a:avLst/>
          <a:gdLst/>
          <a:ahLst/>
          <a:cxnLst/>
          <a:rect l="0" t="0" r="0" b="0"/>
          <a:pathLst>
            <a:path>
              <a:moveTo>
                <a:pt x="0" y="10602"/>
              </a:moveTo>
              <a:lnTo>
                <a:pt x="2189531" y="1060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ctr" defTabSz="44450">
            <a:lnSpc>
              <a:spcPct val="90000"/>
            </a:lnSpc>
            <a:spcBef>
              <a:spcPct val="0"/>
            </a:spcBef>
            <a:spcAft>
              <a:spcPct val="35000"/>
            </a:spcAft>
            <a:buNone/>
          </a:pPr>
          <a:endParaRPr lang="id-ID" sz="100" kern="1200"/>
        </a:p>
      </dsp:txBody>
      <dsp:txXfrm>
        <a:off x="1293775" y="4285451"/>
        <a:ext cx="2189531" cy="21204"/>
      </dsp:txXfrm>
    </dsp:sp>
    <dsp:sp modelId="{73C0BF8A-7C6D-4E55-85A8-3796508D524D}">
      <dsp:nvSpPr>
        <dsp:cNvPr id="0" name=""/>
        <dsp:cNvSpPr/>
      </dsp:nvSpPr>
      <dsp:spPr>
        <a:xfrm>
          <a:off x="2657021" y="5021788"/>
          <a:ext cx="1342399" cy="67119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id-ID" sz="1600" b="1" kern="1200" dirty="0"/>
            <a:t>Joint conference</a:t>
          </a:r>
        </a:p>
      </dsp:txBody>
      <dsp:txXfrm>
        <a:off x="2676680" y="5041447"/>
        <a:ext cx="1303081" cy="631881"/>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72D5265-2FDA-4052-9466-89EB8862BC2A}">
      <dsp:nvSpPr>
        <dsp:cNvPr id="0" name=""/>
        <dsp:cNvSpPr/>
      </dsp:nvSpPr>
      <dsp:spPr>
        <a:xfrm>
          <a:off x="3577857" y="2184826"/>
          <a:ext cx="1559660" cy="1559660"/>
        </a:xfrm>
        <a:prstGeom prst="ellipse">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id-ID" sz="1400" b="1" kern="1200" dirty="0">
              <a:solidFill>
                <a:srgbClr val="FFFF00"/>
              </a:solidFill>
            </a:rPr>
            <a:t>HRD of Kemenristekdikti at HE</a:t>
          </a:r>
        </a:p>
      </dsp:txBody>
      <dsp:txXfrm>
        <a:off x="3806264" y="2413233"/>
        <a:ext cx="1102846" cy="1102846"/>
      </dsp:txXfrm>
    </dsp:sp>
    <dsp:sp modelId="{D8546109-76D6-49C2-99EB-E7A7E05AC814}">
      <dsp:nvSpPr>
        <dsp:cNvPr id="0" name=""/>
        <dsp:cNvSpPr/>
      </dsp:nvSpPr>
      <dsp:spPr>
        <a:xfrm rot="16200000">
          <a:off x="4192895" y="1618083"/>
          <a:ext cx="329583" cy="53028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77850">
            <a:lnSpc>
              <a:spcPct val="90000"/>
            </a:lnSpc>
            <a:spcBef>
              <a:spcPct val="0"/>
            </a:spcBef>
            <a:spcAft>
              <a:spcPct val="35000"/>
            </a:spcAft>
            <a:buNone/>
          </a:pPr>
          <a:endParaRPr lang="id-ID" sz="1300" kern="1200"/>
        </a:p>
      </dsp:txBody>
      <dsp:txXfrm>
        <a:off x="4242333" y="1773578"/>
        <a:ext cx="230708" cy="318170"/>
      </dsp:txXfrm>
    </dsp:sp>
    <dsp:sp modelId="{59B89A25-DA64-4D7B-9BC3-323307A53B67}">
      <dsp:nvSpPr>
        <dsp:cNvPr id="0" name=""/>
        <dsp:cNvSpPr/>
      </dsp:nvSpPr>
      <dsp:spPr>
        <a:xfrm>
          <a:off x="3577857" y="3309"/>
          <a:ext cx="1559660" cy="1559660"/>
        </a:xfrm>
        <a:prstGeom prst="ellipse">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id-ID" sz="1200" b="1" kern="1200" dirty="0"/>
            <a:t>Improvement of Academic Career</a:t>
          </a:r>
        </a:p>
      </dsp:txBody>
      <dsp:txXfrm>
        <a:off x="3806264" y="231716"/>
        <a:ext cx="1102846" cy="1102846"/>
      </dsp:txXfrm>
    </dsp:sp>
    <dsp:sp modelId="{C276DA5A-6120-420A-8EAD-5FF7D69E6E20}">
      <dsp:nvSpPr>
        <dsp:cNvPr id="0" name=""/>
        <dsp:cNvSpPr/>
      </dsp:nvSpPr>
      <dsp:spPr>
        <a:xfrm rot="1940652">
          <a:off x="5109143" y="3282748"/>
          <a:ext cx="339110" cy="53028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77850">
            <a:lnSpc>
              <a:spcPct val="90000"/>
            </a:lnSpc>
            <a:spcBef>
              <a:spcPct val="0"/>
            </a:spcBef>
            <a:spcAft>
              <a:spcPct val="35000"/>
            </a:spcAft>
            <a:buNone/>
          </a:pPr>
          <a:endParaRPr lang="id-ID" sz="1300" kern="1200"/>
        </a:p>
      </dsp:txBody>
      <dsp:txXfrm>
        <a:off x="5117035" y="3361591"/>
        <a:ext cx="237377" cy="318170"/>
      </dsp:txXfrm>
    </dsp:sp>
    <dsp:sp modelId="{B768142E-FD45-4E6F-AAF5-7C57BDAAB679}">
      <dsp:nvSpPr>
        <dsp:cNvPr id="0" name=""/>
        <dsp:cNvSpPr/>
      </dsp:nvSpPr>
      <dsp:spPr>
        <a:xfrm>
          <a:off x="5436096" y="3361563"/>
          <a:ext cx="1559660" cy="1559660"/>
        </a:xfrm>
        <a:prstGeom prst="ellipse">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id-ID" sz="1300" b="1" kern="1200" dirty="0"/>
            <a:t>Strengthen Reserach Competence</a:t>
          </a:r>
        </a:p>
      </dsp:txBody>
      <dsp:txXfrm>
        <a:off x="5664503" y="3589970"/>
        <a:ext cx="1102846" cy="1102846"/>
      </dsp:txXfrm>
    </dsp:sp>
    <dsp:sp modelId="{00B9346B-C982-44C6-8201-F27D5378B8D2}">
      <dsp:nvSpPr>
        <dsp:cNvPr id="0" name=""/>
        <dsp:cNvSpPr/>
      </dsp:nvSpPr>
      <dsp:spPr>
        <a:xfrm rot="9617706">
          <a:off x="3156468" y="3068298"/>
          <a:ext cx="343041" cy="53028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77850">
            <a:lnSpc>
              <a:spcPct val="90000"/>
            </a:lnSpc>
            <a:spcBef>
              <a:spcPct val="0"/>
            </a:spcBef>
            <a:spcAft>
              <a:spcPct val="35000"/>
            </a:spcAft>
            <a:buNone/>
          </a:pPr>
          <a:endParaRPr lang="id-ID" sz="1300" kern="1200"/>
        </a:p>
      </dsp:txBody>
      <dsp:txXfrm rot="10800000">
        <a:off x="3256367" y="3157005"/>
        <a:ext cx="240129" cy="318170"/>
      </dsp:txXfrm>
    </dsp:sp>
    <dsp:sp modelId="{1C2B7153-A25C-4879-B053-0E11C69FC163}">
      <dsp:nvSpPr>
        <dsp:cNvPr id="0" name=""/>
        <dsp:cNvSpPr/>
      </dsp:nvSpPr>
      <dsp:spPr>
        <a:xfrm>
          <a:off x="1500180" y="2928942"/>
          <a:ext cx="1559660" cy="1559660"/>
        </a:xfrm>
        <a:prstGeom prst="ellipse">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id-ID" sz="1400" b="1" kern="1200" dirty="0"/>
            <a:t>Study (Non-degree</a:t>
          </a:r>
          <a:r>
            <a:rPr lang="id-ID" sz="1400" kern="1200" dirty="0"/>
            <a:t>)</a:t>
          </a:r>
        </a:p>
      </dsp:txBody>
      <dsp:txXfrm>
        <a:off x="1728587" y="3157349"/>
        <a:ext cx="1102846" cy="1102846"/>
      </dsp:txXfrm>
    </dsp:sp>
    <dsp:sp modelId="{31423A00-C13B-4F7B-83E5-407727684C9F}">
      <dsp:nvSpPr>
        <dsp:cNvPr id="0" name=""/>
        <dsp:cNvSpPr/>
      </dsp:nvSpPr>
      <dsp:spPr>
        <a:xfrm rot="5409792">
          <a:off x="4211148" y="3742099"/>
          <a:ext cx="287139" cy="53028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77850">
            <a:lnSpc>
              <a:spcPct val="90000"/>
            </a:lnSpc>
            <a:spcBef>
              <a:spcPct val="0"/>
            </a:spcBef>
            <a:spcAft>
              <a:spcPct val="35000"/>
            </a:spcAft>
            <a:buNone/>
          </a:pPr>
          <a:endParaRPr lang="id-ID" sz="1300" kern="1200"/>
        </a:p>
      </dsp:txBody>
      <dsp:txXfrm rot="10800000">
        <a:off x="4254342" y="3805085"/>
        <a:ext cx="200997" cy="318170"/>
      </dsp:txXfrm>
    </dsp:sp>
    <dsp:sp modelId="{D89C3FAF-974B-4E37-BC8D-8AFDCE3A0761}">
      <dsp:nvSpPr>
        <dsp:cNvPr id="0" name=""/>
        <dsp:cNvSpPr/>
      </dsp:nvSpPr>
      <dsp:spPr>
        <a:xfrm>
          <a:off x="3571871" y="4286250"/>
          <a:ext cx="1559660" cy="1559660"/>
        </a:xfrm>
        <a:prstGeom prst="ellipse">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id-ID" sz="1400" b="1" kern="1200" dirty="0"/>
            <a:t>Increase of scientific Publication</a:t>
          </a:r>
        </a:p>
      </dsp:txBody>
      <dsp:txXfrm>
        <a:off x="3800278" y="4514657"/>
        <a:ext cx="1102846" cy="1102846"/>
      </dsp:txXfrm>
    </dsp:sp>
    <dsp:sp modelId="{6C10D325-A5C3-43F6-95C6-459D72A93D91}">
      <dsp:nvSpPr>
        <dsp:cNvPr id="0" name=""/>
        <dsp:cNvSpPr/>
      </dsp:nvSpPr>
      <dsp:spPr>
        <a:xfrm rot="12809610">
          <a:off x="3140948" y="2042730"/>
          <a:ext cx="448406" cy="53028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77850">
            <a:lnSpc>
              <a:spcPct val="90000"/>
            </a:lnSpc>
            <a:spcBef>
              <a:spcPct val="0"/>
            </a:spcBef>
            <a:spcAft>
              <a:spcPct val="35000"/>
            </a:spcAft>
            <a:buNone/>
          </a:pPr>
          <a:endParaRPr lang="id-ID" sz="1300" kern="1200"/>
        </a:p>
      </dsp:txBody>
      <dsp:txXfrm rot="10800000">
        <a:off x="3264301" y="2185904"/>
        <a:ext cx="313884" cy="318170"/>
      </dsp:txXfrm>
    </dsp:sp>
    <dsp:sp modelId="{2A462133-BB69-41EC-84BF-DBE03EAAADEB}">
      <dsp:nvSpPr>
        <dsp:cNvPr id="0" name=""/>
        <dsp:cNvSpPr/>
      </dsp:nvSpPr>
      <dsp:spPr>
        <a:xfrm>
          <a:off x="1571618" y="857252"/>
          <a:ext cx="1559660" cy="1559660"/>
        </a:xfrm>
        <a:prstGeom prst="ellipse">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id-ID" sz="1400" b="1" kern="1200" dirty="0"/>
            <a:t>Study (degree)</a:t>
          </a:r>
        </a:p>
      </dsp:txBody>
      <dsp:txXfrm>
        <a:off x="1800025" y="1085659"/>
        <a:ext cx="1102846" cy="1102846"/>
      </dsp:txXfrm>
    </dsp:sp>
    <dsp:sp modelId="{F07D09C4-538A-4E46-8223-1014ECAE57B9}">
      <dsp:nvSpPr>
        <dsp:cNvPr id="0" name=""/>
        <dsp:cNvSpPr/>
      </dsp:nvSpPr>
      <dsp:spPr>
        <a:xfrm rot="19678572">
          <a:off x="5097761" y="2147174"/>
          <a:ext cx="286075" cy="53028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77850">
            <a:lnSpc>
              <a:spcPct val="90000"/>
            </a:lnSpc>
            <a:spcBef>
              <a:spcPct val="0"/>
            </a:spcBef>
            <a:spcAft>
              <a:spcPct val="35000"/>
            </a:spcAft>
            <a:buNone/>
          </a:pPr>
          <a:endParaRPr lang="id-ID" sz="1300" kern="1200"/>
        </a:p>
      </dsp:txBody>
      <dsp:txXfrm>
        <a:off x="5104291" y="2275985"/>
        <a:ext cx="200253" cy="318170"/>
      </dsp:txXfrm>
    </dsp:sp>
    <dsp:sp modelId="{B515F98D-160F-436C-A268-7FE46409AE42}">
      <dsp:nvSpPr>
        <dsp:cNvPr id="0" name=""/>
        <dsp:cNvSpPr/>
      </dsp:nvSpPr>
      <dsp:spPr>
        <a:xfrm>
          <a:off x="5357809" y="1071560"/>
          <a:ext cx="1559660" cy="1559660"/>
        </a:xfrm>
        <a:prstGeom prst="ellipse">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id-ID" sz="1300" b="1" kern="1200" dirty="0"/>
            <a:t>Certification for Educators</a:t>
          </a:r>
        </a:p>
      </dsp:txBody>
      <dsp:txXfrm>
        <a:off x="5586216" y="1299967"/>
        <a:ext cx="1102846" cy="1102846"/>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59214A8-4D5E-4A56-98B9-5B3E1A47D35B}">
      <dsp:nvSpPr>
        <dsp:cNvPr id="0" name=""/>
        <dsp:cNvSpPr/>
      </dsp:nvSpPr>
      <dsp:spPr>
        <a:xfrm>
          <a:off x="3143276" y="1928828"/>
          <a:ext cx="1963940" cy="1643068"/>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1155700">
            <a:lnSpc>
              <a:spcPct val="90000"/>
            </a:lnSpc>
            <a:spcBef>
              <a:spcPct val="0"/>
            </a:spcBef>
            <a:spcAft>
              <a:spcPct val="35000"/>
            </a:spcAft>
            <a:buNone/>
          </a:pPr>
          <a:r>
            <a:rPr lang="id-ID" sz="2600" b="1" kern="1200" dirty="0"/>
            <a:t>Partner Countries</a:t>
          </a:r>
        </a:p>
      </dsp:txBody>
      <dsp:txXfrm>
        <a:off x="3430888" y="2169450"/>
        <a:ext cx="1388716" cy="1161824"/>
      </dsp:txXfrm>
    </dsp:sp>
    <dsp:sp modelId="{38C70D17-CC89-4535-A777-DD0703B1B733}">
      <dsp:nvSpPr>
        <dsp:cNvPr id="0" name=""/>
        <dsp:cNvSpPr/>
      </dsp:nvSpPr>
      <dsp:spPr>
        <a:xfrm rot="16200000">
          <a:off x="3928167" y="1715181"/>
          <a:ext cx="394156" cy="33137"/>
        </a:xfrm>
        <a:custGeom>
          <a:avLst/>
          <a:gdLst/>
          <a:ahLst/>
          <a:cxnLst/>
          <a:rect l="0" t="0" r="0" b="0"/>
          <a:pathLst>
            <a:path>
              <a:moveTo>
                <a:pt x="0" y="16568"/>
              </a:moveTo>
              <a:lnTo>
                <a:pt x="394156" y="1656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id-ID" sz="500" kern="1200"/>
        </a:p>
      </dsp:txBody>
      <dsp:txXfrm>
        <a:off x="4115392" y="1721896"/>
        <a:ext cx="19707" cy="19707"/>
      </dsp:txXfrm>
    </dsp:sp>
    <dsp:sp modelId="{B05EB63F-42F2-4F2E-A8C2-3C577C57F1E5}">
      <dsp:nvSpPr>
        <dsp:cNvPr id="0" name=""/>
        <dsp:cNvSpPr/>
      </dsp:nvSpPr>
      <dsp:spPr>
        <a:xfrm>
          <a:off x="3239383" y="19624"/>
          <a:ext cx="1771726" cy="151504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id-ID" sz="1200" b="1" kern="1200" dirty="0"/>
            <a:t>EUROPE:</a:t>
          </a:r>
        </a:p>
        <a:p>
          <a:pPr marL="0" lvl="0" indent="0" algn="ctr" defTabSz="533400">
            <a:lnSpc>
              <a:spcPct val="90000"/>
            </a:lnSpc>
            <a:spcBef>
              <a:spcPct val="0"/>
            </a:spcBef>
            <a:spcAft>
              <a:spcPct val="35000"/>
            </a:spcAft>
            <a:buNone/>
          </a:pPr>
          <a:r>
            <a:rPr lang="id-ID" sz="1200" b="1" kern="1200" dirty="0"/>
            <a:t>France, UK, Austria Netherland, Germany, Findland,  Switzerland, Spain, Italy, etc</a:t>
          </a:r>
        </a:p>
      </dsp:txBody>
      <dsp:txXfrm>
        <a:off x="3498846" y="241497"/>
        <a:ext cx="1252800" cy="1071301"/>
      </dsp:txXfrm>
    </dsp:sp>
    <dsp:sp modelId="{1ED8C952-10F0-411F-8F67-35EE030FFAE3}">
      <dsp:nvSpPr>
        <dsp:cNvPr id="0" name=""/>
        <dsp:cNvSpPr/>
      </dsp:nvSpPr>
      <dsp:spPr>
        <a:xfrm rot="19800000">
          <a:off x="4920821" y="2220052"/>
          <a:ext cx="188504" cy="33137"/>
        </a:xfrm>
        <a:custGeom>
          <a:avLst/>
          <a:gdLst/>
          <a:ahLst/>
          <a:cxnLst/>
          <a:rect l="0" t="0" r="0" b="0"/>
          <a:pathLst>
            <a:path>
              <a:moveTo>
                <a:pt x="0" y="16568"/>
              </a:moveTo>
              <a:lnTo>
                <a:pt x="188504" y="1656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id-ID" sz="500" kern="1200"/>
        </a:p>
      </dsp:txBody>
      <dsp:txXfrm>
        <a:off x="5010360" y="2231908"/>
        <a:ext cx="9425" cy="9425"/>
      </dsp:txXfrm>
    </dsp:sp>
    <dsp:sp modelId="{623F74BC-92E6-4ED4-B6B5-165B9B9989F0}">
      <dsp:nvSpPr>
        <dsp:cNvPr id="0" name=""/>
        <dsp:cNvSpPr/>
      </dsp:nvSpPr>
      <dsp:spPr>
        <a:xfrm>
          <a:off x="4942578" y="1006232"/>
          <a:ext cx="1783043" cy="151504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id-ID" sz="1400" b="1" kern="1200" dirty="0"/>
            <a:t>EAST ASIA:</a:t>
          </a:r>
        </a:p>
        <a:p>
          <a:pPr marL="0" lvl="0" indent="0" algn="ctr" defTabSz="622300">
            <a:lnSpc>
              <a:spcPct val="90000"/>
            </a:lnSpc>
            <a:spcBef>
              <a:spcPct val="0"/>
            </a:spcBef>
            <a:spcAft>
              <a:spcPct val="35000"/>
            </a:spcAft>
            <a:buNone/>
          </a:pPr>
          <a:r>
            <a:rPr lang="id-ID" sz="1400" b="1" kern="1200" dirty="0"/>
            <a:t>Japan, South Korea, China, Taiwan, Hongkong </a:t>
          </a:r>
        </a:p>
      </dsp:txBody>
      <dsp:txXfrm>
        <a:off x="5203699" y="1228105"/>
        <a:ext cx="1260801" cy="1071301"/>
      </dsp:txXfrm>
    </dsp:sp>
    <dsp:sp modelId="{CEBF05C7-3163-4295-B164-A24444D7702F}">
      <dsp:nvSpPr>
        <dsp:cNvPr id="0" name=""/>
        <dsp:cNvSpPr/>
      </dsp:nvSpPr>
      <dsp:spPr>
        <a:xfrm rot="1800000">
          <a:off x="4920626" y="3248263"/>
          <a:ext cx="191411" cy="33137"/>
        </a:xfrm>
        <a:custGeom>
          <a:avLst/>
          <a:gdLst/>
          <a:ahLst/>
          <a:cxnLst/>
          <a:rect l="0" t="0" r="0" b="0"/>
          <a:pathLst>
            <a:path>
              <a:moveTo>
                <a:pt x="0" y="16568"/>
              </a:moveTo>
              <a:lnTo>
                <a:pt x="191411" y="1656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id-ID" sz="500" kern="1200"/>
        </a:p>
      </dsp:txBody>
      <dsp:txXfrm>
        <a:off x="5011547" y="3260046"/>
        <a:ext cx="9570" cy="9570"/>
      </dsp:txXfrm>
    </dsp:sp>
    <dsp:sp modelId="{CD8ACC5F-6CF3-413D-9031-F07104BF6806}">
      <dsp:nvSpPr>
        <dsp:cNvPr id="0" name=""/>
        <dsp:cNvSpPr/>
      </dsp:nvSpPr>
      <dsp:spPr>
        <a:xfrm>
          <a:off x="4947017" y="2979446"/>
          <a:ext cx="1774165" cy="151504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id-ID" sz="1400" b="1" kern="1200" dirty="0"/>
            <a:t>Australia &amp; New Zealand</a:t>
          </a:r>
        </a:p>
      </dsp:txBody>
      <dsp:txXfrm>
        <a:off x="5206837" y="3201319"/>
        <a:ext cx="1254525" cy="1071301"/>
      </dsp:txXfrm>
    </dsp:sp>
    <dsp:sp modelId="{55A4F805-73AF-45AC-A34D-5B31BF73FCAA}">
      <dsp:nvSpPr>
        <dsp:cNvPr id="0" name=""/>
        <dsp:cNvSpPr/>
      </dsp:nvSpPr>
      <dsp:spPr>
        <a:xfrm rot="5400000">
          <a:off x="3928167" y="3752406"/>
          <a:ext cx="394156" cy="33137"/>
        </a:xfrm>
        <a:custGeom>
          <a:avLst/>
          <a:gdLst/>
          <a:ahLst/>
          <a:cxnLst/>
          <a:rect l="0" t="0" r="0" b="0"/>
          <a:pathLst>
            <a:path>
              <a:moveTo>
                <a:pt x="0" y="16568"/>
              </a:moveTo>
              <a:lnTo>
                <a:pt x="394156" y="1656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id-ID" sz="500" kern="1200"/>
        </a:p>
      </dsp:txBody>
      <dsp:txXfrm>
        <a:off x="4115392" y="3759121"/>
        <a:ext cx="19707" cy="19707"/>
      </dsp:txXfrm>
    </dsp:sp>
    <dsp:sp modelId="{93D7DD24-1E84-489C-8A87-F8D9078A6757}">
      <dsp:nvSpPr>
        <dsp:cNvPr id="0" name=""/>
        <dsp:cNvSpPr/>
      </dsp:nvSpPr>
      <dsp:spPr>
        <a:xfrm>
          <a:off x="3167948" y="3966054"/>
          <a:ext cx="1914595" cy="151504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id-ID" sz="1400" b="1" kern="1200" dirty="0"/>
            <a:t>ASEAN:</a:t>
          </a:r>
        </a:p>
        <a:p>
          <a:pPr marL="0" lvl="0" indent="0" algn="ctr" defTabSz="622300">
            <a:lnSpc>
              <a:spcPct val="90000"/>
            </a:lnSpc>
            <a:spcBef>
              <a:spcPct val="0"/>
            </a:spcBef>
            <a:spcAft>
              <a:spcPct val="35000"/>
            </a:spcAft>
            <a:buNone/>
          </a:pPr>
          <a:r>
            <a:rPr lang="id-ID" sz="1400" b="1" kern="1200" dirty="0"/>
            <a:t>Malaysia, Singapore, Thailand, Philippines  </a:t>
          </a:r>
        </a:p>
      </dsp:txBody>
      <dsp:txXfrm>
        <a:off x="3448334" y="4187927"/>
        <a:ext cx="1353823" cy="1071301"/>
      </dsp:txXfrm>
    </dsp:sp>
    <dsp:sp modelId="{5765B503-CA66-4139-9DC5-B3143754E997}">
      <dsp:nvSpPr>
        <dsp:cNvPr id="0" name=""/>
        <dsp:cNvSpPr/>
      </dsp:nvSpPr>
      <dsp:spPr>
        <a:xfrm rot="12482586">
          <a:off x="3037584" y="2227803"/>
          <a:ext cx="275510" cy="33137"/>
        </a:xfrm>
        <a:custGeom>
          <a:avLst/>
          <a:gdLst/>
          <a:ahLst/>
          <a:cxnLst/>
          <a:rect l="0" t="0" r="0" b="0"/>
          <a:pathLst>
            <a:path>
              <a:moveTo>
                <a:pt x="0" y="16568"/>
              </a:moveTo>
              <a:lnTo>
                <a:pt x="275510" y="1656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id-ID" sz="500" kern="1200"/>
        </a:p>
      </dsp:txBody>
      <dsp:txXfrm rot="10800000">
        <a:off x="3168452" y="2237484"/>
        <a:ext cx="13775" cy="13775"/>
      </dsp:txXfrm>
    </dsp:sp>
    <dsp:sp modelId="{8E93C66F-2311-425D-9B81-B517B0DC5753}">
      <dsp:nvSpPr>
        <dsp:cNvPr id="0" name=""/>
        <dsp:cNvSpPr/>
      </dsp:nvSpPr>
      <dsp:spPr>
        <a:xfrm>
          <a:off x="1428757" y="1024148"/>
          <a:ext cx="1755894" cy="151504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id-ID" sz="1400" b="1" kern="1200" dirty="0"/>
            <a:t>United States  &amp; Canada</a:t>
          </a:r>
        </a:p>
      </dsp:txBody>
      <dsp:txXfrm>
        <a:off x="1685902" y="1246021"/>
        <a:ext cx="1241604" cy="1071301"/>
      </dsp:txXfrm>
    </dsp:sp>
    <dsp:sp modelId="{7E75254D-014B-4F4F-8AAF-7C72DB6DC01D}">
      <dsp:nvSpPr>
        <dsp:cNvPr id="0" name=""/>
        <dsp:cNvSpPr/>
      </dsp:nvSpPr>
      <dsp:spPr>
        <a:xfrm rot="9279630">
          <a:off x="2907051" y="3220214"/>
          <a:ext cx="381997" cy="33137"/>
        </a:xfrm>
        <a:custGeom>
          <a:avLst/>
          <a:gdLst/>
          <a:ahLst/>
          <a:cxnLst/>
          <a:rect l="0" t="0" r="0" b="0"/>
          <a:pathLst>
            <a:path>
              <a:moveTo>
                <a:pt x="0" y="16568"/>
              </a:moveTo>
              <a:lnTo>
                <a:pt x="381997" y="1656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id-ID" sz="500" kern="1200"/>
        </a:p>
      </dsp:txBody>
      <dsp:txXfrm rot="10800000">
        <a:off x="3088500" y="3227232"/>
        <a:ext cx="19099" cy="19099"/>
      </dsp:txXfrm>
    </dsp:sp>
    <dsp:sp modelId="{D3850071-4A43-43CB-AED3-9AA43793362C}">
      <dsp:nvSpPr>
        <dsp:cNvPr id="0" name=""/>
        <dsp:cNvSpPr/>
      </dsp:nvSpPr>
      <dsp:spPr>
        <a:xfrm>
          <a:off x="1220454" y="2936313"/>
          <a:ext cx="1824828" cy="151504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id-ID" sz="1400" b="1" kern="1200" dirty="0"/>
            <a:t>SOUTH &amp; MIDLE EAST: India, Saudi Arabia, Egypt, etc</a:t>
          </a:r>
        </a:p>
      </dsp:txBody>
      <dsp:txXfrm>
        <a:off x="1487694" y="3158186"/>
        <a:ext cx="1290348" cy="1071301"/>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E5F5CB0-9875-4E3A-A20A-CA2D63F877FB}">
      <dsp:nvSpPr>
        <dsp:cNvPr id="0" name=""/>
        <dsp:cNvSpPr/>
      </dsp:nvSpPr>
      <dsp:spPr>
        <a:xfrm>
          <a:off x="3214664" y="2500308"/>
          <a:ext cx="2313075" cy="2071456"/>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id-ID" sz="1800" b="1" kern="1200" dirty="0"/>
            <a:t>HRD Partnership in HE</a:t>
          </a:r>
        </a:p>
      </dsp:txBody>
      <dsp:txXfrm>
        <a:off x="3553406" y="2803666"/>
        <a:ext cx="1635591" cy="1464740"/>
      </dsp:txXfrm>
    </dsp:sp>
    <dsp:sp modelId="{71D556C8-4895-49E2-A04E-71F976032BDC}">
      <dsp:nvSpPr>
        <dsp:cNvPr id="0" name=""/>
        <dsp:cNvSpPr/>
      </dsp:nvSpPr>
      <dsp:spPr>
        <a:xfrm rot="16275829">
          <a:off x="4048127" y="2128933"/>
          <a:ext cx="707441" cy="35884"/>
        </a:xfrm>
        <a:custGeom>
          <a:avLst/>
          <a:gdLst/>
          <a:ahLst/>
          <a:cxnLst/>
          <a:rect l="0" t="0" r="0" b="0"/>
          <a:pathLst>
            <a:path>
              <a:moveTo>
                <a:pt x="0" y="17942"/>
              </a:moveTo>
              <a:lnTo>
                <a:pt x="707441" y="17942"/>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id-ID" sz="500" kern="1200"/>
        </a:p>
      </dsp:txBody>
      <dsp:txXfrm>
        <a:off x="4384162" y="2129190"/>
        <a:ext cx="35372" cy="35372"/>
      </dsp:txXfrm>
    </dsp:sp>
    <dsp:sp modelId="{46891389-9BA6-4AFF-A816-00489FC2342F}">
      <dsp:nvSpPr>
        <dsp:cNvPr id="0" name=""/>
        <dsp:cNvSpPr/>
      </dsp:nvSpPr>
      <dsp:spPr>
        <a:xfrm>
          <a:off x="3546143" y="27493"/>
          <a:ext cx="1765962" cy="1765962"/>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r>
            <a:rPr lang="id-ID" sz="1300" b="1" kern="1200" dirty="0"/>
            <a:t>Central Govement</a:t>
          </a:r>
        </a:p>
        <a:p>
          <a:pPr marL="0" lvl="0" indent="0" algn="ctr" defTabSz="577850">
            <a:lnSpc>
              <a:spcPct val="90000"/>
            </a:lnSpc>
            <a:spcBef>
              <a:spcPct val="0"/>
            </a:spcBef>
            <a:spcAft>
              <a:spcPct val="35000"/>
            </a:spcAft>
            <a:buNone/>
          </a:pPr>
          <a:r>
            <a:rPr lang="id-ID" sz="1300" b="1" kern="1200" dirty="0"/>
            <a:t>(MOEC, MORTHE, </a:t>
          </a:r>
        </a:p>
        <a:p>
          <a:pPr marL="0" lvl="0" indent="0" algn="ctr" defTabSz="577850">
            <a:lnSpc>
              <a:spcPct val="90000"/>
            </a:lnSpc>
            <a:spcBef>
              <a:spcPct val="0"/>
            </a:spcBef>
            <a:spcAft>
              <a:spcPct val="35000"/>
            </a:spcAft>
            <a:buNone/>
          </a:pPr>
          <a:r>
            <a:rPr lang="id-ID" sz="1300" b="1" kern="1200" dirty="0"/>
            <a:t>MORA,  MOF, BAPPENAS,  ETC)</a:t>
          </a:r>
        </a:p>
      </dsp:txBody>
      <dsp:txXfrm>
        <a:off x="3804762" y="286112"/>
        <a:ext cx="1248724" cy="1248724"/>
      </dsp:txXfrm>
    </dsp:sp>
    <dsp:sp modelId="{0C0584CC-81C0-4949-A1DC-457301AC4E9B}">
      <dsp:nvSpPr>
        <dsp:cNvPr id="0" name=""/>
        <dsp:cNvSpPr/>
      </dsp:nvSpPr>
      <dsp:spPr>
        <a:xfrm rot="19356267">
          <a:off x="5179906" y="2636045"/>
          <a:ext cx="690306" cy="35884"/>
        </a:xfrm>
        <a:custGeom>
          <a:avLst/>
          <a:gdLst/>
          <a:ahLst/>
          <a:cxnLst/>
          <a:rect l="0" t="0" r="0" b="0"/>
          <a:pathLst>
            <a:path>
              <a:moveTo>
                <a:pt x="0" y="17942"/>
              </a:moveTo>
              <a:lnTo>
                <a:pt x="690306" y="17942"/>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id-ID" sz="500" kern="1200"/>
        </a:p>
      </dsp:txBody>
      <dsp:txXfrm>
        <a:off x="5507802" y="2636730"/>
        <a:ext cx="34515" cy="34515"/>
      </dsp:txXfrm>
    </dsp:sp>
    <dsp:sp modelId="{D944B25E-DDBA-4EBE-BBFD-587E164A23C2}">
      <dsp:nvSpPr>
        <dsp:cNvPr id="0" name=""/>
        <dsp:cNvSpPr/>
      </dsp:nvSpPr>
      <dsp:spPr>
        <a:xfrm>
          <a:off x="5617784" y="1025142"/>
          <a:ext cx="1765962" cy="1765962"/>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r>
            <a:rPr lang="id-ID" sz="1300" b="1" kern="1200" dirty="0"/>
            <a:t>Local Goverment (Provincial &amp; Distric Educational Office)</a:t>
          </a:r>
        </a:p>
      </dsp:txBody>
      <dsp:txXfrm>
        <a:off x="5876403" y="1283761"/>
        <a:ext cx="1248724" cy="1248724"/>
      </dsp:txXfrm>
    </dsp:sp>
    <dsp:sp modelId="{A67B8F72-7DBA-453E-B710-28B942DBBFA2}">
      <dsp:nvSpPr>
        <dsp:cNvPr id="0" name=""/>
        <dsp:cNvSpPr/>
      </dsp:nvSpPr>
      <dsp:spPr>
        <a:xfrm rot="784957">
          <a:off x="5481847" y="3855128"/>
          <a:ext cx="679324" cy="35884"/>
        </a:xfrm>
        <a:custGeom>
          <a:avLst/>
          <a:gdLst/>
          <a:ahLst/>
          <a:cxnLst/>
          <a:rect l="0" t="0" r="0" b="0"/>
          <a:pathLst>
            <a:path>
              <a:moveTo>
                <a:pt x="0" y="17942"/>
              </a:moveTo>
              <a:lnTo>
                <a:pt x="679324" y="17942"/>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id-ID" sz="500" kern="1200"/>
        </a:p>
      </dsp:txBody>
      <dsp:txXfrm>
        <a:off x="5804526" y="3856087"/>
        <a:ext cx="33966" cy="33966"/>
      </dsp:txXfrm>
    </dsp:sp>
    <dsp:sp modelId="{B3DC3EF4-2B94-4623-BCD9-E53FFD1834B5}">
      <dsp:nvSpPr>
        <dsp:cNvPr id="0" name=""/>
        <dsp:cNvSpPr/>
      </dsp:nvSpPr>
      <dsp:spPr>
        <a:xfrm>
          <a:off x="6129437" y="3266841"/>
          <a:ext cx="1765962" cy="1765962"/>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r>
            <a:rPr lang="id-ID" sz="1300" b="1" kern="1200" dirty="0"/>
            <a:t>National &amp; International NGOs</a:t>
          </a:r>
        </a:p>
      </dsp:txBody>
      <dsp:txXfrm>
        <a:off x="6388056" y="3525460"/>
        <a:ext cx="1248724" cy="1248724"/>
      </dsp:txXfrm>
    </dsp:sp>
    <dsp:sp modelId="{1F9EE174-8D5A-4268-A8BF-803A03D2B2C1}">
      <dsp:nvSpPr>
        <dsp:cNvPr id="0" name=""/>
        <dsp:cNvSpPr/>
      </dsp:nvSpPr>
      <dsp:spPr>
        <a:xfrm rot="3803984">
          <a:off x="4635415" y="4801602"/>
          <a:ext cx="757053" cy="35884"/>
        </a:xfrm>
        <a:custGeom>
          <a:avLst/>
          <a:gdLst/>
          <a:ahLst/>
          <a:cxnLst/>
          <a:rect l="0" t="0" r="0" b="0"/>
          <a:pathLst>
            <a:path>
              <a:moveTo>
                <a:pt x="0" y="17942"/>
              </a:moveTo>
              <a:lnTo>
                <a:pt x="757053" y="17942"/>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id-ID" sz="500" kern="1200"/>
        </a:p>
      </dsp:txBody>
      <dsp:txXfrm>
        <a:off x="4995015" y="4800618"/>
        <a:ext cx="37852" cy="37852"/>
      </dsp:txXfrm>
    </dsp:sp>
    <dsp:sp modelId="{81B4BBE0-D56F-43C6-BE83-A9B6C85B30E1}">
      <dsp:nvSpPr>
        <dsp:cNvPr id="0" name=""/>
        <dsp:cNvSpPr/>
      </dsp:nvSpPr>
      <dsp:spPr>
        <a:xfrm>
          <a:off x="4695817" y="5064543"/>
          <a:ext cx="1765962" cy="1765962"/>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id-ID" sz="1600" b="1" kern="1200" dirty="0"/>
            <a:t>Communities</a:t>
          </a:r>
        </a:p>
      </dsp:txBody>
      <dsp:txXfrm>
        <a:off x="4954436" y="5323162"/>
        <a:ext cx="1248724" cy="1248724"/>
      </dsp:txXfrm>
    </dsp:sp>
    <dsp:sp modelId="{FB4766E1-5B87-4ABB-892C-69B900B389F7}">
      <dsp:nvSpPr>
        <dsp:cNvPr id="0" name=""/>
        <dsp:cNvSpPr/>
      </dsp:nvSpPr>
      <dsp:spPr>
        <a:xfrm rot="6861459">
          <a:off x="3434884" y="4801565"/>
          <a:ext cx="710505" cy="35884"/>
        </a:xfrm>
        <a:custGeom>
          <a:avLst/>
          <a:gdLst/>
          <a:ahLst/>
          <a:cxnLst/>
          <a:rect l="0" t="0" r="0" b="0"/>
          <a:pathLst>
            <a:path>
              <a:moveTo>
                <a:pt x="0" y="17942"/>
              </a:moveTo>
              <a:lnTo>
                <a:pt x="710505" y="17942"/>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id-ID" sz="500" kern="1200"/>
        </a:p>
      </dsp:txBody>
      <dsp:txXfrm rot="10800000">
        <a:off x="3772374" y="4801745"/>
        <a:ext cx="35525" cy="35525"/>
      </dsp:txXfrm>
    </dsp:sp>
    <dsp:sp modelId="{9BFE75EF-3555-437E-8718-77B0B9C50E70}">
      <dsp:nvSpPr>
        <dsp:cNvPr id="0" name=""/>
        <dsp:cNvSpPr/>
      </dsp:nvSpPr>
      <dsp:spPr>
        <a:xfrm>
          <a:off x="2396469" y="5064543"/>
          <a:ext cx="1765962" cy="1765962"/>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r>
            <a:rPr lang="id-ID" sz="1300" b="1" kern="1200" dirty="0"/>
            <a:t>Donors:</a:t>
          </a:r>
        </a:p>
        <a:p>
          <a:pPr marL="0" lvl="0" indent="0" algn="ctr" defTabSz="577850">
            <a:lnSpc>
              <a:spcPct val="90000"/>
            </a:lnSpc>
            <a:spcBef>
              <a:spcPct val="0"/>
            </a:spcBef>
            <a:spcAft>
              <a:spcPct val="35000"/>
            </a:spcAft>
            <a:buNone/>
          </a:pPr>
          <a:r>
            <a:rPr lang="id-ID" sz="1300" b="1" kern="1200" dirty="0"/>
            <a:t>World Bank, ADB, IDB,  JICA, USAID, AUSAID, Nzaid, etc</a:t>
          </a:r>
        </a:p>
      </dsp:txBody>
      <dsp:txXfrm>
        <a:off x="2655088" y="5323162"/>
        <a:ext cx="1248724" cy="1248724"/>
      </dsp:txXfrm>
    </dsp:sp>
    <dsp:sp modelId="{A35EC1CF-98B6-44C9-83A2-BF0C08EA69AB}">
      <dsp:nvSpPr>
        <dsp:cNvPr id="0" name=""/>
        <dsp:cNvSpPr/>
      </dsp:nvSpPr>
      <dsp:spPr>
        <a:xfrm rot="9980356">
          <a:off x="2695810" y="3856360"/>
          <a:ext cx="567252" cy="35884"/>
        </a:xfrm>
        <a:custGeom>
          <a:avLst/>
          <a:gdLst/>
          <a:ahLst/>
          <a:cxnLst/>
          <a:rect l="0" t="0" r="0" b="0"/>
          <a:pathLst>
            <a:path>
              <a:moveTo>
                <a:pt x="0" y="17942"/>
              </a:moveTo>
              <a:lnTo>
                <a:pt x="567252" y="17942"/>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id-ID" sz="500" kern="1200"/>
        </a:p>
      </dsp:txBody>
      <dsp:txXfrm rot="10800000">
        <a:off x="2965255" y="3860121"/>
        <a:ext cx="28362" cy="28362"/>
      </dsp:txXfrm>
    </dsp:sp>
    <dsp:sp modelId="{9EE2F796-B641-4483-95BE-13E0B2CE4C60}">
      <dsp:nvSpPr>
        <dsp:cNvPr id="0" name=""/>
        <dsp:cNvSpPr/>
      </dsp:nvSpPr>
      <dsp:spPr>
        <a:xfrm>
          <a:off x="962849" y="3266841"/>
          <a:ext cx="1765962" cy="1765962"/>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id-ID" sz="1600" b="1" kern="1200" dirty="0"/>
            <a:t>Universities &amp; Schools</a:t>
          </a:r>
        </a:p>
      </dsp:txBody>
      <dsp:txXfrm>
        <a:off x="1221468" y="3525460"/>
        <a:ext cx="1248724" cy="1248724"/>
      </dsp:txXfrm>
    </dsp:sp>
    <dsp:sp modelId="{475A801A-3CFA-43BB-826E-5F26349BC10E}">
      <dsp:nvSpPr>
        <dsp:cNvPr id="0" name=""/>
        <dsp:cNvSpPr/>
      </dsp:nvSpPr>
      <dsp:spPr>
        <a:xfrm rot="13137149">
          <a:off x="2977170" y="2634685"/>
          <a:ext cx="602519" cy="35884"/>
        </a:xfrm>
        <a:custGeom>
          <a:avLst/>
          <a:gdLst/>
          <a:ahLst/>
          <a:cxnLst/>
          <a:rect l="0" t="0" r="0" b="0"/>
          <a:pathLst>
            <a:path>
              <a:moveTo>
                <a:pt x="0" y="17942"/>
              </a:moveTo>
              <a:lnTo>
                <a:pt x="602519" y="17942"/>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id-ID" sz="500" kern="1200"/>
        </a:p>
      </dsp:txBody>
      <dsp:txXfrm rot="10800000">
        <a:off x="3263367" y="2637565"/>
        <a:ext cx="30125" cy="30125"/>
      </dsp:txXfrm>
    </dsp:sp>
    <dsp:sp modelId="{298CD9B5-F43F-47FE-B238-864A1CCFA296}">
      <dsp:nvSpPr>
        <dsp:cNvPr id="0" name=""/>
        <dsp:cNvSpPr/>
      </dsp:nvSpPr>
      <dsp:spPr>
        <a:xfrm>
          <a:off x="1474502" y="1025142"/>
          <a:ext cx="1765962" cy="1765962"/>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id-ID" sz="1400" b="1" kern="1200" dirty="0"/>
            <a:t>International Agencies: UNESCO, UNICEF, SEAMEO, ASEAN</a:t>
          </a:r>
        </a:p>
        <a:p>
          <a:pPr lvl="0" algn="ctr" defTabSz="577850">
            <a:lnSpc>
              <a:spcPct val="90000"/>
            </a:lnSpc>
            <a:spcBef>
              <a:spcPct val="0"/>
            </a:spcBef>
            <a:spcAft>
              <a:spcPct val="35000"/>
            </a:spcAft>
            <a:buNone/>
          </a:pPr>
          <a:endParaRPr lang="id-ID" sz="1300" kern="1200" dirty="0"/>
        </a:p>
      </dsp:txBody>
      <dsp:txXfrm>
        <a:off x="1733121" y="1283761"/>
        <a:ext cx="1248724" cy="124872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32D4BD0-0FA6-FD41-9C44-784AFBEB0FF7}">
      <dsp:nvSpPr>
        <dsp:cNvPr id="0" name=""/>
        <dsp:cNvSpPr/>
      </dsp:nvSpPr>
      <dsp:spPr>
        <a:xfrm>
          <a:off x="3120" y="341616"/>
          <a:ext cx="768418" cy="307367"/>
        </a:xfrm>
        <a:prstGeom prst="chevron">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6007" tIns="18669" rIns="18669" bIns="18669" numCol="1" spcCol="1270" anchor="ctr" anchorCtr="0">
          <a:noAutofit/>
        </a:bodyPr>
        <a:lstStyle/>
        <a:p>
          <a:pPr marL="0" lvl="0" indent="0" algn="ctr" defTabSz="622300">
            <a:lnSpc>
              <a:spcPct val="90000"/>
            </a:lnSpc>
            <a:spcBef>
              <a:spcPct val="0"/>
            </a:spcBef>
            <a:spcAft>
              <a:spcPct val="35000"/>
            </a:spcAft>
            <a:buNone/>
          </a:pPr>
          <a:r>
            <a:rPr lang="en-US" sz="1400" kern="1200" dirty="0">
              <a:solidFill>
                <a:schemeClr val="tx1"/>
              </a:solidFill>
            </a:rPr>
            <a:t>2008</a:t>
          </a:r>
        </a:p>
      </dsp:txBody>
      <dsp:txXfrm>
        <a:off x="156804" y="341616"/>
        <a:ext cx="461051" cy="307367"/>
      </dsp:txXfrm>
    </dsp:sp>
    <dsp:sp modelId="{E468B012-8580-394F-ACB3-C2AD06A6D172}">
      <dsp:nvSpPr>
        <dsp:cNvPr id="0" name=""/>
        <dsp:cNvSpPr/>
      </dsp:nvSpPr>
      <dsp:spPr>
        <a:xfrm>
          <a:off x="694697" y="341616"/>
          <a:ext cx="768418" cy="307367"/>
        </a:xfrm>
        <a:prstGeom prst="chevron">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6007" tIns="18669" rIns="18669" bIns="18669" numCol="1" spcCol="1270" anchor="ctr" anchorCtr="0">
          <a:noAutofit/>
        </a:bodyPr>
        <a:lstStyle/>
        <a:p>
          <a:pPr marL="0" lvl="0" indent="0" algn="ctr" defTabSz="622300">
            <a:lnSpc>
              <a:spcPct val="90000"/>
            </a:lnSpc>
            <a:spcBef>
              <a:spcPct val="0"/>
            </a:spcBef>
            <a:spcAft>
              <a:spcPct val="35000"/>
            </a:spcAft>
            <a:buNone/>
          </a:pPr>
          <a:r>
            <a:rPr lang="en-US" sz="1400" kern="1200" dirty="0">
              <a:solidFill>
                <a:srgbClr val="2F2B20"/>
              </a:solidFill>
            </a:rPr>
            <a:t>2009</a:t>
          </a:r>
        </a:p>
      </dsp:txBody>
      <dsp:txXfrm>
        <a:off x="848381" y="341616"/>
        <a:ext cx="461051" cy="307367"/>
      </dsp:txXfrm>
    </dsp:sp>
    <dsp:sp modelId="{D923F075-E465-0348-9003-9EDD99E4E54E}">
      <dsp:nvSpPr>
        <dsp:cNvPr id="0" name=""/>
        <dsp:cNvSpPr/>
      </dsp:nvSpPr>
      <dsp:spPr>
        <a:xfrm>
          <a:off x="1386273" y="341616"/>
          <a:ext cx="768418" cy="307367"/>
        </a:xfrm>
        <a:prstGeom prst="chevron">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6007" tIns="18669" rIns="18669" bIns="18669" numCol="1" spcCol="1270" anchor="ctr" anchorCtr="0">
          <a:noAutofit/>
        </a:bodyPr>
        <a:lstStyle/>
        <a:p>
          <a:pPr marL="0" lvl="0" indent="0" algn="ctr" defTabSz="622300">
            <a:lnSpc>
              <a:spcPct val="90000"/>
            </a:lnSpc>
            <a:spcBef>
              <a:spcPct val="0"/>
            </a:spcBef>
            <a:spcAft>
              <a:spcPct val="35000"/>
            </a:spcAft>
            <a:buNone/>
          </a:pPr>
          <a:r>
            <a:rPr lang="en-US" sz="1400" kern="1200" dirty="0">
              <a:solidFill>
                <a:srgbClr val="2F2B20"/>
              </a:solidFill>
            </a:rPr>
            <a:t>2010</a:t>
          </a:r>
        </a:p>
      </dsp:txBody>
      <dsp:txXfrm>
        <a:off x="1539957" y="341616"/>
        <a:ext cx="461051" cy="307367"/>
      </dsp:txXfrm>
    </dsp:sp>
    <dsp:sp modelId="{77ACF198-1C53-1245-91EB-E184B6D7CC5C}">
      <dsp:nvSpPr>
        <dsp:cNvPr id="0" name=""/>
        <dsp:cNvSpPr/>
      </dsp:nvSpPr>
      <dsp:spPr>
        <a:xfrm>
          <a:off x="2077849" y="341616"/>
          <a:ext cx="768418" cy="307367"/>
        </a:xfrm>
        <a:prstGeom prst="chevron">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6007" tIns="18669" rIns="18669" bIns="18669" numCol="1" spcCol="1270" anchor="ctr" anchorCtr="0">
          <a:noAutofit/>
        </a:bodyPr>
        <a:lstStyle/>
        <a:p>
          <a:pPr marL="0" lvl="0" indent="0" algn="ctr" defTabSz="622300">
            <a:lnSpc>
              <a:spcPct val="90000"/>
            </a:lnSpc>
            <a:spcBef>
              <a:spcPct val="0"/>
            </a:spcBef>
            <a:spcAft>
              <a:spcPct val="35000"/>
            </a:spcAft>
            <a:buNone/>
          </a:pPr>
          <a:r>
            <a:rPr lang="en-US" sz="1400" kern="1200" dirty="0">
              <a:solidFill>
                <a:srgbClr val="2F2B20"/>
              </a:solidFill>
            </a:rPr>
            <a:t>2011</a:t>
          </a:r>
        </a:p>
      </dsp:txBody>
      <dsp:txXfrm>
        <a:off x="2231533" y="341616"/>
        <a:ext cx="461051" cy="307367"/>
      </dsp:txXfrm>
    </dsp:sp>
    <dsp:sp modelId="{A7D61D3A-4FEA-F544-A089-B817039DE36D}">
      <dsp:nvSpPr>
        <dsp:cNvPr id="0" name=""/>
        <dsp:cNvSpPr/>
      </dsp:nvSpPr>
      <dsp:spPr>
        <a:xfrm>
          <a:off x="2769426" y="341616"/>
          <a:ext cx="768418" cy="307367"/>
        </a:xfrm>
        <a:prstGeom prst="chevron">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6007" tIns="18669" rIns="18669" bIns="18669" numCol="1" spcCol="1270" anchor="ctr" anchorCtr="0">
          <a:noAutofit/>
        </a:bodyPr>
        <a:lstStyle/>
        <a:p>
          <a:pPr marL="0" lvl="0" indent="0" algn="ctr" defTabSz="622300">
            <a:lnSpc>
              <a:spcPct val="90000"/>
            </a:lnSpc>
            <a:spcBef>
              <a:spcPct val="0"/>
            </a:spcBef>
            <a:spcAft>
              <a:spcPct val="35000"/>
            </a:spcAft>
            <a:buNone/>
          </a:pPr>
          <a:r>
            <a:rPr lang="en-US" sz="1400" kern="1200" dirty="0">
              <a:solidFill>
                <a:srgbClr val="2F2B20"/>
              </a:solidFill>
            </a:rPr>
            <a:t>2012</a:t>
          </a:r>
        </a:p>
      </dsp:txBody>
      <dsp:txXfrm>
        <a:off x="2923110" y="341616"/>
        <a:ext cx="461051" cy="307367"/>
      </dsp:txXfrm>
    </dsp:sp>
    <dsp:sp modelId="{4B230BA9-58B2-2044-9342-5D39BA9D16A5}">
      <dsp:nvSpPr>
        <dsp:cNvPr id="0" name=""/>
        <dsp:cNvSpPr/>
      </dsp:nvSpPr>
      <dsp:spPr>
        <a:xfrm>
          <a:off x="3461002" y="341616"/>
          <a:ext cx="768418" cy="307367"/>
        </a:xfrm>
        <a:prstGeom prst="chevron">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6007" tIns="18669" rIns="18669" bIns="18669" numCol="1" spcCol="1270" anchor="ctr" anchorCtr="0">
          <a:noAutofit/>
        </a:bodyPr>
        <a:lstStyle/>
        <a:p>
          <a:pPr marL="0" lvl="0" indent="0" algn="ctr" defTabSz="622300">
            <a:lnSpc>
              <a:spcPct val="90000"/>
            </a:lnSpc>
            <a:spcBef>
              <a:spcPct val="0"/>
            </a:spcBef>
            <a:spcAft>
              <a:spcPct val="35000"/>
            </a:spcAft>
            <a:buNone/>
          </a:pPr>
          <a:r>
            <a:rPr lang="en-US" sz="1400" kern="1200" dirty="0">
              <a:solidFill>
                <a:srgbClr val="2F2B20"/>
              </a:solidFill>
            </a:rPr>
            <a:t>2013</a:t>
          </a:r>
        </a:p>
      </dsp:txBody>
      <dsp:txXfrm>
        <a:off x="3614686" y="341616"/>
        <a:ext cx="461051" cy="307367"/>
      </dsp:txXfrm>
    </dsp:sp>
    <dsp:sp modelId="{2DF5DDCC-12DD-EE40-B286-F471B94F5901}">
      <dsp:nvSpPr>
        <dsp:cNvPr id="0" name=""/>
        <dsp:cNvSpPr/>
      </dsp:nvSpPr>
      <dsp:spPr>
        <a:xfrm>
          <a:off x="4152579" y="341616"/>
          <a:ext cx="768418" cy="307367"/>
        </a:xfrm>
        <a:prstGeom prst="chevron">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6007" tIns="18669" rIns="18669" bIns="18669" numCol="1" spcCol="1270" anchor="ctr" anchorCtr="0">
          <a:noAutofit/>
        </a:bodyPr>
        <a:lstStyle/>
        <a:p>
          <a:pPr marL="0" lvl="0" indent="0" algn="ctr" defTabSz="622300">
            <a:lnSpc>
              <a:spcPct val="90000"/>
            </a:lnSpc>
            <a:spcBef>
              <a:spcPct val="0"/>
            </a:spcBef>
            <a:spcAft>
              <a:spcPct val="35000"/>
            </a:spcAft>
            <a:buNone/>
          </a:pPr>
          <a:r>
            <a:rPr lang="en-US" sz="1400" kern="1200" dirty="0">
              <a:solidFill>
                <a:srgbClr val="2F2B20"/>
              </a:solidFill>
            </a:rPr>
            <a:t>2014</a:t>
          </a:r>
        </a:p>
      </dsp:txBody>
      <dsp:txXfrm>
        <a:off x="4306263" y="341616"/>
        <a:ext cx="461051" cy="307367"/>
      </dsp:txXfrm>
    </dsp:sp>
    <dsp:sp modelId="{B7143CEE-E9C9-984A-B47F-72DD81560F9A}">
      <dsp:nvSpPr>
        <dsp:cNvPr id="0" name=""/>
        <dsp:cNvSpPr/>
      </dsp:nvSpPr>
      <dsp:spPr>
        <a:xfrm>
          <a:off x="4844155" y="341616"/>
          <a:ext cx="768418" cy="307367"/>
        </a:xfrm>
        <a:prstGeom prst="chevron">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6007" tIns="18669" rIns="18669" bIns="18669" numCol="1" spcCol="1270" anchor="ctr" anchorCtr="0">
          <a:noAutofit/>
        </a:bodyPr>
        <a:lstStyle/>
        <a:p>
          <a:pPr marL="0" lvl="0" indent="0" algn="ctr" defTabSz="622300">
            <a:lnSpc>
              <a:spcPct val="90000"/>
            </a:lnSpc>
            <a:spcBef>
              <a:spcPct val="0"/>
            </a:spcBef>
            <a:spcAft>
              <a:spcPct val="35000"/>
            </a:spcAft>
            <a:buNone/>
          </a:pPr>
          <a:r>
            <a:rPr lang="en-US" sz="1400" kern="1200" dirty="0">
              <a:solidFill>
                <a:srgbClr val="2F2B20"/>
              </a:solidFill>
            </a:rPr>
            <a:t>2015</a:t>
          </a:r>
        </a:p>
      </dsp:txBody>
      <dsp:txXfrm>
        <a:off x="4997839" y="341616"/>
        <a:ext cx="461051" cy="307367"/>
      </dsp:txXfrm>
    </dsp:sp>
    <dsp:sp modelId="{AA7060D1-A45F-A349-8DE3-87FAF5AAF872}">
      <dsp:nvSpPr>
        <dsp:cNvPr id="0" name=""/>
        <dsp:cNvSpPr/>
      </dsp:nvSpPr>
      <dsp:spPr>
        <a:xfrm>
          <a:off x="5535731" y="341616"/>
          <a:ext cx="768418" cy="307367"/>
        </a:xfrm>
        <a:prstGeom prst="chevron">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6007" tIns="18669" rIns="18669" bIns="18669" numCol="1" spcCol="1270" anchor="ctr" anchorCtr="0">
          <a:noAutofit/>
        </a:bodyPr>
        <a:lstStyle/>
        <a:p>
          <a:pPr marL="0" lvl="0" indent="0" algn="ctr" defTabSz="622300">
            <a:lnSpc>
              <a:spcPct val="90000"/>
            </a:lnSpc>
            <a:spcBef>
              <a:spcPct val="0"/>
            </a:spcBef>
            <a:spcAft>
              <a:spcPct val="35000"/>
            </a:spcAft>
            <a:buNone/>
          </a:pPr>
          <a:r>
            <a:rPr lang="en-US" sz="1400" kern="1200" dirty="0">
              <a:solidFill>
                <a:srgbClr val="2F2B20"/>
              </a:solidFill>
            </a:rPr>
            <a:t>2016</a:t>
          </a:r>
        </a:p>
      </dsp:txBody>
      <dsp:txXfrm>
        <a:off x="5689415" y="341616"/>
        <a:ext cx="461051" cy="307367"/>
      </dsp:txXfrm>
    </dsp:sp>
    <dsp:sp modelId="{E4E9177D-BB16-0147-8EEA-DA3555966942}">
      <dsp:nvSpPr>
        <dsp:cNvPr id="0" name=""/>
        <dsp:cNvSpPr/>
      </dsp:nvSpPr>
      <dsp:spPr>
        <a:xfrm>
          <a:off x="6227308" y="341616"/>
          <a:ext cx="768418" cy="307367"/>
        </a:xfrm>
        <a:prstGeom prst="chevron">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6007" tIns="18669" rIns="18669" bIns="18669" numCol="1" spcCol="1270" anchor="ctr" anchorCtr="0">
          <a:noAutofit/>
        </a:bodyPr>
        <a:lstStyle/>
        <a:p>
          <a:pPr marL="0" lvl="0" indent="0" algn="ctr" defTabSz="622300">
            <a:lnSpc>
              <a:spcPct val="90000"/>
            </a:lnSpc>
            <a:spcBef>
              <a:spcPct val="0"/>
            </a:spcBef>
            <a:spcAft>
              <a:spcPct val="35000"/>
            </a:spcAft>
            <a:buNone/>
          </a:pPr>
          <a:r>
            <a:rPr lang="en-US" sz="1400" kern="1200" dirty="0">
              <a:solidFill>
                <a:srgbClr val="2F2B20"/>
              </a:solidFill>
            </a:rPr>
            <a:t>2017</a:t>
          </a:r>
        </a:p>
      </dsp:txBody>
      <dsp:txXfrm>
        <a:off x="6380992" y="341616"/>
        <a:ext cx="461051" cy="307367"/>
      </dsp:txXfrm>
    </dsp:sp>
    <dsp:sp modelId="{7A4A340F-2B8A-E64C-8C18-0CF4C9923201}">
      <dsp:nvSpPr>
        <dsp:cNvPr id="0" name=""/>
        <dsp:cNvSpPr/>
      </dsp:nvSpPr>
      <dsp:spPr>
        <a:xfrm>
          <a:off x="6918884" y="341616"/>
          <a:ext cx="768418" cy="307367"/>
        </a:xfrm>
        <a:prstGeom prst="chevron">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6007" tIns="18669" rIns="18669" bIns="18669" numCol="1" spcCol="1270" anchor="ctr" anchorCtr="0">
          <a:noAutofit/>
        </a:bodyPr>
        <a:lstStyle/>
        <a:p>
          <a:pPr marL="0" lvl="0" indent="0" algn="ctr" defTabSz="622300">
            <a:lnSpc>
              <a:spcPct val="90000"/>
            </a:lnSpc>
            <a:spcBef>
              <a:spcPct val="0"/>
            </a:spcBef>
            <a:spcAft>
              <a:spcPct val="35000"/>
            </a:spcAft>
            <a:buNone/>
          </a:pPr>
          <a:r>
            <a:rPr lang="en-US" sz="1400" kern="1200" dirty="0">
              <a:solidFill>
                <a:srgbClr val="2F2B20"/>
              </a:solidFill>
            </a:rPr>
            <a:t>2018</a:t>
          </a:r>
        </a:p>
      </dsp:txBody>
      <dsp:txXfrm>
        <a:off x="7072568" y="341616"/>
        <a:ext cx="461051" cy="307367"/>
      </dsp:txXfrm>
    </dsp:sp>
    <dsp:sp modelId="{C7B815DC-EBEC-E440-BE40-26F3833077F1}">
      <dsp:nvSpPr>
        <dsp:cNvPr id="0" name=""/>
        <dsp:cNvSpPr/>
      </dsp:nvSpPr>
      <dsp:spPr>
        <a:xfrm>
          <a:off x="7610461" y="341616"/>
          <a:ext cx="768418" cy="307367"/>
        </a:xfrm>
        <a:prstGeom prst="chevron">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6007" tIns="18669" rIns="18669" bIns="18669" numCol="1" spcCol="1270" anchor="ctr" anchorCtr="0">
          <a:noAutofit/>
        </a:bodyPr>
        <a:lstStyle/>
        <a:p>
          <a:pPr marL="0" lvl="0" indent="0" algn="ctr" defTabSz="622300">
            <a:lnSpc>
              <a:spcPct val="90000"/>
            </a:lnSpc>
            <a:spcBef>
              <a:spcPct val="0"/>
            </a:spcBef>
            <a:spcAft>
              <a:spcPct val="35000"/>
            </a:spcAft>
            <a:buNone/>
          </a:pPr>
          <a:r>
            <a:rPr lang="en-US" sz="1400" kern="1200" dirty="0">
              <a:solidFill>
                <a:srgbClr val="2F2B20"/>
              </a:solidFill>
            </a:rPr>
            <a:t>2019</a:t>
          </a:r>
        </a:p>
      </dsp:txBody>
      <dsp:txXfrm>
        <a:off x="7764145" y="341616"/>
        <a:ext cx="461051" cy="30736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2552C1E-F278-9C49-81B6-941783B97217}">
      <dsp:nvSpPr>
        <dsp:cNvPr id="0" name=""/>
        <dsp:cNvSpPr/>
      </dsp:nvSpPr>
      <dsp:spPr>
        <a:xfrm>
          <a:off x="0" y="174738"/>
          <a:ext cx="5450507" cy="876729"/>
        </a:xfrm>
        <a:prstGeom prst="rightArrow">
          <a:avLst>
            <a:gd name="adj1" fmla="val 50000"/>
            <a:gd name="adj2" fmla="val 50000"/>
          </a:avLst>
        </a:prstGeom>
        <a:gradFill flip="none" rotWithShape="1">
          <a:gsLst>
            <a:gs pos="82000">
              <a:srgbClr val="3366FF"/>
            </a:gs>
            <a:gs pos="100000">
              <a:srgbClr val="FFFFFF"/>
            </a:gs>
          </a:gsLst>
          <a:lin ang="0" scaled="1"/>
          <a:tileRect/>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254000" bIns="139181" numCol="1" spcCol="1270" anchor="ctr" anchorCtr="0">
          <a:noAutofit/>
        </a:bodyPr>
        <a:lstStyle/>
        <a:p>
          <a:pPr marL="0" lvl="0" indent="0" algn="ctr" defTabSz="1244600">
            <a:lnSpc>
              <a:spcPct val="90000"/>
            </a:lnSpc>
            <a:spcBef>
              <a:spcPct val="0"/>
            </a:spcBef>
            <a:spcAft>
              <a:spcPct val="35000"/>
            </a:spcAft>
            <a:buNone/>
          </a:pPr>
          <a:r>
            <a:rPr lang="en-US" sz="2800" b="1" kern="1200" dirty="0"/>
            <a:t>BPP-LN (DIKTI)</a:t>
          </a:r>
        </a:p>
      </dsp:txBody>
      <dsp:txXfrm>
        <a:off x="0" y="393920"/>
        <a:ext cx="5231325" cy="43836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3C564A9-813C-CE43-830A-86DEC63152E2}">
      <dsp:nvSpPr>
        <dsp:cNvPr id="0" name=""/>
        <dsp:cNvSpPr/>
      </dsp:nvSpPr>
      <dsp:spPr>
        <a:xfrm>
          <a:off x="1219176" y="130310"/>
          <a:ext cx="2819412" cy="1066800"/>
        </a:xfrm>
        <a:prstGeom prst="rightArrow">
          <a:avLst>
            <a:gd name="adj1" fmla="val 50000"/>
            <a:gd name="adj2" fmla="val 50000"/>
          </a:avLst>
        </a:prstGeom>
        <a:gradFill flip="none" rotWithShape="1">
          <a:gsLst>
            <a:gs pos="68000">
              <a:srgbClr val="FFFF00"/>
            </a:gs>
            <a:gs pos="53000">
              <a:srgbClr val="FF813E"/>
            </a:gs>
            <a:gs pos="87000">
              <a:srgbClr val="FFFF00"/>
            </a:gs>
            <a:gs pos="30000">
              <a:srgbClr val="1046DF"/>
            </a:gs>
          </a:gsLst>
          <a:lin ang="10200000" scaled="0"/>
          <a:tileRect/>
        </a:gradFill>
        <a:ln w="19050">
          <a:solidFill>
            <a:schemeClr val="tx1"/>
          </a:solid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254000" bIns="107469"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lumMod val="95000"/>
                  <a:lumOff val="5000"/>
                </a:schemeClr>
              </a:solidFill>
            </a:rPr>
            <a:t>BUDI</a:t>
          </a:r>
        </a:p>
      </dsp:txBody>
      <dsp:txXfrm>
        <a:off x="1219176" y="397010"/>
        <a:ext cx="2552712" cy="53340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2552C1E-F278-9C49-81B6-941783B97217}">
      <dsp:nvSpPr>
        <dsp:cNvPr id="0" name=""/>
        <dsp:cNvSpPr/>
      </dsp:nvSpPr>
      <dsp:spPr>
        <a:xfrm>
          <a:off x="0" y="-159750"/>
          <a:ext cx="5410200" cy="1233900"/>
        </a:xfrm>
        <a:prstGeom prst="rightArrow">
          <a:avLst>
            <a:gd name="adj1" fmla="val 50000"/>
            <a:gd name="adj2" fmla="val 50000"/>
          </a:avLst>
        </a:prstGeom>
        <a:gradFill flip="none" rotWithShape="1">
          <a:gsLst>
            <a:gs pos="0">
              <a:srgbClr val="FFFF00"/>
            </a:gs>
            <a:gs pos="100000">
              <a:srgbClr val="FFFFFF"/>
            </a:gs>
            <a:gs pos="99000">
              <a:srgbClr val="FF813E"/>
            </a:gs>
          </a:gsLst>
          <a:lin ang="16200000" scaled="0"/>
          <a:tileRect/>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254000" bIns="125087"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lumMod val="95000"/>
                  <a:lumOff val="5000"/>
                </a:schemeClr>
              </a:solidFill>
            </a:rPr>
            <a:t>LPDP</a:t>
          </a:r>
        </a:p>
      </dsp:txBody>
      <dsp:txXfrm>
        <a:off x="0" y="148725"/>
        <a:ext cx="5101725" cy="61695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3C564A9-813C-CE43-830A-86DEC63152E2}">
      <dsp:nvSpPr>
        <dsp:cNvPr id="0" name=""/>
        <dsp:cNvSpPr/>
      </dsp:nvSpPr>
      <dsp:spPr>
        <a:xfrm>
          <a:off x="1559119" y="13987"/>
          <a:ext cx="4536874" cy="976610"/>
        </a:xfrm>
        <a:prstGeom prst="rightArrow">
          <a:avLst>
            <a:gd name="adj1" fmla="val 50000"/>
            <a:gd name="adj2" fmla="val 50000"/>
          </a:avLst>
        </a:prstGeom>
        <a:solidFill>
          <a:srgbClr val="008000"/>
        </a:solidFill>
        <a:ln w="19050">
          <a:solidFill>
            <a:schemeClr val="tx1"/>
          </a:solidFill>
        </a:ln>
        <a:effectLst>
          <a:outerShdw blurRad="50800" dist="25400" algn="bl" rotWithShape="0">
            <a:schemeClr val="accent2">
              <a:lumMod val="60000"/>
              <a:lumOff val="40000"/>
              <a:alpha val="60000"/>
            </a:scheme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254000" bIns="155037"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bg1">
                  <a:lumMod val="95000"/>
                </a:schemeClr>
              </a:solidFill>
            </a:rPr>
            <a:t>RISET-Pro</a:t>
          </a:r>
        </a:p>
      </dsp:txBody>
      <dsp:txXfrm>
        <a:off x="1559119" y="258140"/>
        <a:ext cx="4292722" cy="488305"/>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F99E386-7FBD-4FF8-824A-612CCC90F507}">
      <dsp:nvSpPr>
        <dsp:cNvPr id="0" name=""/>
        <dsp:cNvSpPr/>
      </dsp:nvSpPr>
      <dsp:spPr>
        <a:xfrm>
          <a:off x="41142" y="42218"/>
          <a:ext cx="8308615" cy="5192884"/>
        </a:xfrm>
        <a:prstGeom prst="swooshArrow">
          <a:avLst>
            <a:gd name="adj1" fmla="val 25000"/>
            <a:gd name="adj2" fmla="val 25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8445A6C-63E2-4838-B1E2-FAE7EF2CED2B}">
      <dsp:nvSpPr>
        <dsp:cNvPr id="0" name=""/>
        <dsp:cNvSpPr/>
      </dsp:nvSpPr>
      <dsp:spPr>
        <a:xfrm>
          <a:off x="859540" y="3965286"/>
          <a:ext cx="191098" cy="191098"/>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02AFBCD-D480-4C77-8D48-021E83619D83}">
      <dsp:nvSpPr>
        <dsp:cNvPr id="0" name=""/>
        <dsp:cNvSpPr/>
      </dsp:nvSpPr>
      <dsp:spPr>
        <a:xfrm>
          <a:off x="-41142" y="4351316"/>
          <a:ext cx="3413237" cy="86591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1259" tIns="0" rIns="0" bIns="0" numCol="1" spcCol="1270" anchor="t" anchorCtr="0">
          <a:noAutofit/>
        </a:bodyPr>
        <a:lstStyle/>
        <a:p>
          <a:pPr marL="0" lvl="0" indent="0" algn="l" defTabSz="711200">
            <a:lnSpc>
              <a:spcPct val="90000"/>
            </a:lnSpc>
            <a:spcBef>
              <a:spcPct val="0"/>
            </a:spcBef>
            <a:spcAft>
              <a:spcPts val="0"/>
            </a:spcAft>
            <a:buNone/>
          </a:pPr>
          <a:r>
            <a:rPr lang="en-US" sz="1600" b="1" kern="1200" dirty="0"/>
            <a:t>s/d </a:t>
          </a:r>
          <a:r>
            <a:rPr lang="en-US" sz="1600" b="1" kern="1200" dirty="0" err="1"/>
            <a:t>Juni</a:t>
          </a:r>
          <a:r>
            <a:rPr lang="id-ID" sz="1600" b="1" kern="1200" dirty="0"/>
            <a:t> ‘</a:t>
          </a:r>
          <a:r>
            <a:rPr lang="en-US" sz="1600" b="1" kern="1200" dirty="0"/>
            <a:t>11</a:t>
          </a:r>
          <a:endParaRPr lang="id-ID" sz="1600" b="1" kern="1200" dirty="0"/>
        </a:p>
        <a:p>
          <a:pPr marL="0" lvl="0" indent="0" algn="l" defTabSz="711200">
            <a:lnSpc>
              <a:spcPct val="90000"/>
            </a:lnSpc>
            <a:spcBef>
              <a:spcPct val="0"/>
            </a:spcBef>
            <a:spcAft>
              <a:spcPts val="0"/>
            </a:spcAft>
            <a:buNone/>
          </a:pPr>
          <a:r>
            <a:rPr lang="en-US" sz="1600" b="1" i="1" u="none" kern="1200" dirty="0"/>
            <a:t>Full Paper</a:t>
          </a:r>
          <a:endParaRPr lang="id-ID" sz="1600" b="1" i="1" u="none" kern="1200" dirty="0"/>
        </a:p>
        <a:p>
          <a:pPr marL="0" lvl="0" indent="0" algn="l" defTabSz="711200">
            <a:lnSpc>
              <a:spcPct val="90000"/>
            </a:lnSpc>
            <a:spcBef>
              <a:spcPct val="0"/>
            </a:spcBef>
            <a:spcAft>
              <a:spcPts val="0"/>
            </a:spcAft>
            <a:buNone/>
          </a:pPr>
          <a:r>
            <a:rPr lang="id-ID" sz="1600" b="0" i="0" kern="1200" dirty="0"/>
            <a:t>KEPMENKOWASBANGPAN 38/1999 dan PERMENPAN 59/1987</a:t>
          </a:r>
          <a:endParaRPr lang="en-US" sz="1600" b="0" i="0" kern="1200" dirty="0"/>
        </a:p>
        <a:p>
          <a:pPr marL="0" lvl="0" indent="0" algn="l" defTabSz="711200">
            <a:lnSpc>
              <a:spcPct val="90000"/>
            </a:lnSpc>
            <a:spcBef>
              <a:spcPct val="0"/>
            </a:spcBef>
            <a:spcAft>
              <a:spcPts val="0"/>
            </a:spcAft>
            <a:buNone/>
          </a:pPr>
          <a:endParaRPr lang="en-US" sz="800" b="1" i="1" kern="1200" dirty="0"/>
        </a:p>
      </dsp:txBody>
      <dsp:txXfrm>
        <a:off x="-41142" y="4351316"/>
        <a:ext cx="3413237" cy="865913"/>
      </dsp:txXfrm>
    </dsp:sp>
    <dsp:sp modelId="{6621AA9E-E9D0-45ED-B2EE-6E558422F456}">
      <dsp:nvSpPr>
        <dsp:cNvPr id="0" name=""/>
        <dsp:cNvSpPr/>
      </dsp:nvSpPr>
      <dsp:spPr>
        <a:xfrm>
          <a:off x="2209690" y="2757421"/>
          <a:ext cx="332344" cy="332344"/>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428F7C5-773C-4214-9866-777499917D08}">
      <dsp:nvSpPr>
        <dsp:cNvPr id="0" name=""/>
        <dsp:cNvSpPr/>
      </dsp:nvSpPr>
      <dsp:spPr>
        <a:xfrm>
          <a:off x="165425" y="1814087"/>
          <a:ext cx="3077127" cy="13949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6103" tIns="0" rIns="0" bIns="0" numCol="1" spcCol="1270" anchor="t" anchorCtr="0">
          <a:noAutofit/>
        </a:bodyPr>
        <a:lstStyle/>
        <a:p>
          <a:pPr marL="0" lvl="0" indent="0" algn="l" defTabSz="711200">
            <a:lnSpc>
              <a:spcPct val="90000"/>
            </a:lnSpc>
            <a:spcBef>
              <a:spcPct val="0"/>
            </a:spcBef>
            <a:spcAft>
              <a:spcPts val="0"/>
            </a:spcAft>
            <a:buNone/>
          </a:pPr>
          <a:r>
            <a:rPr lang="en-US" sz="1600" b="1" kern="1200" dirty="0" err="1"/>
            <a:t>Juli</a:t>
          </a:r>
          <a:r>
            <a:rPr lang="id-ID" sz="1600" b="1" kern="1200" dirty="0"/>
            <a:t> ‘</a:t>
          </a:r>
          <a:r>
            <a:rPr lang="en-US" sz="1600" b="1" kern="1200" dirty="0"/>
            <a:t>11 s/d </a:t>
          </a:r>
          <a:r>
            <a:rPr lang="id-ID" sz="1600" b="1" kern="1200" dirty="0"/>
            <a:t>Okt</a:t>
          </a:r>
          <a:r>
            <a:rPr lang="en-US" sz="1600" b="1" kern="1200" dirty="0"/>
            <a:t> </a:t>
          </a:r>
          <a:r>
            <a:rPr lang="id-ID" sz="1600" b="1" kern="1200" dirty="0"/>
            <a:t>’</a:t>
          </a:r>
          <a:r>
            <a:rPr lang="en-US" sz="1600" b="1" kern="1200" dirty="0"/>
            <a:t>1</a:t>
          </a:r>
          <a:r>
            <a:rPr lang="id-ID" sz="1600" b="1" kern="1200" dirty="0"/>
            <a:t>4</a:t>
          </a:r>
        </a:p>
        <a:p>
          <a:pPr marL="0" lvl="0" indent="0" algn="l" defTabSz="711200">
            <a:lnSpc>
              <a:spcPct val="90000"/>
            </a:lnSpc>
            <a:spcBef>
              <a:spcPct val="0"/>
            </a:spcBef>
            <a:spcAft>
              <a:spcPts val="0"/>
            </a:spcAft>
            <a:buNone/>
          </a:pPr>
          <a:r>
            <a:rPr lang="en-US" sz="1600" b="1" i="1" u="none" kern="1200" dirty="0"/>
            <a:t>Semi Online</a:t>
          </a:r>
          <a:endParaRPr lang="id-ID" sz="1600" b="1" i="1" u="none" kern="1200" dirty="0"/>
        </a:p>
        <a:p>
          <a:pPr marL="0" lvl="0" indent="0" algn="l" defTabSz="711200">
            <a:lnSpc>
              <a:spcPct val="90000"/>
            </a:lnSpc>
            <a:spcBef>
              <a:spcPct val="0"/>
            </a:spcBef>
            <a:spcAft>
              <a:spcPts val="0"/>
            </a:spcAft>
            <a:buNone/>
          </a:pPr>
          <a:r>
            <a:rPr lang="id-ID" sz="1600" b="0" i="0" kern="1200" dirty="0"/>
            <a:t>KEPMENKOWASBANGPAN 38/1999</a:t>
          </a:r>
          <a:endParaRPr lang="en-US" sz="1600" b="0" i="0" kern="1200" dirty="0"/>
        </a:p>
      </dsp:txBody>
      <dsp:txXfrm>
        <a:off x="165425" y="1814087"/>
        <a:ext cx="3077127" cy="1394960"/>
      </dsp:txXfrm>
    </dsp:sp>
    <dsp:sp modelId="{953A2F19-F80F-40E5-A4B9-A31005AD80D6}">
      <dsp:nvSpPr>
        <dsp:cNvPr id="0" name=""/>
        <dsp:cNvSpPr/>
      </dsp:nvSpPr>
      <dsp:spPr>
        <a:xfrm>
          <a:off x="3933728" y="1867361"/>
          <a:ext cx="440356" cy="440356"/>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A5C3164-611E-4FB4-9929-8CDF96B052E1}">
      <dsp:nvSpPr>
        <dsp:cNvPr id="0" name=""/>
        <dsp:cNvSpPr/>
      </dsp:nvSpPr>
      <dsp:spPr>
        <a:xfrm>
          <a:off x="3511912" y="2404191"/>
          <a:ext cx="3158819" cy="15486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33336" tIns="0" rIns="0" bIns="0" numCol="1" spcCol="1270" anchor="t" anchorCtr="0">
          <a:noAutofit/>
        </a:bodyPr>
        <a:lstStyle/>
        <a:p>
          <a:pPr marL="0" lvl="0" indent="0" algn="l" defTabSz="711200">
            <a:lnSpc>
              <a:spcPct val="90000"/>
            </a:lnSpc>
            <a:spcBef>
              <a:spcPct val="0"/>
            </a:spcBef>
            <a:spcAft>
              <a:spcPct val="35000"/>
            </a:spcAft>
            <a:buNone/>
          </a:pPr>
          <a:r>
            <a:rPr lang="id-ID" sz="1600" b="1" kern="1200" dirty="0"/>
            <a:t>Nov</a:t>
          </a:r>
          <a:r>
            <a:rPr lang="en-US" sz="1600" b="1" kern="1200" dirty="0"/>
            <a:t> </a:t>
          </a:r>
          <a:r>
            <a:rPr lang="id-ID" sz="1600" b="1" kern="1200" dirty="0"/>
            <a:t>‘</a:t>
          </a:r>
          <a:r>
            <a:rPr lang="en-US" sz="1600" b="1" kern="1200" dirty="0"/>
            <a:t>1</a:t>
          </a:r>
          <a:r>
            <a:rPr lang="id-ID" sz="1600" b="1" kern="1200" dirty="0"/>
            <a:t>4 s/d Juni ‘15</a:t>
          </a:r>
          <a:endParaRPr lang="id-ID" sz="1600" b="1" i="1" u="none" kern="1200" dirty="0"/>
        </a:p>
        <a:p>
          <a:pPr marL="0" lvl="0" indent="0" algn="l" defTabSz="711200">
            <a:lnSpc>
              <a:spcPct val="90000"/>
            </a:lnSpc>
            <a:spcBef>
              <a:spcPct val="0"/>
            </a:spcBef>
            <a:spcAft>
              <a:spcPct val="35000"/>
            </a:spcAft>
            <a:buNone/>
          </a:pPr>
          <a:r>
            <a:rPr lang="en-US" sz="1600" b="1" i="1" u="none" kern="1200" dirty="0"/>
            <a:t>Semi Online </a:t>
          </a:r>
          <a:r>
            <a:rPr lang="id-ID" sz="1600" b="1" i="1" u="none" kern="1200" dirty="0"/>
            <a:t>(Less Paper)</a:t>
          </a:r>
        </a:p>
        <a:p>
          <a:pPr marL="0" lvl="0" indent="0" algn="l" defTabSz="711200">
            <a:lnSpc>
              <a:spcPct val="90000"/>
            </a:lnSpc>
            <a:spcBef>
              <a:spcPct val="0"/>
            </a:spcBef>
            <a:spcAft>
              <a:spcPct val="35000"/>
            </a:spcAft>
            <a:buNone/>
          </a:pPr>
          <a:r>
            <a:rPr lang="id-ID" sz="1600" b="0" i="0" kern="1200" dirty="0"/>
            <a:t>PERMENPAN&amp;RB 17/2013</a:t>
          </a:r>
        </a:p>
        <a:p>
          <a:pPr marL="0" lvl="0" indent="0" algn="l" defTabSz="711200">
            <a:lnSpc>
              <a:spcPct val="90000"/>
            </a:lnSpc>
            <a:spcBef>
              <a:spcPct val="0"/>
            </a:spcBef>
            <a:spcAft>
              <a:spcPct val="35000"/>
            </a:spcAft>
            <a:buNone/>
          </a:pPr>
          <a:r>
            <a:rPr lang="id-ID" sz="1600" b="0" i="0" kern="1200" dirty="0"/>
            <a:t>JO 46/2014</a:t>
          </a:r>
          <a:endParaRPr lang="en-US" sz="1600" b="0" i="1" u="sng" kern="1200" dirty="0"/>
        </a:p>
      </dsp:txBody>
      <dsp:txXfrm>
        <a:off x="3511912" y="2404191"/>
        <a:ext cx="3158819" cy="1548696"/>
      </dsp:txXfrm>
    </dsp:sp>
    <dsp:sp modelId="{70206968-2DD7-4E94-947E-0D57BE9B4A74}">
      <dsp:nvSpPr>
        <dsp:cNvPr id="0" name=""/>
        <dsp:cNvSpPr/>
      </dsp:nvSpPr>
      <dsp:spPr>
        <a:xfrm>
          <a:off x="5811475" y="1278488"/>
          <a:ext cx="589911" cy="58991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2B51791-3131-4720-8103-5ABD62852185}">
      <dsp:nvSpPr>
        <dsp:cNvPr id="0" name=""/>
        <dsp:cNvSpPr/>
      </dsp:nvSpPr>
      <dsp:spPr>
        <a:xfrm>
          <a:off x="5887849" y="1449141"/>
          <a:ext cx="2420765" cy="17138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12582" tIns="0" rIns="0" bIns="0" numCol="1" spcCol="1270" anchor="t" anchorCtr="0">
          <a:noAutofit/>
        </a:bodyPr>
        <a:lstStyle/>
        <a:p>
          <a:pPr marL="0" lvl="0" indent="0" algn="l" defTabSz="711200">
            <a:lnSpc>
              <a:spcPct val="100000"/>
            </a:lnSpc>
            <a:spcBef>
              <a:spcPct val="0"/>
            </a:spcBef>
            <a:spcAft>
              <a:spcPts val="0"/>
            </a:spcAft>
            <a:buNone/>
          </a:pPr>
          <a:r>
            <a:rPr lang="id-ID" sz="1600" b="1" kern="1200" dirty="0"/>
            <a:t>J</a:t>
          </a:r>
          <a:r>
            <a:rPr lang="en-US" sz="1600" b="1" kern="1200" dirty="0" err="1"/>
            <a:t>uli</a:t>
          </a:r>
          <a:r>
            <a:rPr lang="id-ID" sz="1600" b="1" kern="1200" dirty="0"/>
            <a:t> ‘</a:t>
          </a:r>
          <a:r>
            <a:rPr lang="en-US" sz="1600" b="1" kern="1200" dirty="0"/>
            <a:t>15</a:t>
          </a:r>
          <a:endParaRPr lang="id-ID" sz="1600" b="1" i="1" u="none" kern="1200" dirty="0"/>
        </a:p>
        <a:p>
          <a:pPr marL="0" lvl="0" indent="0" algn="l" defTabSz="711200">
            <a:lnSpc>
              <a:spcPct val="100000"/>
            </a:lnSpc>
            <a:spcBef>
              <a:spcPct val="0"/>
            </a:spcBef>
            <a:spcAft>
              <a:spcPts val="0"/>
            </a:spcAft>
            <a:buNone/>
          </a:pPr>
          <a:r>
            <a:rPr lang="en-US" sz="1600" b="1" i="1" u="none" kern="1200" dirty="0"/>
            <a:t>Online</a:t>
          </a:r>
          <a:r>
            <a:rPr lang="id-ID" sz="1600" b="1" i="1" u="none" kern="1200" dirty="0"/>
            <a:t> </a:t>
          </a:r>
          <a:r>
            <a:rPr lang="en-US" sz="1600" b="1" i="1" kern="1200" dirty="0"/>
            <a:t>(Paperless)</a:t>
          </a:r>
          <a:endParaRPr lang="id-ID" sz="1600" b="1" i="1" kern="1200" dirty="0"/>
        </a:p>
        <a:p>
          <a:pPr marL="0" lvl="0" indent="0" algn="l" defTabSz="711200">
            <a:lnSpc>
              <a:spcPct val="100000"/>
            </a:lnSpc>
            <a:spcBef>
              <a:spcPct val="0"/>
            </a:spcBef>
            <a:spcAft>
              <a:spcPts val="0"/>
            </a:spcAft>
            <a:buNone/>
          </a:pPr>
          <a:r>
            <a:rPr lang="id-ID" sz="1600" b="0" i="0" kern="1200" dirty="0"/>
            <a:t>PERMENPAN&amp;RB 17/2013</a:t>
          </a:r>
        </a:p>
        <a:p>
          <a:pPr marL="0" lvl="0" indent="0" algn="l" defTabSz="711200">
            <a:lnSpc>
              <a:spcPct val="100000"/>
            </a:lnSpc>
            <a:spcBef>
              <a:spcPct val="0"/>
            </a:spcBef>
            <a:spcAft>
              <a:spcPts val="0"/>
            </a:spcAft>
            <a:buNone/>
          </a:pPr>
          <a:r>
            <a:rPr lang="id-ID" sz="1600" b="0" i="0" kern="1200" dirty="0"/>
            <a:t>JO 46/2014</a:t>
          </a:r>
        </a:p>
        <a:p>
          <a:pPr marL="0" lvl="0" indent="0" algn="ctr" defTabSz="711200">
            <a:lnSpc>
              <a:spcPct val="100000"/>
            </a:lnSpc>
            <a:spcBef>
              <a:spcPct val="0"/>
            </a:spcBef>
            <a:spcAft>
              <a:spcPts val="0"/>
            </a:spcAft>
            <a:buNone/>
          </a:pPr>
          <a:endParaRPr lang="en-US" sz="1600" b="1" i="1" kern="1200" dirty="0"/>
        </a:p>
      </dsp:txBody>
      <dsp:txXfrm>
        <a:off x="5887849" y="1449141"/>
        <a:ext cx="2420765" cy="1713871"/>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862DB47-F382-4214-A454-C11813E62DBD}">
      <dsp:nvSpPr>
        <dsp:cNvPr id="0" name=""/>
        <dsp:cNvSpPr/>
      </dsp:nvSpPr>
      <dsp:spPr>
        <a:xfrm>
          <a:off x="0" y="3406931"/>
          <a:ext cx="8686800" cy="111823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rgbClr val="002060"/>
              </a:solidFill>
              <a:latin typeface="Candara" pitchFamily="34" charset="0"/>
            </a:rPr>
            <a:t>PERILAKU BERKARAKTER</a:t>
          </a:r>
        </a:p>
      </dsp:txBody>
      <dsp:txXfrm>
        <a:off x="0" y="3406931"/>
        <a:ext cx="8686800" cy="603844"/>
      </dsp:txXfrm>
    </dsp:sp>
    <dsp:sp modelId="{5E88E49E-154A-41CE-9A21-AD4D35C44DEF}">
      <dsp:nvSpPr>
        <dsp:cNvPr id="0" name=""/>
        <dsp:cNvSpPr/>
      </dsp:nvSpPr>
      <dsp:spPr>
        <a:xfrm>
          <a:off x="2165" y="3988411"/>
          <a:ext cx="4343397" cy="514386"/>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20320" rIns="113792" bIns="20320" numCol="1" spcCol="1270" anchor="ctr" anchorCtr="0">
          <a:noAutofit/>
        </a:bodyPr>
        <a:lstStyle/>
        <a:p>
          <a:pPr marL="0" lvl="0" indent="0" algn="ctr" defTabSz="711200">
            <a:lnSpc>
              <a:spcPct val="90000"/>
            </a:lnSpc>
            <a:spcBef>
              <a:spcPct val="0"/>
            </a:spcBef>
            <a:spcAft>
              <a:spcPct val="35000"/>
            </a:spcAft>
            <a:buNone/>
          </a:pPr>
          <a:r>
            <a:rPr lang="en-US" sz="1600" kern="1200" dirty="0">
              <a:solidFill>
                <a:schemeClr val="tx1"/>
              </a:solidFill>
              <a:latin typeface="Arial Rounded MT Bold" pitchFamily="34" charset="0"/>
            </a:rPr>
            <a:t>JUJUR </a:t>
          </a:r>
          <a:r>
            <a:rPr lang="en-US" sz="1600" kern="1200" dirty="0">
              <a:solidFill>
                <a:srgbClr val="00B050"/>
              </a:solidFill>
              <a:latin typeface="Arial Rounded MT Bold" pitchFamily="34" charset="0"/>
            </a:rPr>
            <a:t> </a:t>
          </a:r>
          <a:r>
            <a:rPr lang="en-US" sz="1600" kern="1200" dirty="0">
              <a:latin typeface="Arial Rounded MT Bold" pitchFamily="34" charset="0"/>
            </a:rPr>
            <a:t>                     PEDULI    </a:t>
          </a:r>
        </a:p>
      </dsp:txBody>
      <dsp:txXfrm>
        <a:off x="2165" y="3988411"/>
        <a:ext cx="4343397" cy="514386"/>
      </dsp:txXfrm>
    </dsp:sp>
    <dsp:sp modelId="{906248D5-E558-407D-A017-65F310240F0C}">
      <dsp:nvSpPr>
        <dsp:cNvPr id="0" name=""/>
        <dsp:cNvSpPr/>
      </dsp:nvSpPr>
      <dsp:spPr>
        <a:xfrm>
          <a:off x="4345563" y="3988411"/>
          <a:ext cx="4339071" cy="514386"/>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20320" rIns="113792" bIns="20320" numCol="1" spcCol="1270" anchor="ctr" anchorCtr="0">
          <a:noAutofit/>
        </a:bodyPr>
        <a:lstStyle/>
        <a:p>
          <a:pPr marL="0" lvl="0" indent="0" algn="ctr" defTabSz="711200">
            <a:lnSpc>
              <a:spcPct val="90000"/>
            </a:lnSpc>
            <a:spcBef>
              <a:spcPct val="0"/>
            </a:spcBef>
            <a:spcAft>
              <a:spcPct val="35000"/>
            </a:spcAft>
            <a:buNone/>
          </a:pPr>
          <a:r>
            <a:rPr lang="en-US" sz="1600" kern="1200" dirty="0">
              <a:latin typeface="Arial Rounded MT Bold" pitchFamily="34" charset="0"/>
            </a:rPr>
            <a:t>CERDAS                   TANGGUH</a:t>
          </a:r>
        </a:p>
      </dsp:txBody>
      <dsp:txXfrm>
        <a:off x="4345563" y="3988411"/>
        <a:ext cx="4339071" cy="514386"/>
      </dsp:txXfrm>
    </dsp:sp>
    <dsp:sp modelId="{F34BE6B7-92A5-4657-850C-49039DB54188}">
      <dsp:nvSpPr>
        <dsp:cNvPr id="0" name=""/>
        <dsp:cNvSpPr/>
      </dsp:nvSpPr>
      <dsp:spPr>
        <a:xfrm rot="10800000">
          <a:off x="0" y="1703865"/>
          <a:ext cx="8686800" cy="1719839"/>
        </a:xfrm>
        <a:prstGeom prst="upArrowCallout">
          <a:avLst/>
        </a:prstGeom>
        <a:solidFill>
          <a:srgbClr val="C0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marL="0" lvl="0" indent="0" algn="ctr" defTabSz="711200">
            <a:lnSpc>
              <a:spcPct val="90000"/>
            </a:lnSpc>
            <a:spcBef>
              <a:spcPct val="0"/>
            </a:spcBef>
            <a:spcAft>
              <a:spcPct val="35000"/>
            </a:spcAft>
            <a:buNone/>
          </a:pPr>
          <a:r>
            <a:rPr lang="en-US" sz="1600" kern="1200" dirty="0">
              <a:latin typeface="Arial Rounded MT Bold" pitchFamily="34" charset="0"/>
            </a:rPr>
            <a:t>SERTIFIKASI  PENDIDIK PROFESIONAL</a:t>
          </a:r>
        </a:p>
      </dsp:txBody>
      <dsp:txXfrm rot="-10800000">
        <a:off x="0" y="1703865"/>
        <a:ext cx="8686800" cy="603663"/>
      </dsp:txXfrm>
    </dsp:sp>
    <dsp:sp modelId="{9D0DFBFA-A4B4-41BF-8C55-6C1889CC13C2}">
      <dsp:nvSpPr>
        <dsp:cNvPr id="0" name=""/>
        <dsp:cNvSpPr/>
      </dsp:nvSpPr>
      <dsp:spPr>
        <a:xfrm>
          <a:off x="0" y="2307529"/>
          <a:ext cx="4343400" cy="514231"/>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20320" rIns="113792" bIns="20320" numCol="1" spcCol="1270" anchor="ctr" anchorCtr="0">
          <a:noAutofit/>
        </a:bodyPr>
        <a:lstStyle/>
        <a:p>
          <a:pPr marL="0" lvl="0" indent="0" algn="ctr" defTabSz="711200">
            <a:lnSpc>
              <a:spcPct val="90000"/>
            </a:lnSpc>
            <a:spcBef>
              <a:spcPct val="0"/>
            </a:spcBef>
            <a:spcAft>
              <a:spcPct val="35000"/>
            </a:spcAft>
            <a:buNone/>
          </a:pPr>
          <a:r>
            <a:rPr lang="en-US" sz="1600" kern="1200" dirty="0">
              <a:latin typeface="Arial Rounded MT Bold" pitchFamily="34" charset="0"/>
            </a:rPr>
            <a:t>PROFESIONALISME</a:t>
          </a:r>
        </a:p>
      </dsp:txBody>
      <dsp:txXfrm>
        <a:off x="0" y="2307529"/>
        <a:ext cx="4343400" cy="514231"/>
      </dsp:txXfrm>
    </dsp:sp>
    <dsp:sp modelId="{8EFC55EE-3B05-43BD-97AE-41594ED33414}">
      <dsp:nvSpPr>
        <dsp:cNvPr id="0" name=""/>
        <dsp:cNvSpPr/>
      </dsp:nvSpPr>
      <dsp:spPr>
        <a:xfrm>
          <a:off x="4343400" y="2307529"/>
          <a:ext cx="4343400" cy="514231"/>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20320" rIns="113792" bIns="20320" numCol="1" spcCol="1270" anchor="ctr" anchorCtr="0">
          <a:noAutofit/>
        </a:bodyPr>
        <a:lstStyle/>
        <a:p>
          <a:pPr marL="0" lvl="0" indent="0" algn="ctr" defTabSz="711200">
            <a:lnSpc>
              <a:spcPct val="90000"/>
            </a:lnSpc>
            <a:spcBef>
              <a:spcPct val="0"/>
            </a:spcBef>
            <a:spcAft>
              <a:spcPct val="35000"/>
            </a:spcAft>
            <a:buNone/>
          </a:pPr>
          <a:r>
            <a:rPr lang="en-US" sz="1600" kern="1200" dirty="0">
              <a:latin typeface="Arial Rounded MT Bold" pitchFamily="34" charset="0"/>
            </a:rPr>
            <a:t>BUDAYA AKADEMIK</a:t>
          </a:r>
        </a:p>
      </dsp:txBody>
      <dsp:txXfrm>
        <a:off x="4343400" y="2307529"/>
        <a:ext cx="4343400" cy="514231"/>
      </dsp:txXfrm>
    </dsp:sp>
    <dsp:sp modelId="{0ECAD26E-75E4-4032-970F-041651286001}">
      <dsp:nvSpPr>
        <dsp:cNvPr id="0" name=""/>
        <dsp:cNvSpPr/>
      </dsp:nvSpPr>
      <dsp:spPr>
        <a:xfrm rot="10800000">
          <a:off x="0" y="799"/>
          <a:ext cx="8686800" cy="1719839"/>
        </a:xfrm>
        <a:prstGeom prst="upArrowCallout">
          <a:avLst/>
        </a:prstGeom>
        <a:solidFill>
          <a:schemeClr val="accent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marL="0" lvl="0" indent="0" algn="ctr" defTabSz="711200">
            <a:lnSpc>
              <a:spcPct val="90000"/>
            </a:lnSpc>
            <a:spcBef>
              <a:spcPct val="0"/>
            </a:spcBef>
            <a:spcAft>
              <a:spcPct val="35000"/>
            </a:spcAft>
            <a:buNone/>
          </a:pPr>
          <a:r>
            <a:rPr lang="en-US" sz="1600" kern="1200" dirty="0">
              <a:latin typeface="Arial Rounded MT Bold" pitchFamily="34" charset="0"/>
            </a:rPr>
            <a:t>DOSEN</a:t>
          </a:r>
        </a:p>
      </dsp:txBody>
      <dsp:txXfrm rot="-10800000">
        <a:off x="0" y="799"/>
        <a:ext cx="8686800" cy="603663"/>
      </dsp:txXfrm>
    </dsp:sp>
    <dsp:sp modelId="{EC322799-40AA-498A-A862-5BAA49A2DD8D}">
      <dsp:nvSpPr>
        <dsp:cNvPr id="0" name=""/>
        <dsp:cNvSpPr/>
      </dsp:nvSpPr>
      <dsp:spPr>
        <a:xfrm>
          <a:off x="0" y="604463"/>
          <a:ext cx="4343400" cy="514231"/>
        </a:xfrm>
        <a:prstGeom prst="rect">
          <a:avLst/>
        </a:prstGeom>
        <a:solidFill>
          <a:srgbClr val="00B050">
            <a:alpha val="90000"/>
          </a:srgb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20320" rIns="113792" bIns="20320" numCol="1" spcCol="1270" anchor="ctr" anchorCtr="0">
          <a:noAutofit/>
        </a:bodyPr>
        <a:lstStyle/>
        <a:p>
          <a:pPr marL="0" lvl="0" indent="0" algn="ctr" defTabSz="711200">
            <a:lnSpc>
              <a:spcPct val="90000"/>
            </a:lnSpc>
            <a:spcBef>
              <a:spcPct val="0"/>
            </a:spcBef>
            <a:spcAft>
              <a:spcPct val="35000"/>
            </a:spcAft>
            <a:buNone/>
          </a:pPr>
          <a:r>
            <a:rPr lang="en-US" sz="1600" kern="1200" dirty="0">
              <a:latin typeface="Arial Rounded MT Bold" pitchFamily="34" charset="0"/>
            </a:rPr>
            <a:t>PENDIDIK</a:t>
          </a:r>
        </a:p>
      </dsp:txBody>
      <dsp:txXfrm>
        <a:off x="0" y="604463"/>
        <a:ext cx="4343400" cy="514231"/>
      </dsp:txXfrm>
    </dsp:sp>
    <dsp:sp modelId="{C68F4508-6D11-4036-AAA0-108CD9A7383B}">
      <dsp:nvSpPr>
        <dsp:cNvPr id="0" name=""/>
        <dsp:cNvSpPr/>
      </dsp:nvSpPr>
      <dsp:spPr>
        <a:xfrm>
          <a:off x="4343400" y="604463"/>
          <a:ext cx="4343400" cy="514231"/>
        </a:xfrm>
        <a:prstGeom prst="rect">
          <a:avLst/>
        </a:prstGeom>
        <a:solidFill>
          <a:srgbClr val="00B0F0">
            <a:alpha val="90000"/>
          </a:srgb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20320" rIns="113792" bIns="20320" numCol="1" spcCol="1270" anchor="ctr" anchorCtr="0">
          <a:noAutofit/>
        </a:bodyPr>
        <a:lstStyle/>
        <a:p>
          <a:pPr marL="0" lvl="0" indent="0" algn="ctr" defTabSz="711200">
            <a:lnSpc>
              <a:spcPct val="90000"/>
            </a:lnSpc>
            <a:spcBef>
              <a:spcPct val="0"/>
            </a:spcBef>
            <a:spcAft>
              <a:spcPct val="35000"/>
            </a:spcAft>
            <a:buNone/>
          </a:pPr>
          <a:r>
            <a:rPr lang="en-US" sz="1600" kern="1200" dirty="0">
              <a:latin typeface="Arial Rounded MT Bold" pitchFamily="34" charset="0"/>
            </a:rPr>
            <a:t>ILMUWAN</a:t>
          </a:r>
        </a:p>
      </dsp:txBody>
      <dsp:txXfrm>
        <a:off x="4343400" y="604463"/>
        <a:ext cx="4343400" cy="514231"/>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F99E386-7FBD-4FF8-824A-612CCC90F507}">
      <dsp:nvSpPr>
        <dsp:cNvPr id="0" name=""/>
        <dsp:cNvSpPr/>
      </dsp:nvSpPr>
      <dsp:spPr>
        <a:xfrm>
          <a:off x="0" y="61331"/>
          <a:ext cx="4572000" cy="2857500"/>
        </a:xfrm>
        <a:prstGeom prst="swooshArrow">
          <a:avLst>
            <a:gd name="adj1" fmla="val 25000"/>
            <a:gd name="adj2" fmla="val 25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BDA1545-A2E7-4896-A248-ED94D29B3B9B}">
      <dsp:nvSpPr>
        <dsp:cNvPr id="0" name=""/>
        <dsp:cNvSpPr/>
      </dsp:nvSpPr>
      <dsp:spPr>
        <a:xfrm>
          <a:off x="580644" y="2067496"/>
          <a:ext cx="118872" cy="118872"/>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8CDA01B-A464-4B60-98C9-C012BBBAB6AB}">
      <dsp:nvSpPr>
        <dsp:cNvPr id="0" name=""/>
        <dsp:cNvSpPr/>
      </dsp:nvSpPr>
      <dsp:spPr>
        <a:xfrm>
          <a:off x="557808" y="2222182"/>
          <a:ext cx="1065276" cy="825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2988" tIns="0" rIns="0" bIns="0" numCol="1" spcCol="1270" anchor="t" anchorCtr="0">
          <a:noAutofit/>
        </a:bodyPr>
        <a:lstStyle/>
        <a:p>
          <a:pPr marL="0" lvl="0" indent="0" algn="l" defTabSz="533400">
            <a:lnSpc>
              <a:spcPct val="90000"/>
            </a:lnSpc>
            <a:spcBef>
              <a:spcPct val="0"/>
            </a:spcBef>
            <a:spcAft>
              <a:spcPct val="35000"/>
            </a:spcAft>
            <a:buNone/>
          </a:pPr>
          <a:r>
            <a:rPr lang="en-US" sz="1200" i="1" kern="1200" dirty="0"/>
            <a:t>Full Paper</a:t>
          </a:r>
        </a:p>
        <a:p>
          <a:pPr marL="0" lvl="0" indent="0" algn="l" defTabSz="533400">
            <a:lnSpc>
              <a:spcPct val="90000"/>
            </a:lnSpc>
            <a:spcBef>
              <a:spcPct val="0"/>
            </a:spcBef>
            <a:spcAft>
              <a:spcPct val="35000"/>
            </a:spcAft>
            <a:buNone/>
          </a:pPr>
          <a:endParaRPr lang="en-US" sz="1200" i="1" kern="1200" dirty="0"/>
        </a:p>
      </dsp:txBody>
      <dsp:txXfrm>
        <a:off x="557808" y="2222182"/>
        <a:ext cx="1065276" cy="825817"/>
      </dsp:txXfrm>
    </dsp:sp>
    <dsp:sp modelId="{B0125E76-FFB0-4847-9F4E-0EF20BFED16E}">
      <dsp:nvSpPr>
        <dsp:cNvPr id="0" name=""/>
        <dsp:cNvSpPr/>
      </dsp:nvSpPr>
      <dsp:spPr>
        <a:xfrm>
          <a:off x="1629918" y="1290827"/>
          <a:ext cx="214884" cy="214884"/>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A965ACD-1779-401D-A4BE-ACE708044041}">
      <dsp:nvSpPr>
        <dsp:cNvPr id="0" name=""/>
        <dsp:cNvSpPr/>
      </dsp:nvSpPr>
      <dsp:spPr>
        <a:xfrm>
          <a:off x="1664934" y="1578006"/>
          <a:ext cx="1296140" cy="42516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863" tIns="0" rIns="0" bIns="0" numCol="1" spcCol="1270" anchor="t" anchorCtr="0">
          <a:noAutofit/>
        </a:bodyPr>
        <a:lstStyle/>
        <a:p>
          <a:pPr marL="0" lvl="0" indent="0" algn="l" defTabSz="533400">
            <a:lnSpc>
              <a:spcPct val="90000"/>
            </a:lnSpc>
            <a:spcBef>
              <a:spcPct val="0"/>
            </a:spcBef>
            <a:spcAft>
              <a:spcPct val="35000"/>
            </a:spcAft>
            <a:buNone/>
          </a:pPr>
          <a:r>
            <a:rPr lang="en-US" sz="1200" i="1" kern="1200" dirty="0"/>
            <a:t>Semi Online </a:t>
          </a:r>
        </a:p>
        <a:p>
          <a:pPr marL="0" lvl="0" indent="0" algn="l" defTabSz="533400">
            <a:lnSpc>
              <a:spcPct val="90000"/>
            </a:lnSpc>
            <a:spcBef>
              <a:spcPct val="0"/>
            </a:spcBef>
            <a:spcAft>
              <a:spcPct val="35000"/>
            </a:spcAft>
            <a:buNone/>
          </a:pPr>
          <a:r>
            <a:rPr lang="en-US" sz="1200" i="1" kern="1200" dirty="0"/>
            <a:t>(Less Paper)</a:t>
          </a:r>
        </a:p>
      </dsp:txBody>
      <dsp:txXfrm>
        <a:off x="1664934" y="1578006"/>
        <a:ext cx="1296140" cy="425165"/>
      </dsp:txXfrm>
    </dsp:sp>
    <dsp:sp modelId="{DE963D19-06DE-479F-9412-82F7902123B8}">
      <dsp:nvSpPr>
        <dsp:cNvPr id="0" name=""/>
        <dsp:cNvSpPr/>
      </dsp:nvSpPr>
      <dsp:spPr>
        <a:xfrm>
          <a:off x="2891790" y="818197"/>
          <a:ext cx="297180" cy="29718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36CC57E-AF10-47E4-B41A-2CB9FE1A1D02}">
      <dsp:nvSpPr>
        <dsp:cNvPr id="0" name=""/>
        <dsp:cNvSpPr/>
      </dsp:nvSpPr>
      <dsp:spPr>
        <a:xfrm>
          <a:off x="2934075" y="1199969"/>
          <a:ext cx="1097280" cy="12887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7470" tIns="0" rIns="0" bIns="0" numCol="1" spcCol="1270" anchor="t" anchorCtr="0">
          <a:noAutofit/>
        </a:bodyPr>
        <a:lstStyle/>
        <a:p>
          <a:pPr marL="0" lvl="0" indent="0" algn="l" defTabSz="533400">
            <a:lnSpc>
              <a:spcPct val="90000"/>
            </a:lnSpc>
            <a:spcBef>
              <a:spcPct val="0"/>
            </a:spcBef>
            <a:spcAft>
              <a:spcPct val="35000"/>
            </a:spcAft>
            <a:buNone/>
          </a:pPr>
          <a:r>
            <a:rPr lang="en-US" sz="1200" i="1" kern="1200" dirty="0"/>
            <a:t>Online</a:t>
          </a:r>
        </a:p>
        <a:p>
          <a:pPr marL="0" lvl="0" indent="0" algn="l" defTabSz="533400">
            <a:lnSpc>
              <a:spcPct val="90000"/>
            </a:lnSpc>
            <a:spcBef>
              <a:spcPct val="0"/>
            </a:spcBef>
            <a:spcAft>
              <a:spcPct val="35000"/>
            </a:spcAft>
            <a:buNone/>
          </a:pPr>
          <a:r>
            <a:rPr lang="en-US" sz="1200" i="1" kern="1200" dirty="0"/>
            <a:t>(Paperless)</a:t>
          </a:r>
        </a:p>
      </dsp:txBody>
      <dsp:txXfrm>
        <a:off x="2934075" y="1199969"/>
        <a:ext cx="1097280" cy="1288710"/>
      </dsp:txXfrm>
    </dsp:sp>
  </dsp:spTree>
</dsp:drawing>
</file>

<file path=ppt/diagrams/layout1.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3.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layout4.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layout5.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layout6.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8.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image" Target="../media/image9.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0.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57228" cy="465773"/>
          </a:xfrm>
          <a:prstGeom prst="rect">
            <a:avLst/>
          </a:prstGeom>
        </p:spPr>
        <p:txBody>
          <a:bodyPr vert="horz" lIns="92473" tIns="46237" rIns="92473" bIns="46237" rtlCol="0"/>
          <a:lstStyle>
            <a:lvl1pPr algn="l">
              <a:defRPr sz="1200"/>
            </a:lvl1pPr>
          </a:lstStyle>
          <a:p>
            <a:endParaRPr lang="en-US"/>
          </a:p>
        </p:txBody>
      </p:sp>
      <p:sp>
        <p:nvSpPr>
          <p:cNvPr id="3" name="Date Placeholder 2"/>
          <p:cNvSpPr>
            <a:spLocks noGrp="1"/>
          </p:cNvSpPr>
          <p:nvPr>
            <p:ph type="dt" sz="quarter" idx="1"/>
          </p:nvPr>
        </p:nvSpPr>
        <p:spPr>
          <a:xfrm>
            <a:off x="3994409" y="0"/>
            <a:ext cx="3057227" cy="465773"/>
          </a:xfrm>
          <a:prstGeom prst="rect">
            <a:avLst/>
          </a:prstGeom>
        </p:spPr>
        <p:txBody>
          <a:bodyPr vert="horz" lIns="92473" tIns="46237" rIns="92473" bIns="46237" rtlCol="0"/>
          <a:lstStyle>
            <a:lvl1pPr algn="r">
              <a:defRPr sz="1200"/>
            </a:lvl1pPr>
          </a:lstStyle>
          <a:p>
            <a:fld id="{8871BEBF-A258-4564-BBBB-C3A4944B4A88}" type="datetimeFigureOut">
              <a:rPr lang="en-US" smtClean="0"/>
              <a:pPr/>
              <a:t>12/9/2016</a:t>
            </a:fld>
            <a:endParaRPr lang="en-US"/>
          </a:p>
        </p:txBody>
      </p:sp>
      <p:sp>
        <p:nvSpPr>
          <p:cNvPr id="4" name="Footer Placeholder 3"/>
          <p:cNvSpPr>
            <a:spLocks noGrp="1"/>
          </p:cNvSpPr>
          <p:nvPr>
            <p:ph type="ftr" sz="quarter" idx="2"/>
          </p:nvPr>
        </p:nvSpPr>
        <p:spPr>
          <a:xfrm>
            <a:off x="0" y="8841738"/>
            <a:ext cx="3057228" cy="465773"/>
          </a:xfrm>
          <a:prstGeom prst="rect">
            <a:avLst/>
          </a:prstGeom>
        </p:spPr>
        <p:txBody>
          <a:bodyPr vert="horz" lIns="92473" tIns="46237" rIns="92473" bIns="46237" rtlCol="0" anchor="b"/>
          <a:lstStyle>
            <a:lvl1pPr algn="l">
              <a:defRPr sz="1200"/>
            </a:lvl1pPr>
          </a:lstStyle>
          <a:p>
            <a:endParaRPr lang="en-US"/>
          </a:p>
        </p:txBody>
      </p:sp>
      <p:sp>
        <p:nvSpPr>
          <p:cNvPr id="5" name="Slide Number Placeholder 4"/>
          <p:cNvSpPr>
            <a:spLocks noGrp="1"/>
          </p:cNvSpPr>
          <p:nvPr>
            <p:ph type="sldNum" sz="quarter" idx="3"/>
          </p:nvPr>
        </p:nvSpPr>
        <p:spPr>
          <a:xfrm>
            <a:off x="3994409" y="8841738"/>
            <a:ext cx="3057227" cy="465773"/>
          </a:xfrm>
          <a:prstGeom prst="rect">
            <a:avLst/>
          </a:prstGeom>
        </p:spPr>
        <p:txBody>
          <a:bodyPr vert="horz" lIns="92473" tIns="46237" rIns="92473" bIns="46237" rtlCol="0" anchor="b"/>
          <a:lstStyle>
            <a:lvl1pPr algn="r">
              <a:defRPr sz="1200"/>
            </a:lvl1pPr>
          </a:lstStyle>
          <a:p>
            <a:fld id="{2C9D039B-F0CA-47B0-BD1E-DA0B059EDC0D}" type="slidenum">
              <a:rPr lang="en-US" smtClean="0"/>
              <a:pPr/>
              <a:t>‹#›</a:t>
            </a:fld>
            <a:endParaRPr lang="en-US"/>
          </a:p>
        </p:txBody>
      </p:sp>
    </p:spTree>
    <p:extLst>
      <p:ext uri="{BB962C8B-B14F-4D97-AF65-F5344CB8AC3E}">
        <p14:creationId xmlns:p14="http://schemas.microsoft.com/office/powerpoint/2010/main" val="394022992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56414" cy="465455"/>
          </a:xfrm>
          <a:prstGeom prst="rect">
            <a:avLst/>
          </a:prstGeom>
        </p:spPr>
        <p:txBody>
          <a:bodyPr vert="horz" lIns="93491" tIns="46745" rIns="93491" bIns="46745" rtlCol="0"/>
          <a:lstStyle>
            <a:lvl1pPr algn="l">
              <a:defRPr sz="1200"/>
            </a:lvl1pPr>
          </a:lstStyle>
          <a:p>
            <a:endParaRPr lang="id-ID"/>
          </a:p>
        </p:txBody>
      </p:sp>
      <p:sp>
        <p:nvSpPr>
          <p:cNvPr id="3" name="Date Placeholder 2"/>
          <p:cNvSpPr>
            <a:spLocks noGrp="1"/>
          </p:cNvSpPr>
          <p:nvPr>
            <p:ph type="dt" idx="1"/>
          </p:nvPr>
        </p:nvSpPr>
        <p:spPr>
          <a:xfrm>
            <a:off x="3995218" y="0"/>
            <a:ext cx="3056414" cy="465455"/>
          </a:xfrm>
          <a:prstGeom prst="rect">
            <a:avLst/>
          </a:prstGeom>
        </p:spPr>
        <p:txBody>
          <a:bodyPr vert="horz" lIns="93491" tIns="46745" rIns="93491" bIns="46745" rtlCol="0"/>
          <a:lstStyle>
            <a:lvl1pPr algn="r">
              <a:defRPr sz="1200"/>
            </a:lvl1pPr>
          </a:lstStyle>
          <a:p>
            <a:fld id="{BF589136-5CF3-41BB-97DB-B84C24E8B8FD}" type="datetimeFigureOut">
              <a:rPr lang="id-ID" smtClean="0"/>
              <a:pPr/>
              <a:t>09/12/2016</a:t>
            </a:fld>
            <a:endParaRPr lang="id-ID"/>
          </a:p>
        </p:txBody>
      </p:sp>
      <p:sp>
        <p:nvSpPr>
          <p:cNvPr id="4" name="Slide Image Placeholder 3"/>
          <p:cNvSpPr>
            <a:spLocks noGrp="1" noRot="1" noChangeAspect="1"/>
          </p:cNvSpPr>
          <p:nvPr>
            <p:ph type="sldImg" idx="2"/>
          </p:nvPr>
        </p:nvSpPr>
        <p:spPr>
          <a:xfrm>
            <a:off x="1200150" y="698500"/>
            <a:ext cx="4654550" cy="3490913"/>
          </a:xfrm>
          <a:prstGeom prst="rect">
            <a:avLst/>
          </a:prstGeom>
          <a:noFill/>
          <a:ln w="12700">
            <a:solidFill>
              <a:prstClr val="black"/>
            </a:solidFill>
          </a:ln>
        </p:spPr>
        <p:txBody>
          <a:bodyPr vert="horz" lIns="93491" tIns="46745" rIns="93491" bIns="46745" rtlCol="0" anchor="ctr"/>
          <a:lstStyle/>
          <a:p>
            <a:endParaRPr lang="id-ID"/>
          </a:p>
        </p:txBody>
      </p:sp>
      <p:sp>
        <p:nvSpPr>
          <p:cNvPr id="5" name="Notes Placeholder 4"/>
          <p:cNvSpPr>
            <a:spLocks noGrp="1"/>
          </p:cNvSpPr>
          <p:nvPr>
            <p:ph type="body" sz="quarter" idx="3"/>
          </p:nvPr>
        </p:nvSpPr>
        <p:spPr>
          <a:xfrm>
            <a:off x="705327" y="4421823"/>
            <a:ext cx="5642610" cy="4189095"/>
          </a:xfrm>
          <a:prstGeom prst="rect">
            <a:avLst/>
          </a:prstGeom>
        </p:spPr>
        <p:txBody>
          <a:bodyPr vert="horz" lIns="93491" tIns="46745" rIns="93491" bIns="46745"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6" name="Footer Placeholder 5"/>
          <p:cNvSpPr>
            <a:spLocks noGrp="1"/>
          </p:cNvSpPr>
          <p:nvPr>
            <p:ph type="ftr" sz="quarter" idx="4"/>
          </p:nvPr>
        </p:nvSpPr>
        <p:spPr>
          <a:xfrm>
            <a:off x="1" y="8842030"/>
            <a:ext cx="3056414" cy="465455"/>
          </a:xfrm>
          <a:prstGeom prst="rect">
            <a:avLst/>
          </a:prstGeom>
        </p:spPr>
        <p:txBody>
          <a:bodyPr vert="horz" lIns="93491" tIns="46745" rIns="93491" bIns="46745" rtlCol="0" anchor="b"/>
          <a:lstStyle>
            <a:lvl1pPr algn="l">
              <a:defRPr sz="1200"/>
            </a:lvl1pPr>
          </a:lstStyle>
          <a:p>
            <a:endParaRPr lang="id-ID"/>
          </a:p>
        </p:txBody>
      </p:sp>
      <p:sp>
        <p:nvSpPr>
          <p:cNvPr id="7" name="Slide Number Placeholder 6"/>
          <p:cNvSpPr>
            <a:spLocks noGrp="1"/>
          </p:cNvSpPr>
          <p:nvPr>
            <p:ph type="sldNum" sz="quarter" idx="5"/>
          </p:nvPr>
        </p:nvSpPr>
        <p:spPr>
          <a:xfrm>
            <a:off x="3995218" y="8842030"/>
            <a:ext cx="3056414" cy="465455"/>
          </a:xfrm>
          <a:prstGeom prst="rect">
            <a:avLst/>
          </a:prstGeom>
        </p:spPr>
        <p:txBody>
          <a:bodyPr vert="horz" lIns="93491" tIns="46745" rIns="93491" bIns="46745" rtlCol="0" anchor="b"/>
          <a:lstStyle>
            <a:lvl1pPr algn="r">
              <a:defRPr sz="1200"/>
            </a:lvl1pPr>
          </a:lstStyle>
          <a:p>
            <a:fld id="{B8262EA2-1712-418D-BCF9-8DB4339F65A0}" type="slidenum">
              <a:rPr lang="id-ID" smtClean="0"/>
              <a:pPr/>
              <a:t>‹#›</a:t>
            </a:fld>
            <a:endParaRPr lang="id-ID"/>
          </a:p>
        </p:txBody>
      </p:sp>
    </p:spTree>
    <p:extLst>
      <p:ext uri="{BB962C8B-B14F-4D97-AF65-F5344CB8AC3E}">
        <p14:creationId xmlns:p14="http://schemas.microsoft.com/office/powerpoint/2010/main" val="21672281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a:ln/>
        </p:spPr>
      </p:sp>
      <p:sp>
        <p:nvSpPr>
          <p:cNvPr id="2457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d-ID">
              <a:latin typeface="Arial" pitchFamily="34" charset="0"/>
            </a:endParaRPr>
          </a:p>
        </p:txBody>
      </p:sp>
      <p:sp>
        <p:nvSpPr>
          <p:cNvPr id="2458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itchFamily="34" charset="0"/>
                <a:ea typeface="MS PGothic" pitchFamily="34" charset="-128"/>
              </a:defRPr>
            </a:lvl1pPr>
            <a:lvl2pPr marL="742950" indent="-285750">
              <a:defRPr sz="2400">
                <a:solidFill>
                  <a:schemeClr val="tx1"/>
                </a:solidFill>
                <a:latin typeface="Arial" pitchFamily="34" charset="0"/>
                <a:ea typeface="MS PGothic" pitchFamily="34" charset="-128"/>
              </a:defRPr>
            </a:lvl2pPr>
            <a:lvl3pPr marL="1143000" indent="-228600">
              <a:defRPr sz="2400">
                <a:solidFill>
                  <a:schemeClr val="tx1"/>
                </a:solidFill>
                <a:latin typeface="Arial" pitchFamily="34" charset="0"/>
                <a:ea typeface="MS PGothic" pitchFamily="34" charset="-128"/>
              </a:defRPr>
            </a:lvl3pPr>
            <a:lvl4pPr marL="1600200" indent="-228600">
              <a:defRPr sz="2400">
                <a:solidFill>
                  <a:schemeClr val="tx1"/>
                </a:solidFill>
                <a:latin typeface="Arial" pitchFamily="34" charset="0"/>
                <a:ea typeface="MS PGothic" pitchFamily="34" charset="-128"/>
              </a:defRPr>
            </a:lvl4pPr>
            <a:lvl5pPr marL="2057400" indent="-228600">
              <a:defRPr sz="2400">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MS PGothic" pitchFamily="34" charset="-128"/>
              </a:defRPr>
            </a:lvl9pPr>
          </a:lstStyle>
          <a:p>
            <a:fld id="{4A45405A-9EAD-4E0D-9488-F1B5533447F8}" type="slidenum">
              <a:rPr lang="en-US" sz="1200" smtClean="0"/>
              <a:pPr/>
              <a:t>7</a:t>
            </a:fld>
            <a:endParaRPr lang="en-US" sz="1200"/>
          </a:p>
        </p:txBody>
      </p:sp>
    </p:spTree>
    <p:extLst>
      <p:ext uri="{BB962C8B-B14F-4D97-AF65-F5344CB8AC3E}">
        <p14:creationId xmlns:p14="http://schemas.microsoft.com/office/powerpoint/2010/main" val="23148711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8262EA2-1712-418D-BCF9-8DB4339F65A0}" type="slidenum">
              <a:rPr lang="id-ID" smtClean="0"/>
              <a:pPr/>
              <a:t>10</a:t>
            </a:fld>
            <a:endParaRPr lang="id-ID"/>
          </a:p>
        </p:txBody>
      </p:sp>
    </p:spTree>
    <p:extLst>
      <p:ext uri="{BB962C8B-B14F-4D97-AF65-F5344CB8AC3E}">
        <p14:creationId xmlns:p14="http://schemas.microsoft.com/office/powerpoint/2010/main" val="9853870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a:ln/>
        </p:spPr>
      </p:sp>
      <p:sp>
        <p:nvSpPr>
          <p:cNvPr id="256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d-ID">
              <a:latin typeface="Arial" pitchFamily="34" charset="0"/>
            </a:endParaRPr>
          </a:p>
        </p:txBody>
      </p:sp>
      <p:sp>
        <p:nvSpPr>
          <p:cNvPr id="2560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itchFamily="34" charset="0"/>
                <a:ea typeface="MS PGothic" pitchFamily="34" charset="-128"/>
              </a:defRPr>
            </a:lvl1pPr>
            <a:lvl2pPr marL="742950" indent="-285750">
              <a:defRPr sz="2400">
                <a:solidFill>
                  <a:schemeClr val="tx1"/>
                </a:solidFill>
                <a:latin typeface="Arial" pitchFamily="34" charset="0"/>
                <a:ea typeface="MS PGothic" pitchFamily="34" charset="-128"/>
              </a:defRPr>
            </a:lvl2pPr>
            <a:lvl3pPr marL="1143000" indent="-228600">
              <a:defRPr sz="2400">
                <a:solidFill>
                  <a:schemeClr val="tx1"/>
                </a:solidFill>
                <a:latin typeface="Arial" pitchFamily="34" charset="0"/>
                <a:ea typeface="MS PGothic" pitchFamily="34" charset="-128"/>
              </a:defRPr>
            </a:lvl3pPr>
            <a:lvl4pPr marL="1600200" indent="-228600">
              <a:defRPr sz="2400">
                <a:solidFill>
                  <a:schemeClr val="tx1"/>
                </a:solidFill>
                <a:latin typeface="Arial" pitchFamily="34" charset="0"/>
                <a:ea typeface="MS PGothic" pitchFamily="34" charset="-128"/>
              </a:defRPr>
            </a:lvl4pPr>
            <a:lvl5pPr marL="2057400" indent="-228600">
              <a:defRPr sz="2400">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MS PGothic" pitchFamily="34" charset="-128"/>
              </a:defRPr>
            </a:lvl9pPr>
          </a:lstStyle>
          <a:p>
            <a:fld id="{0A51D83E-38C1-4945-AD06-E27C8A8F2A9D}" type="slidenum">
              <a:rPr lang="en-US" sz="1200" smtClean="0"/>
              <a:pPr/>
              <a:t>13</a:t>
            </a:fld>
            <a:endParaRPr lang="en-US" sz="1200"/>
          </a:p>
        </p:txBody>
      </p:sp>
    </p:spTree>
    <p:extLst>
      <p:ext uri="{BB962C8B-B14F-4D97-AF65-F5344CB8AC3E}">
        <p14:creationId xmlns:p14="http://schemas.microsoft.com/office/powerpoint/2010/main" val="27104818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id-ID" dirty="0"/>
          </a:p>
        </p:txBody>
      </p:sp>
      <p:sp>
        <p:nvSpPr>
          <p:cNvPr id="4" name="Footer Placeholder 3"/>
          <p:cNvSpPr>
            <a:spLocks noGrp="1"/>
          </p:cNvSpPr>
          <p:nvPr>
            <p:ph type="ftr" sz="quarter" idx="10"/>
          </p:nvPr>
        </p:nvSpPr>
        <p:spPr/>
        <p:txBody>
          <a:bodyPr/>
          <a:lstStyle/>
          <a:p>
            <a:endParaRPr lang="en-US"/>
          </a:p>
        </p:txBody>
      </p:sp>
      <p:sp>
        <p:nvSpPr>
          <p:cNvPr id="5" name="Slide Number Placeholder 4"/>
          <p:cNvSpPr>
            <a:spLocks noGrp="1"/>
          </p:cNvSpPr>
          <p:nvPr>
            <p:ph type="sldNum" sz="quarter" idx="11"/>
          </p:nvPr>
        </p:nvSpPr>
        <p:spPr/>
        <p:txBody>
          <a:bodyPr/>
          <a:lstStyle/>
          <a:p>
            <a:fld id="{429FC713-6606-4F23-B88B-4CC3A5D97B9E}" type="slidenum">
              <a:rPr lang="en-US" smtClean="0"/>
              <a:pPr/>
              <a:t>18</a:t>
            </a:fld>
            <a:endParaRPr lang="en-US"/>
          </a:p>
        </p:txBody>
      </p:sp>
    </p:spTree>
    <p:extLst>
      <p:ext uri="{BB962C8B-B14F-4D97-AF65-F5344CB8AC3E}">
        <p14:creationId xmlns:p14="http://schemas.microsoft.com/office/powerpoint/2010/main" val="32696605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Full Paper (</a:t>
            </a:r>
            <a:r>
              <a:rPr lang="en-US" dirty="0" err="1"/>
              <a:t>Layanan</a:t>
            </a:r>
            <a:r>
              <a:rPr lang="en-US" dirty="0"/>
              <a:t> </a:t>
            </a:r>
            <a:r>
              <a:rPr lang="en-US" dirty="0" err="1"/>
              <a:t>sampai</a:t>
            </a:r>
            <a:r>
              <a:rPr lang="en-US" dirty="0"/>
              <a:t> </a:t>
            </a:r>
            <a:r>
              <a:rPr lang="en-US" dirty="0" err="1"/>
              <a:t>dengan</a:t>
            </a:r>
            <a:r>
              <a:rPr lang="en-US" dirty="0"/>
              <a:t> </a:t>
            </a:r>
            <a:r>
              <a:rPr lang="en-US" dirty="0" err="1"/>
              <a:t>Juni</a:t>
            </a:r>
            <a:r>
              <a:rPr lang="en-US" dirty="0"/>
              <a:t> 2011) </a:t>
            </a:r>
            <a:r>
              <a:rPr lang="en-US" dirty="0">
                <a:sym typeface="Wingdings" pitchFamily="2" charset="2"/>
              </a:rPr>
              <a:t> Semi Online (Less Paper) </a:t>
            </a:r>
            <a:r>
              <a:rPr lang="en-US" dirty="0" err="1">
                <a:sym typeface="Wingdings" pitchFamily="2" charset="2"/>
              </a:rPr>
              <a:t>mulai</a:t>
            </a:r>
            <a:r>
              <a:rPr lang="en-US" dirty="0">
                <a:sym typeface="Wingdings" pitchFamily="2" charset="2"/>
              </a:rPr>
              <a:t> </a:t>
            </a:r>
            <a:r>
              <a:rPr lang="en-US" dirty="0" err="1">
                <a:sym typeface="Wingdings" pitchFamily="2" charset="2"/>
              </a:rPr>
              <a:t>Juli</a:t>
            </a:r>
            <a:r>
              <a:rPr lang="en-US" dirty="0">
                <a:sym typeface="Wingdings" pitchFamily="2" charset="2"/>
              </a:rPr>
              <a:t> 2011 </a:t>
            </a:r>
            <a:r>
              <a:rPr lang="en-US" dirty="0" err="1">
                <a:sym typeface="Wingdings" pitchFamily="2" charset="2"/>
              </a:rPr>
              <a:t>sampai</a:t>
            </a:r>
            <a:r>
              <a:rPr lang="en-US" dirty="0">
                <a:sym typeface="Wingdings" pitchFamily="2" charset="2"/>
              </a:rPr>
              <a:t> </a:t>
            </a:r>
            <a:r>
              <a:rPr lang="en-US" dirty="0" err="1">
                <a:sym typeface="Wingdings" pitchFamily="2" charset="2"/>
              </a:rPr>
              <a:t>Juni</a:t>
            </a:r>
            <a:r>
              <a:rPr lang="en-US" dirty="0">
                <a:sym typeface="Wingdings" pitchFamily="2" charset="2"/>
              </a:rPr>
              <a:t> 2015  Online (Paperless) </a:t>
            </a:r>
            <a:r>
              <a:rPr lang="en-US" dirty="0" err="1">
                <a:sym typeface="Wingdings" pitchFamily="2" charset="2"/>
              </a:rPr>
              <a:t>sejak</a:t>
            </a:r>
            <a:r>
              <a:rPr lang="en-US" dirty="0">
                <a:sym typeface="Wingdings" pitchFamily="2" charset="2"/>
              </a:rPr>
              <a:t> </a:t>
            </a:r>
            <a:r>
              <a:rPr lang="en-US" dirty="0" err="1">
                <a:sym typeface="Wingdings" pitchFamily="2" charset="2"/>
              </a:rPr>
              <a:t>Juli</a:t>
            </a:r>
            <a:r>
              <a:rPr lang="en-US" dirty="0">
                <a:sym typeface="Wingdings" pitchFamily="2" charset="2"/>
              </a:rPr>
              <a:t> 2015</a:t>
            </a:r>
            <a:endParaRPr lang="id-ID" dirty="0"/>
          </a:p>
          <a:p>
            <a:endParaRPr lang="en-US" dirty="0"/>
          </a:p>
        </p:txBody>
      </p:sp>
      <p:sp>
        <p:nvSpPr>
          <p:cNvPr id="4" name="Slide Number Placeholder 3"/>
          <p:cNvSpPr>
            <a:spLocks noGrp="1"/>
          </p:cNvSpPr>
          <p:nvPr>
            <p:ph type="sldNum" sz="quarter" idx="10"/>
          </p:nvPr>
        </p:nvSpPr>
        <p:spPr/>
        <p:txBody>
          <a:bodyPr/>
          <a:lstStyle/>
          <a:p>
            <a:fld id="{1B3CBF92-30C0-40B8-824B-C57020FFE4BD}" type="slidenum">
              <a:rPr lang="en-US" smtClean="0"/>
              <a:pPr/>
              <a:t>30</a:t>
            </a:fld>
            <a:endParaRPr lang="en-US"/>
          </a:p>
        </p:txBody>
      </p:sp>
    </p:spTree>
    <p:extLst>
      <p:ext uri="{BB962C8B-B14F-4D97-AF65-F5344CB8AC3E}">
        <p14:creationId xmlns:p14="http://schemas.microsoft.com/office/powerpoint/2010/main" val="1294190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6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t>Mulai 2005 – 2011 terjadi peningkatan signifikan jumlah publikasi sebagai akibat penerapan Undang-undang No. 14 Tahun 2005 tentang Guru dan Dosen, dan diterapkannya Beban Kinerja Dosen (BKD).</a:t>
            </a:r>
          </a:p>
          <a:p>
            <a:pPr>
              <a:spcBef>
                <a:spcPct val="0"/>
              </a:spcBef>
            </a:pPr>
            <a:r>
              <a:rPr lang="en-US"/>
              <a:t>Tahun 2011 – 2015 terjadi peningkatan jumlah publikasi yang luar biasa (72 %) sebagai konsekuensi implementasi persyaratan khusus publikasi ilmiah untuk kenaikan jabatan akademik Lektor Kepala dan Profesor</a:t>
            </a:r>
            <a:endParaRPr lang="id-ID"/>
          </a:p>
        </p:txBody>
      </p:sp>
      <p:sp>
        <p:nvSpPr>
          <p:cNvPr id="716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Georgia" pitchFamily="18" charset="0"/>
              </a:defRPr>
            </a:lvl1pPr>
            <a:lvl2pPr marL="759666" indent="-292179">
              <a:defRPr>
                <a:solidFill>
                  <a:schemeClr val="tx1"/>
                </a:solidFill>
                <a:latin typeface="Georgia" pitchFamily="18" charset="0"/>
              </a:defRPr>
            </a:lvl2pPr>
            <a:lvl3pPr marL="1168718" indent="-233744">
              <a:defRPr>
                <a:solidFill>
                  <a:schemeClr val="tx1"/>
                </a:solidFill>
                <a:latin typeface="Georgia" pitchFamily="18" charset="0"/>
              </a:defRPr>
            </a:lvl3pPr>
            <a:lvl4pPr marL="1636205" indent="-233744">
              <a:defRPr>
                <a:solidFill>
                  <a:schemeClr val="tx1"/>
                </a:solidFill>
                <a:latin typeface="Georgia" pitchFamily="18" charset="0"/>
              </a:defRPr>
            </a:lvl4pPr>
            <a:lvl5pPr marL="2103692" indent="-233744">
              <a:defRPr>
                <a:solidFill>
                  <a:schemeClr val="tx1"/>
                </a:solidFill>
                <a:latin typeface="Georgia" pitchFamily="18" charset="0"/>
              </a:defRPr>
            </a:lvl5pPr>
            <a:lvl6pPr marL="2571179" indent="-233744" fontAlgn="base">
              <a:spcBef>
                <a:spcPct val="0"/>
              </a:spcBef>
              <a:spcAft>
                <a:spcPct val="0"/>
              </a:spcAft>
              <a:defRPr>
                <a:solidFill>
                  <a:schemeClr val="tx1"/>
                </a:solidFill>
                <a:latin typeface="Georgia" pitchFamily="18" charset="0"/>
              </a:defRPr>
            </a:lvl6pPr>
            <a:lvl7pPr marL="3038666" indent="-233744" fontAlgn="base">
              <a:spcBef>
                <a:spcPct val="0"/>
              </a:spcBef>
              <a:spcAft>
                <a:spcPct val="0"/>
              </a:spcAft>
              <a:defRPr>
                <a:solidFill>
                  <a:schemeClr val="tx1"/>
                </a:solidFill>
                <a:latin typeface="Georgia" pitchFamily="18" charset="0"/>
              </a:defRPr>
            </a:lvl7pPr>
            <a:lvl8pPr marL="3506153" indent="-233744" fontAlgn="base">
              <a:spcBef>
                <a:spcPct val="0"/>
              </a:spcBef>
              <a:spcAft>
                <a:spcPct val="0"/>
              </a:spcAft>
              <a:defRPr>
                <a:solidFill>
                  <a:schemeClr val="tx1"/>
                </a:solidFill>
                <a:latin typeface="Georgia" pitchFamily="18" charset="0"/>
              </a:defRPr>
            </a:lvl8pPr>
            <a:lvl9pPr marL="3973640" indent="-233744" fontAlgn="base">
              <a:spcBef>
                <a:spcPct val="0"/>
              </a:spcBef>
              <a:spcAft>
                <a:spcPct val="0"/>
              </a:spcAft>
              <a:defRPr>
                <a:solidFill>
                  <a:schemeClr val="tx1"/>
                </a:solidFill>
                <a:latin typeface="Georgia" pitchFamily="18" charset="0"/>
              </a:defRPr>
            </a:lvl9pPr>
          </a:lstStyle>
          <a:p>
            <a:pPr fontAlgn="base">
              <a:spcBef>
                <a:spcPct val="0"/>
              </a:spcBef>
              <a:spcAft>
                <a:spcPct val="0"/>
              </a:spcAft>
            </a:pPr>
            <a:fld id="{C68620A3-693A-4D75-B74D-BCA2F5EC0DCC}" type="slidenum">
              <a:rPr lang="en-US">
                <a:latin typeface="Calibri" pitchFamily="34" charset="0"/>
              </a:rPr>
              <a:pPr fontAlgn="base">
                <a:spcBef>
                  <a:spcPct val="0"/>
                </a:spcBef>
                <a:spcAft>
                  <a:spcPct val="0"/>
                </a:spcAft>
              </a:pPr>
              <a:t>43</a:t>
            </a:fld>
            <a:endParaRPr lang="en-US">
              <a:latin typeface="Calibri" pitchFamily="34" charset="0"/>
            </a:endParaRPr>
          </a:p>
        </p:txBody>
      </p:sp>
    </p:spTree>
    <p:extLst>
      <p:ext uri="{BB962C8B-B14F-4D97-AF65-F5344CB8AC3E}">
        <p14:creationId xmlns:p14="http://schemas.microsoft.com/office/powerpoint/2010/main" val="34966824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15FB418-FE86-4371-8B81-4F14C39318C5}" type="slidenum">
              <a:rPr lang="id-ID" smtClean="0"/>
              <a:t>46</a:t>
            </a:fld>
            <a:endParaRPr lang="id-ID"/>
          </a:p>
        </p:txBody>
      </p:sp>
    </p:spTree>
    <p:extLst>
      <p:ext uri="{BB962C8B-B14F-4D97-AF65-F5344CB8AC3E}">
        <p14:creationId xmlns:p14="http://schemas.microsoft.com/office/powerpoint/2010/main" val="25538136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A96048D-05EF-4DFB-B215-34ABCA88E4BE}" type="datetime1">
              <a:rPr lang="en-US" smtClean="0"/>
              <a:pPr/>
              <a:t>12/9/2016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9CD914-836E-48FF-ADCD-1F633A2791FE}"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C3F9AB6-D2D1-4A23-A5B8-2DCF68D344CE}" type="datetime1">
              <a:rPr lang="en-US" smtClean="0"/>
              <a:pPr/>
              <a:t>12/9/2016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9CD914-836E-48FF-ADCD-1F633A2791F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2958AC6-EDF8-46FB-9257-BBD287928725}" type="datetime1">
              <a:rPr lang="en-US" smtClean="0"/>
              <a:pPr/>
              <a:t>12/9/2016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9CD914-836E-48FF-ADCD-1F633A2791FE}"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a:t>Click to edit Master title style</a:t>
            </a:r>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1A96048D-05EF-4DFB-B215-34ABCA88E4BE}" type="datetime1">
              <a:rPr lang="en-US" smtClean="0"/>
              <a:pPr/>
              <a:t>12/9/2016</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F39CD914-836E-48FF-ADCD-1F633A2791FE}"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a:t>Click to edit Master title style</a:t>
            </a:r>
          </a:p>
        </p:txBody>
      </p:sp>
      <p:sp>
        <p:nvSpPr>
          <p:cNvPr id="4" name="Date Placeholder 3"/>
          <p:cNvSpPr>
            <a:spLocks noGrp="1"/>
          </p:cNvSpPr>
          <p:nvPr>
            <p:ph type="dt" sz="half" idx="10"/>
          </p:nvPr>
        </p:nvSpPr>
        <p:spPr/>
        <p:txBody>
          <a:bodyPr/>
          <a:lstStyle/>
          <a:p>
            <a:fld id="{36FD965B-A863-4DE8-9329-338087001974}" type="datetime1">
              <a:rPr lang="en-US" smtClean="0"/>
              <a:pPr/>
              <a:t>12/9/2016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F39CD914-836E-48FF-ADCD-1F633A2791FE}"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a:t>Click to edit Master title style</a:t>
            </a:r>
          </a:p>
        </p:txBody>
      </p:sp>
      <p:sp>
        <p:nvSpPr>
          <p:cNvPr id="12" name="Date Placeholder 11"/>
          <p:cNvSpPr>
            <a:spLocks noGrp="1"/>
          </p:cNvSpPr>
          <p:nvPr>
            <p:ph type="dt" sz="half" idx="10"/>
          </p:nvPr>
        </p:nvSpPr>
        <p:spPr/>
        <p:txBody>
          <a:bodyPr/>
          <a:lstStyle/>
          <a:p>
            <a:fld id="{78707A23-BEDA-4C74-A620-7E965AC727D6}" type="datetime1">
              <a:rPr lang="en-US" smtClean="0"/>
              <a:pPr/>
              <a:t>12/9/2016</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F39CD914-836E-48FF-ADCD-1F633A2791FE}" type="slidenum">
              <a:rPr lang="en-US" smtClean="0"/>
              <a:pPr/>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7"/>
          <p:cNvSpPr>
            <a:spLocks noGrp="1"/>
          </p:cNvSpPr>
          <p:nvPr>
            <p:ph type="dt" sz="half" idx="15"/>
          </p:nvPr>
        </p:nvSpPr>
        <p:spPr/>
        <p:txBody>
          <a:bodyPr rtlCol="0"/>
          <a:lstStyle/>
          <a:p>
            <a:fld id="{C9176B9D-02AA-4B3E-A720-594EF74301AF}" type="datetime1">
              <a:rPr lang="en-US" smtClean="0"/>
              <a:pPr/>
              <a:t>12/9/2016</a:t>
            </a:fld>
            <a:endParaRPr lang="en-US"/>
          </a:p>
        </p:txBody>
      </p:sp>
      <p:sp>
        <p:nvSpPr>
          <p:cNvPr id="10" name="Slide Number Placeholder 9"/>
          <p:cNvSpPr>
            <a:spLocks noGrp="1"/>
          </p:cNvSpPr>
          <p:nvPr>
            <p:ph type="sldNum" sz="quarter" idx="16"/>
          </p:nvPr>
        </p:nvSpPr>
        <p:spPr/>
        <p:txBody>
          <a:bodyPr rtlCol="0"/>
          <a:lstStyle/>
          <a:p>
            <a:fld id="{F39CD914-836E-48FF-ADCD-1F633A2791FE}" type="slidenum">
              <a:rPr lang="en-US" smtClean="0"/>
              <a:pPr/>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a:t>Click to edit Master title style</a:t>
            </a:r>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Date Placeholder 9"/>
          <p:cNvSpPr>
            <a:spLocks noGrp="1"/>
          </p:cNvSpPr>
          <p:nvPr>
            <p:ph type="dt" sz="half" idx="15"/>
          </p:nvPr>
        </p:nvSpPr>
        <p:spPr/>
        <p:txBody>
          <a:bodyPr rtlCol="0"/>
          <a:lstStyle/>
          <a:p>
            <a:fld id="{1EAB7D6D-0C6A-4C5D-AE05-A1667C7AA366}" type="datetime1">
              <a:rPr lang="en-US" smtClean="0"/>
              <a:pPr/>
              <a:t>12/9/2016</a:t>
            </a:fld>
            <a:endParaRPr lang="en-US"/>
          </a:p>
        </p:txBody>
      </p:sp>
      <p:sp>
        <p:nvSpPr>
          <p:cNvPr id="12" name="Slide Number Placeholder 11"/>
          <p:cNvSpPr>
            <a:spLocks noGrp="1"/>
          </p:cNvSpPr>
          <p:nvPr>
            <p:ph type="sldNum" sz="quarter" idx="16"/>
          </p:nvPr>
        </p:nvSpPr>
        <p:spPr/>
        <p:txBody>
          <a:bodyPr rtlCol="0"/>
          <a:lstStyle/>
          <a:p>
            <a:fld id="{F39CD914-836E-48FF-ADCD-1F633A2791FE}" type="slidenum">
              <a:rPr lang="en-US" smtClean="0"/>
              <a:pPr/>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a:t>Click to edit Master text styles</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Date Placeholder 2"/>
          <p:cNvSpPr>
            <a:spLocks noGrp="1"/>
          </p:cNvSpPr>
          <p:nvPr>
            <p:ph type="dt" sz="half" idx="10"/>
          </p:nvPr>
        </p:nvSpPr>
        <p:spPr/>
        <p:txBody>
          <a:bodyPr/>
          <a:lstStyle/>
          <a:p>
            <a:fld id="{4BCC06D8-3F98-4157-B5C2-F41D2A88ECCA}" type="datetime1">
              <a:rPr lang="en-US" smtClean="0"/>
              <a:pPr/>
              <a:t>12/9/2016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F39CD914-836E-48FF-ADCD-1F633A2791FE}" type="slidenum">
              <a:rPr lang="en-US" smtClean="0"/>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C395D38-4737-4940-949E-B43C216D65A2}" type="datetime1">
              <a:rPr lang="en-US" smtClean="0"/>
              <a:pPr/>
              <a:t>12/9/2016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F39CD914-836E-48FF-ADCD-1F633A2791FE}" type="slidenum">
              <a:rPr lang="en-US" smtClean="0"/>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a:t>Click to edit Master title style</a:t>
            </a:r>
          </a:p>
        </p:txBody>
      </p:sp>
      <p:sp>
        <p:nvSpPr>
          <p:cNvPr id="5" name="Date Placeholder 4"/>
          <p:cNvSpPr>
            <a:spLocks noGrp="1"/>
          </p:cNvSpPr>
          <p:nvPr>
            <p:ph type="dt" sz="half" idx="10"/>
          </p:nvPr>
        </p:nvSpPr>
        <p:spPr/>
        <p:txBody>
          <a:bodyPr/>
          <a:lstStyle/>
          <a:p>
            <a:fld id="{01A3BDDE-ACC0-4A48-87E3-2BEFF6274C1D}" type="datetime1">
              <a:rPr lang="en-US" smtClean="0"/>
              <a:pPr/>
              <a:t>12/9/2016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F39CD914-836E-48FF-ADCD-1F633A2791FE}" type="slidenum">
              <a:rPr lang="en-US" smtClean="0"/>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6FD965B-A863-4DE8-9329-338087001974}" type="datetime1">
              <a:rPr lang="en-US" smtClean="0"/>
              <a:pPr/>
              <a:t>12/9/2016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9CD914-836E-48FF-ADCD-1F633A2791FE}"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a:t>Click to edit Master title style</a:t>
            </a:r>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9674508C-B15B-4EEB-BBF4-E35EA5FCE6CE}" type="datetime1">
              <a:rPr lang="en-US" smtClean="0"/>
              <a:pPr/>
              <a:t>12/9/2016</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F39CD914-836E-48FF-ADCD-1F633A2791FE}" type="slidenum">
              <a:rPr lang="en-US" smtClean="0"/>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5C3F9AB6-D2D1-4A23-A5B8-2DCF68D344CE}" type="datetime1">
              <a:rPr lang="en-US" smtClean="0"/>
              <a:pPr/>
              <a:t>12/9/2016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9CD914-836E-48FF-ADCD-1F633A2791FE}" type="slidenum">
              <a:rPr lang="en-US" smtClean="0"/>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62958AC6-EDF8-46FB-9257-BBD287928725}" type="datetime1">
              <a:rPr lang="en-US" smtClean="0"/>
              <a:pPr/>
              <a:t>12/9/2016</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F39CD914-836E-48FF-ADCD-1F633A2791FE}"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60_Title and Content">
    <p:spTree>
      <p:nvGrpSpPr>
        <p:cNvPr id="1" name=""/>
        <p:cNvGrpSpPr/>
        <p:nvPr/>
      </p:nvGrpSpPr>
      <p:grpSpPr>
        <a:xfrm>
          <a:off x="0" y="0"/>
          <a:ext cx="0" cy="0"/>
          <a:chOff x="0" y="0"/>
          <a:chExt cx="0" cy="0"/>
        </a:xfrm>
      </p:grpSpPr>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id-ID"/>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id-ID"/>
          </a:p>
        </p:txBody>
      </p:sp>
      <p:sp>
        <p:nvSpPr>
          <p:cNvPr id="4" name="Date Placeholder 3"/>
          <p:cNvSpPr>
            <a:spLocks noGrp="1"/>
          </p:cNvSpPr>
          <p:nvPr>
            <p:ph type="dt" sz="half" idx="10"/>
          </p:nvPr>
        </p:nvSpPr>
        <p:spPr/>
        <p:txBody>
          <a:bodyPr/>
          <a:lstStyle/>
          <a:p>
            <a:fld id="{1A96048D-05EF-4DFB-B215-34ABCA88E4BE}" type="datetime1">
              <a:rPr lang="en-US" smtClean="0"/>
              <a:pPr/>
              <a:t>12/9/2016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9CD914-836E-48FF-ADCD-1F633A2791FE}" type="slidenum">
              <a:rPr lang="en-US" smtClean="0"/>
              <a:pPr/>
              <a:t>‹#›</a:t>
            </a:fld>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d-ID"/>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4" name="Date Placeholder 3"/>
          <p:cNvSpPr>
            <a:spLocks noGrp="1"/>
          </p:cNvSpPr>
          <p:nvPr>
            <p:ph type="dt" sz="half" idx="10"/>
          </p:nvPr>
        </p:nvSpPr>
        <p:spPr/>
        <p:txBody>
          <a:bodyPr/>
          <a:lstStyle/>
          <a:p>
            <a:fld id="{36FD965B-A863-4DE8-9329-338087001974}" type="datetime1">
              <a:rPr lang="en-US" smtClean="0"/>
              <a:pPr/>
              <a:t>12/9/2016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9CD914-836E-48FF-ADCD-1F633A2791FE}" type="slidenum">
              <a:rPr lang="en-US" smtClean="0"/>
              <a:pPr/>
              <a:t>‹#›</a:t>
            </a:fld>
            <a:endParaRPr 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id-ID"/>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8707A23-BEDA-4C74-A620-7E965AC727D6}" type="datetime1">
              <a:rPr lang="en-US" smtClean="0"/>
              <a:pPr/>
              <a:t>12/9/2016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9CD914-836E-48FF-ADCD-1F633A2791FE}" type="slidenum">
              <a:rPr lang="en-US" smtClean="0"/>
              <a:pPr/>
              <a:t>‹#›</a:t>
            </a:fld>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d-ID"/>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5" name="Date Placeholder 4"/>
          <p:cNvSpPr>
            <a:spLocks noGrp="1"/>
          </p:cNvSpPr>
          <p:nvPr>
            <p:ph type="dt" sz="half" idx="10"/>
          </p:nvPr>
        </p:nvSpPr>
        <p:spPr/>
        <p:txBody>
          <a:bodyPr/>
          <a:lstStyle/>
          <a:p>
            <a:fld id="{C9176B9D-02AA-4B3E-A720-594EF74301AF}" type="datetime1">
              <a:rPr lang="en-US" smtClean="0"/>
              <a:pPr/>
              <a:t>12/9/2016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9CD914-836E-48FF-ADCD-1F633A2791FE}" type="slidenum">
              <a:rPr lang="en-US" smtClean="0"/>
              <a:pPr/>
              <a:t>‹#›</a:t>
            </a:fld>
            <a:endParaRPr 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id-ID"/>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7" name="Date Placeholder 6"/>
          <p:cNvSpPr>
            <a:spLocks noGrp="1"/>
          </p:cNvSpPr>
          <p:nvPr>
            <p:ph type="dt" sz="half" idx="10"/>
          </p:nvPr>
        </p:nvSpPr>
        <p:spPr/>
        <p:txBody>
          <a:bodyPr/>
          <a:lstStyle/>
          <a:p>
            <a:fld id="{1EAB7D6D-0C6A-4C5D-AE05-A1667C7AA366}" type="datetime1">
              <a:rPr lang="en-US" smtClean="0"/>
              <a:pPr/>
              <a:t>12/9/2016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39CD914-836E-48FF-ADCD-1F633A2791FE}" type="slidenum">
              <a:rPr lang="en-US" smtClean="0"/>
              <a:pPr/>
              <a:t>‹#›</a:t>
            </a:fld>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d-ID"/>
          </a:p>
        </p:txBody>
      </p:sp>
      <p:sp>
        <p:nvSpPr>
          <p:cNvPr id="3" name="Date Placeholder 2"/>
          <p:cNvSpPr>
            <a:spLocks noGrp="1"/>
          </p:cNvSpPr>
          <p:nvPr>
            <p:ph type="dt" sz="half" idx="10"/>
          </p:nvPr>
        </p:nvSpPr>
        <p:spPr/>
        <p:txBody>
          <a:bodyPr/>
          <a:lstStyle/>
          <a:p>
            <a:fld id="{4BCC06D8-3F98-4157-B5C2-F41D2A88ECCA}" type="datetime1">
              <a:rPr lang="en-US" smtClean="0"/>
              <a:pPr/>
              <a:t>12/9/2016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39CD914-836E-48FF-ADCD-1F633A2791F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8707A23-BEDA-4C74-A620-7E965AC727D6}" type="datetime1">
              <a:rPr lang="en-US" smtClean="0"/>
              <a:pPr/>
              <a:t>12/9/2016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9CD914-836E-48FF-ADCD-1F633A2791FE}" type="slidenum">
              <a:rPr lang="en-US" smtClean="0"/>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C395D38-4737-4940-949E-B43C216D65A2}" type="datetime1">
              <a:rPr lang="en-US" smtClean="0"/>
              <a:pPr/>
              <a:t>12/9/2016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39CD914-836E-48FF-ADCD-1F633A2791FE}" type="slidenum">
              <a:rPr lang="en-US" smtClean="0"/>
              <a:pPr/>
              <a:t>‹#›</a:t>
            </a:fld>
            <a:endParaRPr 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id-ID"/>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1A3BDDE-ACC0-4A48-87E3-2BEFF6274C1D}" type="datetime1">
              <a:rPr lang="en-US" smtClean="0"/>
              <a:pPr/>
              <a:t>12/9/2016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9CD914-836E-48FF-ADCD-1F633A2791FE}" type="slidenum">
              <a:rPr lang="en-US" smtClean="0"/>
              <a:pPr/>
              <a:t>‹#›</a:t>
            </a:fld>
            <a:endParaRPr 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id-ID"/>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d-ID"/>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674508C-B15B-4EEB-BBF4-E35EA5FCE6CE}" type="datetime1">
              <a:rPr lang="en-US" smtClean="0"/>
              <a:pPr/>
              <a:t>12/9/2016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9CD914-836E-48FF-ADCD-1F633A2791FE}" type="slidenum">
              <a:rPr lang="en-US" smtClean="0"/>
              <a:pPr/>
              <a:t>‹#›</a:t>
            </a:fld>
            <a:endParaRPr 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d-ID"/>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4" name="Date Placeholder 3"/>
          <p:cNvSpPr>
            <a:spLocks noGrp="1"/>
          </p:cNvSpPr>
          <p:nvPr>
            <p:ph type="dt" sz="half" idx="10"/>
          </p:nvPr>
        </p:nvSpPr>
        <p:spPr/>
        <p:txBody>
          <a:bodyPr/>
          <a:lstStyle/>
          <a:p>
            <a:fld id="{5C3F9AB6-D2D1-4A23-A5B8-2DCF68D344CE}" type="datetime1">
              <a:rPr lang="en-US" smtClean="0"/>
              <a:pPr/>
              <a:t>12/9/2016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9CD914-836E-48FF-ADCD-1F633A2791FE}" type="slidenum">
              <a:rPr lang="en-US" smtClean="0"/>
              <a:pPr/>
              <a:t>‹#›</a:t>
            </a:fld>
            <a:endParaRPr 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id-ID"/>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4" name="Date Placeholder 3"/>
          <p:cNvSpPr>
            <a:spLocks noGrp="1"/>
          </p:cNvSpPr>
          <p:nvPr>
            <p:ph type="dt" sz="half" idx="10"/>
          </p:nvPr>
        </p:nvSpPr>
        <p:spPr/>
        <p:txBody>
          <a:bodyPr/>
          <a:lstStyle/>
          <a:p>
            <a:fld id="{62958AC6-EDF8-46FB-9257-BBD287928725}" type="datetime1">
              <a:rPr lang="en-US" smtClean="0"/>
              <a:pPr/>
              <a:t>12/9/2016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9CD914-836E-48FF-ADCD-1F633A2791FE}" type="slidenum">
              <a:rPr lang="en-US" smtClean="0"/>
              <a:pPr/>
              <a:t>‹#›</a:t>
            </a:fld>
            <a:endParaRPr 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a:t>Click to edit Master title style</a:t>
            </a:r>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30" name="Date Placeholder 29"/>
          <p:cNvSpPr>
            <a:spLocks noGrp="1"/>
          </p:cNvSpPr>
          <p:nvPr>
            <p:ph type="dt" sz="half" idx="10"/>
          </p:nvPr>
        </p:nvSpPr>
        <p:spPr/>
        <p:txBody>
          <a:bodyPr/>
          <a:lstStyle/>
          <a:p>
            <a:fld id="{1A96048D-05EF-4DFB-B215-34ABCA88E4BE}" type="datetime1">
              <a:rPr lang="en-US" smtClean="0"/>
              <a:pPr/>
              <a:t>12/9/2016</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F39CD914-836E-48FF-ADCD-1F633A2791FE}"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a:t>Click to edit Master title style</a:t>
            </a:r>
          </a:p>
        </p:txBody>
      </p:sp>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36FD965B-A863-4DE8-9329-338087001974}" type="datetime1">
              <a:rPr lang="en-US" smtClean="0"/>
              <a:pPr/>
              <a:t>12/9/2016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9CD914-836E-48FF-ADCD-1F633A2791FE}" type="slidenum">
              <a:rPr lang="en-US" smtClean="0"/>
              <a:pPr/>
              <a:t>‹#›</a:t>
            </a:fld>
            <a:endParaRPr lang="en-U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a:t>Click to edit Master title style</a:t>
            </a:r>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fld id="{78707A23-BEDA-4C74-A620-7E965AC727D6}" type="datetime1">
              <a:rPr lang="en-US" smtClean="0"/>
              <a:pPr/>
              <a:t>12/9/2016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9CD914-836E-48FF-ADCD-1F633A2791FE}"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a:t>Click to edit Master title style</a:t>
            </a:r>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C9176B9D-02AA-4B3E-A720-594EF74301AF}" type="datetime1">
              <a:rPr lang="en-US" smtClean="0"/>
              <a:pPr/>
              <a:t>12/9/2016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9CD914-836E-48FF-ADCD-1F633A2791FE}" type="slidenum">
              <a:rPr lang="en-US" smtClean="0"/>
              <a:pPr/>
              <a:t>‹#›</a:t>
            </a:fld>
            <a:endParaRPr 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a:t>Click to edit Master title style</a:t>
            </a:r>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p:txBody>
          <a:bodyPr/>
          <a:lstStyle/>
          <a:p>
            <a:fld id="{1EAB7D6D-0C6A-4C5D-AE05-A1667C7AA366}" type="datetime1">
              <a:rPr lang="en-US" smtClean="0"/>
              <a:pPr/>
              <a:t>12/9/2016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39CD914-836E-48FF-ADCD-1F633A2791FE}"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C9176B9D-02AA-4B3E-A720-594EF74301AF}" type="datetime1">
              <a:rPr lang="en-US" smtClean="0"/>
              <a:pPr/>
              <a:t>12/9/2016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9CD914-836E-48FF-ADCD-1F633A2791FE}" type="slidenum">
              <a:rPr lang="en-US" smtClean="0"/>
              <a:pPr/>
              <a:t>‹#›</a:t>
            </a:fld>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a:t>Click to edit Master title style</a:t>
            </a:r>
          </a:p>
        </p:txBody>
      </p:sp>
      <p:sp>
        <p:nvSpPr>
          <p:cNvPr id="7" name="Date Placeholder 6"/>
          <p:cNvSpPr>
            <a:spLocks noGrp="1"/>
          </p:cNvSpPr>
          <p:nvPr>
            <p:ph type="dt" sz="half" idx="10"/>
          </p:nvPr>
        </p:nvSpPr>
        <p:spPr/>
        <p:txBody>
          <a:bodyPr/>
          <a:lstStyle/>
          <a:p>
            <a:fld id="{4BCC06D8-3F98-4157-B5C2-F41D2A88ECCA}" type="datetime1">
              <a:rPr lang="en-US" smtClean="0"/>
              <a:pPr/>
              <a:t>12/9/2016</a:t>
            </a:fld>
            <a:endParaRPr lang="en-US"/>
          </a:p>
        </p:txBody>
      </p:sp>
      <p:sp>
        <p:nvSpPr>
          <p:cNvPr id="8" name="Slide Number Placeholder 7"/>
          <p:cNvSpPr>
            <a:spLocks noGrp="1"/>
          </p:cNvSpPr>
          <p:nvPr>
            <p:ph type="sldNum" sz="quarter" idx="11"/>
          </p:nvPr>
        </p:nvSpPr>
        <p:spPr/>
        <p:txBody>
          <a:bodyPr/>
          <a:lstStyle/>
          <a:p>
            <a:fld id="{F39CD914-836E-48FF-ADCD-1F633A2791FE}" type="slidenum">
              <a:rPr lang="en-US" smtClean="0"/>
              <a:pPr/>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C395D38-4737-4940-949E-B43C216D65A2}" type="datetime1">
              <a:rPr lang="en-US" smtClean="0"/>
              <a:pPr/>
              <a:t>12/9/2016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39CD914-836E-48FF-ADCD-1F633A2791FE}" type="slidenum">
              <a:rPr lang="en-US" smtClean="0"/>
              <a:pPr/>
              <a:t>‹#›</a:t>
            </a:fld>
            <a:endParaRPr lang="en-US"/>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a:t>Click to edit Master title style</a:t>
            </a:r>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01A3BDDE-ACC0-4A48-87E3-2BEFF6274C1D}" type="datetime1">
              <a:rPr lang="en-US" smtClean="0"/>
              <a:pPr/>
              <a:t>12/9/2016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156448" y="6422064"/>
            <a:ext cx="762000" cy="365125"/>
          </a:xfrm>
        </p:spPr>
        <p:txBody>
          <a:bodyPr/>
          <a:lstStyle/>
          <a:p>
            <a:fld id="{F39CD914-836E-48FF-ADCD-1F633A2791FE}" type="slidenum">
              <a:rPr lang="en-US" smtClean="0"/>
              <a:pPr/>
              <a:t>‹#›</a:t>
            </a:fld>
            <a:endParaRPr lang="en-US"/>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a:t>Click to edit Master title style</a:t>
            </a:r>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fld id="{9674508C-B15B-4EEB-BBF4-E35EA5FCE6CE}" type="datetime1">
              <a:rPr lang="en-US" smtClean="0"/>
              <a:pPr/>
              <a:t>12/9/2016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9CD914-836E-48FF-ADCD-1F633A2791FE}" type="slidenum">
              <a:rPr lang="en-US" smtClean="0"/>
              <a:pPr/>
              <a:t>‹#›</a:t>
            </a:fld>
            <a:endParaRPr lang="en-U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5C3F9AB6-D2D1-4A23-A5B8-2DCF68D344CE}" type="datetime1">
              <a:rPr lang="en-US" smtClean="0"/>
              <a:pPr/>
              <a:t>12/9/2016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9CD914-836E-48FF-ADCD-1F633A2791FE}" type="slidenum">
              <a:rPr lang="en-US" smtClean="0"/>
              <a:pPr/>
              <a:t>‹#›</a:t>
            </a:fld>
            <a:endParaRPr lang="en-U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62958AC6-EDF8-46FB-9257-BBD287928725}" type="datetime1">
              <a:rPr lang="en-US" smtClean="0"/>
              <a:pPr/>
              <a:t>12/9/2016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9CD914-836E-48FF-ADCD-1F633A2791FE}" type="slidenum">
              <a:rPr lang="en-US" smtClean="0"/>
              <a:pPr/>
              <a:t>‹#›</a:t>
            </a:fld>
            <a:endParaRPr lang="en-US"/>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3" name="Rectangle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Rectangle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Rectangle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Rectangle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Rectangle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Rounded Rectangle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Rounded Rectangle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Rectangle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en-US"/>
              <a:t>Click to edit Master title style</a:t>
            </a:r>
          </a:p>
        </p:txBody>
      </p:sp>
      <p:sp>
        <p:nvSpPr>
          <p:cNvPr id="9" name="Subtitle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28" name="Date Placeholder 27"/>
          <p:cNvSpPr>
            <a:spLocks noGrp="1"/>
          </p:cNvSpPr>
          <p:nvPr>
            <p:ph type="dt" sz="half" idx="10"/>
          </p:nvPr>
        </p:nvSpPr>
        <p:spPr>
          <a:xfrm>
            <a:off x="6705600" y="4206240"/>
            <a:ext cx="960120" cy="457200"/>
          </a:xfrm>
        </p:spPr>
        <p:txBody>
          <a:bodyPr/>
          <a:lstStyle/>
          <a:p>
            <a:fld id="{1A96048D-05EF-4DFB-B215-34ABCA88E4BE}" type="datetime1">
              <a:rPr lang="en-US" smtClean="0"/>
              <a:pPr/>
              <a:t>12/9/2016</a:t>
            </a:fld>
            <a:endParaRPr lang="en-US"/>
          </a:p>
        </p:txBody>
      </p:sp>
      <p:sp>
        <p:nvSpPr>
          <p:cNvPr id="17" name="Footer Placeholder 16"/>
          <p:cNvSpPr>
            <a:spLocks noGrp="1"/>
          </p:cNvSpPr>
          <p:nvPr>
            <p:ph type="ftr" sz="quarter" idx="11"/>
          </p:nvPr>
        </p:nvSpPr>
        <p:spPr>
          <a:xfrm>
            <a:off x="5410200" y="4205288"/>
            <a:ext cx="1295400" cy="457200"/>
          </a:xfrm>
        </p:spPr>
        <p:txBody>
          <a:bodyPr/>
          <a:lstStyle/>
          <a:p>
            <a:endParaRPr lang="en-US"/>
          </a:p>
        </p:txBody>
      </p:sp>
      <p:sp>
        <p:nvSpPr>
          <p:cNvPr id="29" name="Slide Number Placeholder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F39CD914-836E-48FF-ADCD-1F633A2791FE}" type="slidenum">
              <a:rPr lang="en-US" smtClean="0"/>
              <a:pPr/>
              <a:t>‹#›</a:t>
            </a:fld>
            <a:endParaRPr lang="en-US"/>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36FD965B-A863-4DE8-9329-338087001974}" type="datetime1">
              <a:rPr lang="en-US" smtClean="0"/>
              <a:pPr/>
              <a:t>12/9/2016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9CD914-836E-48FF-ADCD-1F633A2791FE}" type="slidenum">
              <a:rPr lang="en-US" smtClean="0"/>
              <a:pPr/>
              <a:t>‹#›</a:t>
            </a:fld>
            <a:endParaRPr lang="en-US"/>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en-US"/>
              <a:t>Click to edit Master title style</a:t>
            </a:r>
          </a:p>
        </p:txBody>
      </p:sp>
      <p:sp>
        <p:nvSpPr>
          <p:cNvPr id="3" name="Text Placeholder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fld id="{78707A23-BEDA-4C74-A620-7E965AC727D6}" type="datetime1">
              <a:rPr lang="en-US" smtClean="0"/>
              <a:pPr/>
              <a:t>12/9/2016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9CD914-836E-48FF-ADCD-1F633A2791FE}" type="slidenum">
              <a:rPr lang="en-US" smtClean="0"/>
              <a:pPr/>
              <a:t>‹#›</a:t>
            </a:fld>
            <a:endParaRPr lang="en-US"/>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C9176B9D-02AA-4B3E-A720-594EF74301AF}" type="datetime1">
              <a:rPr lang="en-US" smtClean="0"/>
              <a:pPr/>
              <a:t>12/9/2016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9CD914-836E-48FF-ADCD-1F633A2791F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EAB7D6D-0C6A-4C5D-AE05-A1667C7AA366}" type="datetime1">
              <a:rPr lang="en-US" smtClean="0"/>
              <a:pPr/>
              <a:t>12/9/2016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39CD914-836E-48FF-ADCD-1F633A2791FE}" type="slidenum">
              <a:rPr lang="en-US" smtClean="0"/>
              <a:pPr/>
              <a:t>‹#›</a:t>
            </a:fld>
            <a:endParaRPr 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1000" y="1143000"/>
            <a:ext cx="8382000" cy="1069848"/>
          </a:xfrm>
        </p:spPr>
        <p:txBody>
          <a:bodyPr anchor="ctr"/>
          <a:lstStyle>
            <a:lvl1pPr>
              <a:defRPr sz="4000" b="0" i="0" cap="none" baseline="0"/>
            </a:lvl1pPr>
          </a:lstStyle>
          <a:p>
            <a:r>
              <a:rPr kumimoji="0" lang="en-US"/>
              <a:t>Click to edit Master title style</a:t>
            </a:r>
          </a:p>
        </p:txBody>
      </p:sp>
      <p:sp>
        <p:nvSpPr>
          <p:cNvPr id="3" name="Text Placeholder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26" name="Date Placeholder 25"/>
          <p:cNvSpPr>
            <a:spLocks noGrp="1"/>
          </p:cNvSpPr>
          <p:nvPr>
            <p:ph type="dt" sz="half" idx="10"/>
          </p:nvPr>
        </p:nvSpPr>
        <p:spPr/>
        <p:txBody>
          <a:bodyPr rtlCol="0"/>
          <a:lstStyle/>
          <a:p>
            <a:fld id="{1EAB7D6D-0C6A-4C5D-AE05-A1667C7AA366}" type="datetime1">
              <a:rPr lang="en-US" smtClean="0"/>
              <a:pPr/>
              <a:t>12/9/2016</a:t>
            </a:fld>
            <a:endParaRPr lang="en-US"/>
          </a:p>
        </p:txBody>
      </p:sp>
      <p:sp>
        <p:nvSpPr>
          <p:cNvPr id="27" name="Slide Number Placeholder 26"/>
          <p:cNvSpPr>
            <a:spLocks noGrp="1"/>
          </p:cNvSpPr>
          <p:nvPr>
            <p:ph type="sldNum" sz="quarter" idx="11"/>
          </p:nvPr>
        </p:nvSpPr>
        <p:spPr/>
        <p:txBody>
          <a:bodyPr rtlCol="0"/>
          <a:lstStyle/>
          <a:p>
            <a:fld id="{F39CD914-836E-48FF-ADCD-1F633A2791FE}" type="slidenum">
              <a:rPr lang="en-US" smtClean="0"/>
              <a:pPr/>
              <a:t>‹#›</a:t>
            </a:fld>
            <a:endParaRPr lang="en-US"/>
          </a:p>
        </p:txBody>
      </p:sp>
      <p:sp>
        <p:nvSpPr>
          <p:cNvPr id="28" name="Footer Placeholder 27"/>
          <p:cNvSpPr>
            <a:spLocks noGrp="1"/>
          </p:cNvSpPr>
          <p:nvPr>
            <p:ph type="ftr" sz="quarter" idx="12"/>
          </p:nvPr>
        </p:nvSpPr>
        <p:spPr/>
        <p:txBody>
          <a:bodyPr rtlCol="0"/>
          <a:lstStyle/>
          <a:p>
            <a:endParaRPr lang="en-US"/>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en-US"/>
              <a:t>Click to edit Master title style</a:t>
            </a:r>
          </a:p>
        </p:txBody>
      </p:sp>
      <p:sp>
        <p:nvSpPr>
          <p:cNvPr id="3" name="Date Placeholder 2"/>
          <p:cNvSpPr>
            <a:spLocks noGrp="1"/>
          </p:cNvSpPr>
          <p:nvPr>
            <p:ph type="dt" sz="half" idx="10"/>
          </p:nvPr>
        </p:nvSpPr>
        <p:spPr>
          <a:xfrm>
            <a:off x="6583680" y="612648"/>
            <a:ext cx="957264" cy="457200"/>
          </a:xfrm>
        </p:spPr>
        <p:txBody>
          <a:bodyPr/>
          <a:lstStyle/>
          <a:p>
            <a:fld id="{4BCC06D8-3F98-4157-B5C2-F41D2A88ECCA}" type="datetime1">
              <a:rPr lang="en-US" smtClean="0"/>
              <a:pPr/>
              <a:t>12/9/2016</a:t>
            </a:fld>
            <a:endParaRPr lang="en-US"/>
          </a:p>
        </p:txBody>
      </p:sp>
      <p:sp>
        <p:nvSpPr>
          <p:cNvPr id="4" name="Footer Placeholder 3"/>
          <p:cNvSpPr>
            <a:spLocks noGrp="1"/>
          </p:cNvSpPr>
          <p:nvPr>
            <p:ph type="ftr" sz="quarter" idx="11"/>
          </p:nvPr>
        </p:nvSpPr>
        <p:spPr>
          <a:xfrm>
            <a:off x="5257800" y="612648"/>
            <a:ext cx="1325880" cy="457200"/>
          </a:xfrm>
        </p:spPr>
        <p:txBody>
          <a:bodyPr/>
          <a:lstStyle/>
          <a:p>
            <a:endParaRPr lang="en-US"/>
          </a:p>
        </p:txBody>
      </p:sp>
      <p:sp>
        <p:nvSpPr>
          <p:cNvPr id="5" name="Slide Number Placeholder 4"/>
          <p:cNvSpPr>
            <a:spLocks noGrp="1"/>
          </p:cNvSpPr>
          <p:nvPr>
            <p:ph type="sldNum" sz="quarter" idx="12"/>
          </p:nvPr>
        </p:nvSpPr>
        <p:spPr>
          <a:xfrm>
            <a:off x="8174736" y="2272"/>
            <a:ext cx="762000" cy="365760"/>
          </a:xfrm>
        </p:spPr>
        <p:txBody>
          <a:bodyPr/>
          <a:lstStyle/>
          <a:p>
            <a:fld id="{F39CD914-836E-48FF-ADCD-1F633A2791FE}" type="slidenum">
              <a:rPr lang="en-US" smtClean="0"/>
              <a:pPr/>
              <a:t>‹#›</a:t>
            </a:fld>
            <a:endParaRPr lang="en-US"/>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C395D38-4737-4940-949E-B43C216D65A2}" type="datetime1">
              <a:rPr lang="en-US" smtClean="0"/>
              <a:pPr/>
              <a:t>12/9/2016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39CD914-836E-48FF-ADCD-1F633A2791FE}" type="slidenum">
              <a:rPr lang="en-US" smtClean="0"/>
              <a:pPr/>
              <a:t>‹#›</a:t>
            </a:fld>
            <a:endParaRPr lang="en-US"/>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496" y="1101970"/>
            <a:ext cx="3383280" cy="877824"/>
          </a:xfrm>
        </p:spPr>
        <p:txBody>
          <a:bodyPr anchor="b"/>
          <a:lstStyle>
            <a:lvl1pPr algn="l">
              <a:buNone/>
              <a:defRPr sz="1800" b="1"/>
            </a:lvl1pPr>
          </a:lstStyle>
          <a:p>
            <a:r>
              <a:rPr kumimoji="0" lang="en-US"/>
              <a:t>Click to edit Master title style</a:t>
            </a:r>
          </a:p>
        </p:txBody>
      </p:sp>
      <p:sp>
        <p:nvSpPr>
          <p:cNvPr id="3" name="Text Placeholder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4" name="Content Placeholder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01A3BDDE-ACC0-4A48-87E3-2BEFF6274C1D}" type="datetime1">
              <a:rPr lang="en-US" smtClean="0"/>
              <a:pPr/>
              <a:t>12/9/2016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9CD914-836E-48FF-ADCD-1F633A2791FE}" type="slidenum">
              <a:rPr lang="en-US" smtClean="0"/>
              <a:pPr/>
              <a:t>‹#›</a:t>
            </a:fld>
            <a:endParaRPr lang="en-US"/>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en-US"/>
              <a:t>Click to edit Master title style</a:t>
            </a:r>
          </a:p>
        </p:txBody>
      </p:sp>
      <p:sp>
        <p:nvSpPr>
          <p:cNvPr id="3" name="Picture Placeholder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n-US"/>
              <a:t>Click icon to add picture</a:t>
            </a:r>
            <a:endParaRPr kumimoji="0" lang="en-US" dirty="0"/>
          </a:p>
        </p:txBody>
      </p:sp>
      <p:sp>
        <p:nvSpPr>
          <p:cNvPr id="4" name="Text Placeholder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Click to edit Master text styles</a:t>
            </a:r>
          </a:p>
        </p:txBody>
      </p:sp>
      <p:sp>
        <p:nvSpPr>
          <p:cNvPr id="5" name="Date Placeholder 4"/>
          <p:cNvSpPr>
            <a:spLocks noGrp="1"/>
          </p:cNvSpPr>
          <p:nvPr>
            <p:ph type="dt" sz="half" idx="10"/>
          </p:nvPr>
        </p:nvSpPr>
        <p:spPr/>
        <p:txBody>
          <a:bodyPr/>
          <a:lstStyle/>
          <a:p>
            <a:fld id="{9674508C-B15B-4EEB-BBF4-E35EA5FCE6CE}" type="datetime1">
              <a:rPr lang="en-US" smtClean="0"/>
              <a:pPr/>
              <a:t>12/9/2016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9CD914-836E-48FF-ADCD-1F633A2791FE}" type="slidenum">
              <a:rPr lang="en-US" smtClean="0"/>
              <a:pPr/>
              <a:t>‹#›</a:t>
            </a:fld>
            <a:endParaRPr lang="en-US"/>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5C3F9AB6-D2D1-4A23-A5B8-2DCF68D344CE}" type="datetime1">
              <a:rPr lang="en-US" smtClean="0"/>
              <a:pPr/>
              <a:t>12/9/2016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9CD914-836E-48FF-ADCD-1F633A2791FE}" type="slidenum">
              <a:rPr lang="en-US" smtClean="0"/>
              <a:pPr/>
              <a:t>‹#›</a:t>
            </a:fld>
            <a:endParaRPr lang="en-US"/>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1143000"/>
            <a:ext cx="1905000" cy="5486400"/>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1143000"/>
            <a:ext cx="6248400" cy="5486400"/>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62958AC6-EDF8-46FB-9257-BBD287928725}" type="datetime1">
              <a:rPr lang="en-US" smtClean="0"/>
              <a:pPr/>
              <a:t>12/9/2016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9CD914-836E-48FF-ADCD-1F633A2791FE}" type="slidenum">
              <a:rPr lang="en-US" smtClean="0"/>
              <a:pPr/>
              <a:t>‹#›</a:t>
            </a:fld>
            <a:endParaRPr lang="en-US"/>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28" name="Date Placeholder 27"/>
          <p:cNvSpPr>
            <a:spLocks noGrp="1"/>
          </p:cNvSpPr>
          <p:nvPr>
            <p:ph type="dt" sz="half" idx="10"/>
          </p:nvPr>
        </p:nvSpPr>
        <p:spPr/>
        <p:txBody>
          <a:bodyPr/>
          <a:lstStyle/>
          <a:p>
            <a:fld id="{1A96048D-05EF-4DFB-B215-34ABCA88E4BE}" type="datetime1">
              <a:rPr lang="en-US" smtClean="0"/>
              <a:pPr/>
              <a:t>12/9/2016</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F39CD914-836E-48FF-ADCD-1F633A2791FE}" type="slidenum">
              <a:rPr lang="en-US" smtClean="0"/>
              <a:pPr/>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a:t>Click to edit Master title style</a:t>
            </a:r>
          </a:p>
        </p:txBody>
      </p:sp>
    </p:spTree>
  </p:cSld>
  <p:clrMapOvr>
    <a:overrideClrMapping bg1="lt1" tx1="dk1" bg2="lt2" tx2="dk2" accent1="accent1" accent2="accent2" accent3="accent3" accent4="accent4" accent5="accent5" accent6="accent6" hlink="hlink" folHlink="folHlink"/>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4" name="Date Placeholder 3"/>
          <p:cNvSpPr>
            <a:spLocks noGrp="1"/>
          </p:cNvSpPr>
          <p:nvPr>
            <p:ph type="dt" sz="half" idx="10"/>
          </p:nvPr>
        </p:nvSpPr>
        <p:spPr/>
        <p:txBody>
          <a:bodyPr/>
          <a:lstStyle/>
          <a:p>
            <a:fld id="{36FD965B-A863-4DE8-9329-338087001974}" type="datetime1">
              <a:rPr lang="en-US" smtClean="0"/>
              <a:pPr/>
              <a:t>12/9/2016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9CD914-836E-48FF-ADCD-1F633A2791FE}" type="slidenum">
              <a:rPr lang="en-US" smtClean="0"/>
              <a:pPr/>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a:t>Click to edit Master title style</a:t>
            </a:r>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fld id="{78707A23-BEDA-4C74-A620-7E965AC727D6}" type="datetime1">
              <a:rPr lang="en-US" smtClean="0"/>
              <a:pPr/>
              <a:t>12/9/2016</a:t>
            </a:fld>
            <a:endParaRPr lang="en-US"/>
          </a:p>
        </p:txBody>
      </p:sp>
      <p:sp>
        <p:nvSpPr>
          <p:cNvPr id="5" name="Footer Placeholder 4"/>
          <p:cNvSpPr>
            <a:spLocks noGrp="1"/>
          </p:cNvSpPr>
          <p:nvPr>
            <p:ph type="ftr" sz="quarter" idx="11"/>
          </p:nvPr>
        </p:nvSpPr>
        <p:spPr>
          <a:xfrm>
            <a:off x="800100" y="6172200"/>
            <a:ext cx="4000500" cy="457200"/>
          </a:xfrm>
        </p:spPr>
        <p:txBody>
          <a:bodyPr/>
          <a:lstStyle/>
          <a:p>
            <a:endParaRPr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F39CD914-836E-48FF-ADCD-1F633A2791FE}"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4BCC06D8-3F98-4157-B5C2-F41D2A88ECCA}" type="datetime1">
              <a:rPr lang="en-US" smtClean="0"/>
              <a:pPr/>
              <a:t>12/9/2016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39CD914-836E-48FF-ADCD-1F633A2791FE}" type="slidenum">
              <a:rPr lang="en-US" smtClean="0"/>
              <a:pPr/>
              <a:t>‹#›</a:t>
            </a:fld>
            <a:endParaRPr lang="en-US"/>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5" name="Date Placeholder 4"/>
          <p:cNvSpPr>
            <a:spLocks noGrp="1"/>
          </p:cNvSpPr>
          <p:nvPr>
            <p:ph type="dt" sz="half" idx="10"/>
          </p:nvPr>
        </p:nvSpPr>
        <p:spPr/>
        <p:txBody>
          <a:bodyPr/>
          <a:lstStyle/>
          <a:p>
            <a:fld id="{C9176B9D-02AA-4B3E-A720-594EF74301AF}" type="datetime1">
              <a:rPr lang="en-US" smtClean="0"/>
              <a:pPr/>
              <a:t>12/9/2016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9CD914-836E-48FF-ADCD-1F633A2791FE}" type="slidenum">
              <a:rPr lang="en-US" smtClean="0"/>
              <a:pPr/>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a:t>Click to edit Master title style</a:t>
            </a:r>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7" name="Date Placeholder 6"/>
          <p:cNvSpPr>
            <a:spLocks noGrp="1"/>
          </p:cNvSpPr>
          <p:nvPr>
            <p:ph type="dt" sz="half" idx="10"/>
          </p:nvPr>
        </p:nvSpPr>
        <p:spPr/>
        <p:txBody>
          <a:bodyPr/>
          <a:lstStyle/>
          <a:p>
            <a:fld id="{1EAB7D6D-0C6A-4C5D-AE05-A1667C7AA366}" type="datetime1">
              <a:rPr lang="en-US" smtClean="0"/>
              <a:pPr/>
              <a:t>12/9/2016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39CD914-836E-48FF-ADCD-1F633A2791FE}" type="slidenum">
              <a:rPr lang="en-US" smtClean="0"/>
              <a:pPr/>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Date Placeholder 2"/>
          <p:cNvSpPr>
            <a:spLocks noGrp="1"/>
          </p:cNvSpPr>
          <p:nvPr>
            <p:ph type="dt" sz="half" idx="10"/>
          </p:nvPr>
        </p:nvSpPr>
        <p:spPr/>
        <p:txBody>
          <a:bodyPr/>
          <a:lstStyle/>
          <a:p>
            <a:fld id="{4BCC06D8-3F98-4157-B5C2-F41D2A88ECCA}" type="datetime1">
              <a:rPr lang="en-US" smtClean="0"/>
              <a:pPr/>
              <a:t>12/9/2016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39CD914-836E-48FF-ADCD-1F633A2791FE}" type="slidenum">
              <a:rPr lang="en-US" smtClean="0"/>
              <a:pPr/>
              <a:t>‹#›</a:t>
            </a:fld>
            <a:endParaRPr lang="en-US"/>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C395D38-4737-4940-949E-B43C216D65A2}" type="datetime1">
              <a:rPr lang="en-US" smtClean="0"/>
              <a:pPr/>
              <a:t>12/9/2016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39CD914-836E-48FF-ADCD-1F633A2791FE}" type="slidenum">
              <a:rPr lang="en-US" smtClean="0"/>
              <a:pPr/>
              <a:t>‹#›</a:t>
            </a:fld>
            <a:endParaRPr lang="en-US"/>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a:t>Click to edit Master title style</a:t>
            </a:r>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5" name="Date Placeholder 4"/>
          <p:cNvSpPr>
            <a:spLocks noGrp="1"/>
          </p:cNvSpPr>
          <p:nvPr>
            <p:ph type="dt" sz="half" idx="10"/>
          </p:nvPr>
        </p:nvSpPr>
        <p:spPr/>
        <p:txBody>
          <a:bodyPr/>
          <a:lstStyle/>
          <a:p>
            <a:fld id="{01A3BDDE-ACC0-4A48-87E3-2BEFF6274C1D}" type="datetime1">
              <a:rPr lang="en-US" smtClean="0"/>
              <a:pPr/>
              <a:t>12/9/2016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9CD914-836E-48FF-ADCD-1F633A2791FE}" type="slidenum">
              <a:rPr lang="en-US" smtClean="0"/>
              <a:pPr/>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a:t>Click to edit Master title style</a:t>
            </a:r>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a:t>Click to edit Master text styles</a:t>
            </a:r>
          </a:p>
        </p:txBody>
      </p:sp>
      <p:sp>
        <p:nvSpPr>
          <p:cNvPr id="5" name="Date Placeholder 4"/>
          <p:cNvSpPr>
            <a:spLocks noGrp="1"/>
          </p:cNvSpPr>
          <p:nvPr>
            <p:ph type="dt" sz="half" idx="10"/>
          </p:nvPr>
        </p:nvSpPr>
        <p:spPr/>
        <p:txBody>
          <a:bodyPr/>
          <a:lstStyle/>
          <a:p>
            <a:fld id="{9674508C-B15B-4EEB-BBF4-E35EA5FCE6CE}" type="datetime1">
              <a:rPr lang="en-US" smtClean="0"/>
              <a:pPr/>
              <a:t>12/9/2016</a:t>
            </a:fld>
            <a:endParaRPr lang="en-US"/>
          </a:p>
        </p:txBody>
      </p:sp>
      <p:sp>
        <p:nvSpPr>
          <p:cNvPr id="6" name="Footer Placeholder 5"/>
          <p:cNvSpPr>
            <a:spLocks noGrp="1"/>
          </p:cNvSpPr>
          <p:nvPr>
            <p:ph type="ftr" sz="quarter" idx="11"/>
          </p:nvPr>
        </p:nvSpPr>
        <p:spPr>
          <a:xfrm>
            <a:off x="914400" y="6172200"/>
            <a:ext cx="3886200" cy="457200"/>
          </a:xfrm>
        </p:spPr>
        <p:txBody>
          <a:bodyPr/>
          <a:lstStyle/>
          <a:p>
            <a:endParaRPr lang="en-US"/>
          </a:p>
        </p:txBody>
      </p:sp>
      <p:sp>
        <p:nvSpPr>
          <p:cNvPr id="7" name="Slide Number Placeholder 6"/>
          <p:cNvSpPr>
            <a:spLocks noGrp="1"/>
          </p:cNvSpPr>
          <p:nvPr>
            <p:ph type="sldNum" sz="quarter" idx="12"/>
          </p:nvPr>
        </p:nvSpPr>
        <p:spPr>
          <a:xfrm>
            <a:off x="146304" y="6208776"/>
            <a:ext cx="457200" cy="457200"/>
          </a:xfrm>
        </p:spPr>
        <p:txBody>
          <a:bodyPr/>
          <a:lstStyle/>
          <a:p>
            <a:fld id="{F39CD914-836E-48FF-ADCD-1F633A2791FE}" type="slidenum">
              <a:rPr lang="en-US" smtClean="0"/>
              <a:pPr/>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a:t>Click icon to add picture</a:t>
            </a:r>
            <a:endParaRPr kumimoji="0" lang="en-US" dirty="0"/>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5C3F9AB6-D2D1-4A23-A5B8-2DCF68D344CE}" type="datetime1">
              <a:rPr lang="en-US" smtClean="0"/>
              <a:pPr/>
              <a:t>12/9/2016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9CD914-836E-48FF-ADCD-1F633A2791FE}" type="slidenum">
              <a:rPr lang="en-US" smtClean="0"/>
              <a:pPr/>
              <a:t>‹#›</a:t>
            </a:fld>
            <a:endParaRPr lang="en-US"/>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62958AC6-EDF8-46FB-9257-BBD287928725}" type="datetime1">
              <a:rPr lang="en-US" smtClean="0"/>
              <a:pPr/>
              <a:t>12/9/2016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9CD914-836E-48FF-ADCD-1F633A2791FE}" type="slidenum">
              <a:rPr lang="en-US" smtClean="0"/>
              <a:pPr/>
              <a:t>‹#›</a:t>
            </a:fld>
            <a:endParaRPr lang="en-US"/>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a:t>Click to edit Master title style</a:t>
            </a:r>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30" name="Date Placeholder 29"/>
          <p:cNvSpPr>
            <a:spLocks noGrp="1"/>
          </p:cNvSpPr>
          <p:nvPr>
            <p:ph type="dt" sz="half" idx="10"/>
          </p:nvPr>
        </p:nvSpPr>
        <p:spPr/>
        <p:txBody>
          <a:bodyPr/>
          <a:lstStyle/>
          <a:p>
            <a:fld id="{1A96048D-05EF-4DFB-B215-34ABCA88E4BE}" type="datetime1">
              <a:rPr lang="en-US" smtClean="0"/>
              <a:pPr/>
              <a:t>12/9/2016</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F39CD914-836E-48FF-ADCD-1F633A2791FE}"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36FD965B-A863-4DE8-9329-338087001974}" type="datetime1">
              <a:rPr lang="en-US" smtClean="0"/>
              <a:pPr/>
              <a:t>12/9/2016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9CD914-836E-48FF-ADCD-1F633A2791F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C395D38-4737-4940-949E-B43C216D65A2}" type="datetime1">
              <a:rPr lang="en-US" smtClean="0"/>
              <a:pPr/>
              <a:t>12/9/2016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39CD914-836E-48FF-ADCD-1F633A2791FE}" type="slidenum">
              <a:rPr lang="en-US" smtClean="0"/>
              <a:pPr/>
              <a:t>‹#›</a:t>
            </a:fld>
            <a:endParaRPr lang="en-US"/>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a:t>Click to edit Master title style</a:t>
            </a:r>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fld id="{78707A23-BEDA-4C74-A620-7E965AC727D6}" type="datetime1">
              <a:rPr lang="en-US" smtClean="0"/>
              <a:pPr/>
              <a:t>12/9/2016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9CD914-836E-48FF-ADCD-1F633A2791FE}"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a:t>Click to edit Master title style</a:t>
            </a:r>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C9176B9D-02AA-4B3E-A720-594EF74301AF}" type="datetime1">
              <a:rPr lang="en-US" smtClean="0"/>
              <a:pPr/>
              <a:t>12/9/2016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9CD914-836E-48FF-ADCD-1F633A2791FE}" type="slidenum">
              <a:rPr lang="en-US" smtClean="0"/>
              <a:pPr/>
              <a:t>‹#›</a:t>
            </a:fld>
            <a:endParaRPr lang="en-US"/>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a:t>Click to edit Master title style</a:t>
            </a:r>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p:txBody>
          <a:bodyPr/>
          <a:lstStyle/>
          <a:p>
            <a:fld id="{1EAB7D6D-0C6A-4C5D-AE05-A1667C7AA366}" type="datetime1">
              <a:rPr lang="en-US" smtClean="0"/>
              <a:pPr/>
              <a:t>12/9/2016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39CD914-836E-48FF-ADCD-1F633A2791FE}" type="slidenum">
              <a:rPr lang="en-US" smtClean="0"/>
              <a:pPr/>
              <a:t>‹#›</a:t>
            </a:fld>
            <a:endParaRPr lang="en-US"/>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a:t>Click to edit Master title style</a:t>
            </a:r>
          </a:p>
        </p:txBody>
      </p:sp>
      <p:sp>
        <p:nvSpPr>
          <p:cNvPr id="3" name="Date Placeholder 2"/>
          <p:cNvSpPr>
            <a:spLocks noGrp="1"/>
          </p:cNvSpPr>
          <p:nvPr>
            <p:ph type="dt" sz="half" idx="10"/>
          </p:nvPr>
        </p:nvSpPr>
        <p:spPr/>
        <p:txBody>
          <a:bodyPr/>
          <a:lstStyle/>
          <a:p>
            <a:fld id="{4BCC06D8-3F98-4157-B5C2-F41D2A88ECCA}" type="datetime1">
              <a:rPr lang="en-US" smtClean="0"/>
              <a:pPr/>
              <a:t>12/9/2016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39CD914-836E-48FF-ADCD-1F633A2791FE}" type="slidenum">
              <a:rPr lang="en-US" smtClean="0"/>
              <a:pPr/>
              <a:t>‹#›</a:t>
            </a:fld>
            <a:endParaRPr lang="en-US"/>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C395D38-4737-4940-949E-B43C216D65A2}" type="datetime1">
              <a:rPr lang="en-US" smtClean="0"/>
              <a:pPr/>
              <a:t>12/9/2016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39CD914-836E-48FF-ADCD-1F633A2791FE}" type="slidenum">
              <a:rPr lang="en-US" smtClean="0"/>
              <a:pPr/>
              <a:t>‹#›</a:t>
            </a:fld>
            <a:endParaRPr lang="en-US"/>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a:t>Click to edit Master title style</a:t>
            </a:r>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01A3BDDE-ACC0-4A48-87E3-2BEFF6274C1D}" type="datetime1">
              <a:rPr lang="en-US" smtClean="0"/>
              <a:pPr/>
              <a:t>12/9/2016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9CD914-836E-48FF-ADCD-1F633A2791FE}" type="slidenum">
              <a:rPr lang="en-US" smtClean="0"/>
              <a:pPr/>
              <a:t>‹#›</a:t>
            </a:fld>
            <a:endParaRPr lang="en-US"/>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a:t>Click to edit Master title style</a:t>
            </a:r>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a:t>Click to edit Master text styles</a:t>
            </a:r>
          </a:p>
        </p:txBody>
      </p:sp>
      <p:sp>
        <p:nvSpPr>
          <p:cNvPr id="5" name="Date Placeholder 4"/>
          <p:cNvSpPr>
            <a:spLocks noGrp="1"/>
          </p:cNvSpPr>
          <p:nvPr>
            <p:ph type="dt" sz="half" idx="10"/>
          </p:nvPr>
        </p:nvSpPr>
        <p:spPr/>
        <p:txBody>
          <a:bodyPr/>
          <a:lstStyle/>
          <a:p>
            <a:fld id="{9674508C-B15B-4EEB-BBF4-E35EA5FCE6CE}" type="datetime1">
              <a:rPr lang="en-US" smtClean="0"/>
              <a:pPr/>
              <a:t>12/9/2016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F39CD914-836E-48FF-ADCD-1F633A2791FE}"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5C3F9AB6-D2D1-4A23-A5B8-2DCF68D344CE}" type="datetime1">
              <a:rPr lang="en-US" smtClean="0"/>
              <a:pPr/>
              <a:t>12/9/2016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9CD914-836E-48FF-ADCD-1F633A2791FE}" type="slidenum">
              <a:rPr lang="en-US" smtClean="0"/>
              <a:pPr/>
              <a:t>‹#›</a:t>
            </a:fld>
            <a:endParaRPr lang="en-US"/>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62958AC6-EDF8-46FB-9257-BBD287928725}" type="datetime1">
              <a:rPr lang="en-US" smtClean="0"/>
              <a:pPr/>
              <a:t>12/9/2016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9CD914-836E-48FF-ADCD-1F633A2791FE}" type="slidenum">
              <a:rPr lang="en-US" smtClean="0"/>
              <a:pPr/>
              <a:t>‹#›</a:t>
            </a:fld>
            <a:endParaRPr lang="en-US"/>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a:t>Click to edit Master title style</a:t>
            </a:r>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a:t>Click to edit Master subtitle style</a:t>
            </a:r>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1A96048D-05EF-4DFB-B215-34ABCA88E4BE}" type="datetime1">
              <a:rPr lang="en-US" smtClean="0"/>
              <a:pPr/>
              <a:t>12/9/2016</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F39CD914-836E-48FF-ADCD-1F633A2791F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1A3BDDE-ACC0-4A48-87E3-2BEFF6274C1D}" type="datetime1">
              <a:rPr lang="en-US" smtClean="0"/>
              <a:pPr/>
              <a:t>12/9/2016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9CD914-836E-48FF-ADCD-1F633A2791FE}" type="slidenum">
              <a:rPr lang="en-US" smtClean="0"/>
              <a:pPr/>
              <a:t>‹#›</a:t>
            </a:fld>
            <a:endParaRPr lang="en-US"/>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36FD965B-A863-4DE8-9329-338087001974}" type="datetime1">
              <a:rPr lang="en-US" smtClean="0"/>
              <a:pPr/>
              <a:t>12/9/2016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9CD914-836E-48FF-ADCD-1F633A2791FE}" type="slidenum">
              <a:rPr lang="en-US" smtClean="0"/>
              <a:pPr/>
              <a:t>‹#›</a:t>
            </a:fld>
            <a:endParaRPr lang="en-US"/>
          </a:p>
        </p:txBody>
      </p:sp>
      <p:sp>
        <p:nvSpPr>
          <p:cNvPr id="7" name="Title 6"/>
          <p:cNvSpPr>
            <a:spLocks noGrp="1"/>
          </p:cNvSpPr>
          <p:nvPr>
            <p:ph type="title"/>
          </p:nvPr>
        </p:nvSpPr>
        <p:spPr/>
        <p:txBody>
          <a:bodyPr rtlCol="0"/>
          <a:lstStyle/>
          <a:p>
            <a:r>
              <a:rPr kumimoji="0" lang="en-US"/>
              <a:t>Click to edit Master title style</a:t>
            </a:r>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a:t>Click to edit Master title style</a:t>
            </a:r>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fld id="{78707A23-BEDA-4C74-A620-7E965AC727D6}" type="datetime1">
              <a:rPr lang="en-US" smtClean="0"/>
              <a:pPr/>
              <a:t>12/9/2016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9CD914-836E-48FF-ADCD-1F633A2791FE}"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C9176B9D-02AA-4B3E-A720-594EF74301AF}" type="datetime1">
              <a:rPr lang="en-US" smtClean="0"/>
              <a:pPr/>
              <a:t>12/9/2016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9CD914-836E-48FF-ADCD-1F633A2791FE}" type="slidenum">
              <a:rPr lang="en-US" smtClean="0"/>
              <a:pPr/>
              <a:t>‹#›</a:t>
            </a:fld>
            <a:endParaRPr lang="en-US"/>
          </a:p>
        </p:txBody>
      </p:sp>
      <p:sp>
        <p:nvSpPr>
          <p:cNvPr id="8" name="Title 7"/>
          <p:cNvSpPr>
            <a:spLocks noGrp="1"/>
          </p:cNvSpPr>
          <p:nvPr>
            <p:ph type="title"/>
          </p:nvPr>
        </p:nvSpPr>
        <p:spPr/>
        <p:txBody>
          <a:bodyPr rtlCol="0"/>
          <a:lstStyle/>
          <a:p>
            <a:r>
              <a:rPr kumimoji="0" lang="en-US"/>
              <a:t>Click to edit Master title style</a:t>
            </a:r>
          </a:p>
        </p:txBody>
      </p:sp>
    </p:spTree>
  </p:cSld>
  <p:clrMapOvr>
    <a:overrideClrMapping bg1="dk1" tx1="lt1" bg2="dk2" tx2="lt2" accent1="accent1" accent2="accent2" accent3="accent3" accent4="accent4" accent5="accent5" accent6="accent6" hlink="hlink" folHlink="folHlink"/>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a:t>Click to edit Master title style</a:t>
            </a:r>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p:txBody>
          <a:bodyPr/>
          <a:lstStyle/>
          <a:p>
            <a:fld id="{1EAB7D6D-0C6A-4C5D-AE05-A1667C7AA366}" type="datetime1">
              <a:rPr lang="en-US" smtClean="0"/>
              <a:pPr/>
              <a:t>12/9/2016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39CD914-836E-48FF-ADCD-1F633A2791FE}"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4BCC06D8-3F98-4157-B5C2-F41D2A88ECCA}" type="datetime1">
              <a:rPr lang="en-US" smtClean="0"/>
              <a:pPr/>
              <a:t>12/9/2016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39CD914-836E-48FF-ADCD-1F633A2791FE}" type="slidenum">
              <a:rPr lang="en-US" smtClean="0"/>
              <a:pPr/>
              <a:t>‹#›</a:t>
            </a:fld>
            <a:endParaRPr lang="en-US"/>
          </a:p>
        </p:txBody>
      </p:sp>
      <p:sp>
        <p:nvSpPr>
          <p:cNvPr id="6" name="Title 5"/>
          <p:cNvSpPr>
            <a:spLocks noGrp="1"/>
          </p:cNvSpPr>
          <p:nvPr>
            <p:ph type="title"/>
          </p:nvPr>
        </p:nvSpPr>
        <p:spPr/>
        <p:txBody>
          <a:bodyPr rtlCol="0"/>
          <a:lstStyle/>
          <a:p>
            <a:r>
              <a:rPr kumimoji="0" lang="en-US"/>
              <a:t>Click to edit Master title style</a:t>
            </a:r>
          </a:p>
        </p:txBody>
      </p:sp>
    </p:spTree>
  </p:cSld>
  <p:clrMapOvr>
    <a:overrideClrMapping bg1="dk1" tx1="lt1" bg2="dk2" tx2="lt2" accent1="accent1" accent2="accent2" accent3="accent3" accent4="accent4" accent5="accent5" accent6="accent6" hlink="hlink" folHlink="folHlink"/>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C395D38-4737-4940-949E-B43C216D65A2}" type="datetime1">
              <a:rPr lang="en-US" smtClean="0"/>
              <a:pPr/>
              <a:t>12/9/2016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39CD914-836E-48FF-ADCD-1F633A2791FE}" type="slidenum">
              <a:rPr lang="en-US" smtClean="0"/>
              <a:pPr/>
              <a:t>‹#›</a:t>
            </a:fld>
            <a:endParaRPr lang="en-US"/>
          </a:p>
        </p:txBody>
      </p:sp>
    </p:spTree>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a:t>Click to edit Master title style</a:t>
            </a:r>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p>
            <a:fld id="{01A3BDDE-ACC0-4A48-87E3-2BEFF6274C1D}" type="datetime1">
              <a:rPr lang="en-US" smtClean="0"/>
              <a:pPr/>
              <a:t>12/9/2016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9CD914-836E-48FF-ADCD-1F633A2791FE}"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9674508C-B15B-4EEB-BBF4-E35EA5FCE6CE}" type="datetime1">
              <a:rPr lang="en-US" smtClean="0"/>
              <a:pPr/>
              <a:t>12/9/2016</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F39CD914-836E-48FF-ADCD-1F633A2791FE}"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a:t>Click to edit Master title style</a:t>
            </a:r>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a:xfrm>
            <a:off x="457200" y="1481329"/>
            <a:ext cx="8229600" cy="4386071"/>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5C3F9AB6-D2D1-4A23-A5B8-2DCF68D344CE}" type="datetime1">
              <a:rPr lang="en-US" smtClean="0"/>
              <a:pPr/>
              <a:t>12/9/2016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9CD914-836E-48FF-ADCD-1F633A2791FE}" type="slidenum">
              <a:rPr lang="en-US" smtClean="0"/>
              <a:pPr/>
              <a:t>‹#›</a:t>
            </a:fld>
            <a:endParaRPr lang="en-US"/>
          </a:p>
        </p:txBody>
      </p:sp>
    </p:spTree>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274641"/>
            <a:ext cx="6324600" cy="5592760"/>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62958AC6-EDF8-46FB-9257-BBD287928725}" type="datetime1">
              <a:rPr lang="en-US" smtClean="0"/>
              <a:pPr/>
              <a:t>12/9/2016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9CD914-836E-48FF-ADCD-1F633A2791F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674508C-B15B-4EEB-BBF4-E35EA5FCE6CE}" type="datetime1">
              <a:rPr lang="en-US" smtClean="0"/>
              <a:pPr/>
              <a:t>12/9/2016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9CD914-836E-48FF-ADCD-1F633A2791FE}"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4.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3.xml"/><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theme" Target="../theme/theme5.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4.xml"/><Relationship Id="rId3" Type="http://schemas.openxmlformats.org/officeDocument/2006/relationships/slideLayout" Target="../slideLayouts/slideLayout59.xml"/><Relationship Id="rId7" Type="http://schemas.openxmlformats.org/officeDocument/2006/relationships/slideLayout" Target="../slideLayouts/slideLayout63.xml"/><Relationship Id="rId12" Type="http://schemas.openxmlformats.org/officeDocument/2006/relationships/theme" Target="../theme/theme6.xml"/><Relationship Id="rId2" Type="http://schemas.openxmlformats.org/officeDocument/2006/relationships/slideLayout" Target="../slideLayouts/slideLayout58.xml"/><Relationship Id="rId1" Type="http://schemas.openxmlformats.org/officeDocument/2006/relationships/slideLayout" Target="../slideLayouts/slideLayout57.xml"/><Relationship Id="rId6" Type="http://schemas.openxmlformats.org/officeDocument/2006/relationships/slideLayout" Target="../slideLayouts/slideLayout62.xml"/><Relationship Id="rId11" Type="http://schemas.openxmlformats.org/officeDocument/2006/relationships/slideLayout" Target="../slideLayouts/slideLayout67.xml"/><Relationship Id="rId5" Type="http://schemas.openxmlformats.org/officeDocument/2006/relationships/slideLayout" Target="../slideLayouts/slideLayout61.xml"/><Relationship Id="rId10" Type="http://schemas.openxmlformats.org/officeDocument/2006/relationships/slideLayout" Target="../slideLayouts/slideLayout66.xml"/><Relationship Id="rId4" Type="http://schemas.openxmlformats.org/officeDocument/2006/relationships/slideLayout" Target="../slideLayouts/slideLayout60.xml"/><Relationship Id="rId9" Type="http://schemas.openxmlformats.org/officeDocument/2006/relationships/slideLayout" Target="../slideLayouts/slideLayout65.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5.xml"/><Relationship Id="rId3" Type="http://schemas.openxmlformats.org/officeDocument/2006/relationships/slideLayout" Target="../slideLayouts/slideLayout70.xml"/><Relationship Id="rId7" Type="http://schemas.openxmlformats.org/officeDocument/2006/relationships/slideLayout" Target="../slideLayouts/slideLayout74.xml"/><Relationship Id="rId12" Type="http://schemas.openxmlformats.org/officeDocument/2006/relationships/theme" Target="../theme/theme7.xml"/><Relationship Id="rId2" Type="http://schemas.openxmlformats.org/officeDocument/2006/relationships/slideLayout" Target="../slideLayouts/slideLayout69.xml"/><Relationship Id="rId1" Type="http://schemas.openxmlformats.org/officeDocument/2006/relationships/slideLayout" Target="../slideLayouts/slideLayout68.xml"/><Relationship Id="rId6" Type="http://schemas.openxmlformats.org/officeDocument/2006/relationships/slideLayout" Target="../slideLayouts/slideLayout73.xml"/><Relationship Id="rId11" Type="http://schemas.openxmlformats.org/officeDocument/2006/relationships/slideLayout" Target="../slideLayouts/slideLayout78.xml"/><Relationship Id="rId5" Type="http://schemas.openxmlformats.org/officeDocument/2006/relationships/slideLayout" Target="../slideLayouts/slideLayout72.xml"/><Relationship Id="rId10" Type="http://schemas.openxmlformats.org/officeDocument/2006/relationships/slideLayout" Target="../slideLayouts/slideLayout77.xml"/><Relationship Id="rId4" Type="http://schemas.openxmlformats.org/officeDocument/2006/relationships/slideLayout" Target="../slideLayouts/slideLayout71.xml"/><Relationship Id="rId9" Type="http://schemas.openxmlformats.org/officeDocument/2006/relationships/slideLayout" Target="../slideLayouts/slideLayout76.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6.xml"/><Relationship Id="rId13" Type="http://schemas.openxmlformats.org/officeDocument/2006/relationships/image" Target="../media/image6.jpeg"/><Relationship Id="rId3" Type="http://schemas.openxmlformats.org/officeDocument/2006/relationships/slideLayout" Target="../slideLayouts/slideLayout81.xml"/><Relationship Id="rId7" Type="http://schemas.openxmlformats.org/officeDocument/2006/relationships/slideLayout" Target="../slideLayouts/slideLayout85.xml"/><Relationship Id="rId12" Type="http://schemas.openxmlformats.org/officeDocument/2006/relationships/theme" Target="../theme/theme8.xml"/><Relationship Id="rId2" Type="http://schemas.openxmlformats.org/officeDocument/2006/relationships/slideLayout" Target="../slideLayouts/slideLayout80.xml"/><Relationship Id="rId1" Type="http://schemas.openxmlformats.org/officeDocument/2006/relationships/slideLayout" Target="../slideLayouts/slideLayout79.xml"/><Relationship Id="rId6" Type="http://schemas.openxmlformats.org/officeDocument/2006/relationships/slideLayout" Target="../slideLayouts/slideLayout84.xml"/><Relationship Id="rId11" Type="http://schemas.openxmlformats.org/officeDocument/2006/relationships/slideLayout" Target="../slideLayouts/slideLayout89.xml"/><Relationship Id="rId5" Type="http://schemas.openxmlformats.org/officeDocument/2006/relationships/slideLayout" Target="../slideLayouts/slideLayout83.xml"/><Relationship Id="rId10" Type="http://schemas.openxmlformats.org/officeDocument/2006/relationships/slideLayout" Target="../slideLayouts/slideLayout88.xml"/><Relationship Id="rId4" Type="http://schemas.openxmlformats.org/officeDocument/2006/relationships/slideLayout" Target="../slideLayouts/slideLayout82.xml"/><Relationship Id="rId9" Type="http://schemas.openxmlformats.org/officeDocument/2006/relationships/slideLayout" Target="../slideLayouts/slideLayout8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E0573C-1E17-436D-82D6-7365C4D0F06B}" type="datetime1">
              <a:rPr lang="en-US" smtClean="0"/>
              <a:pPr/>
              <a:t>12/9/2016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39CD914-836E-48FF-ADCD-1F633A2791F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a:t>Click to edit Master title style</a:t>
            </a:r>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4BE0573C-1E17-436D-82D6-7365C4D0F06B}" type="datetime1">
              <a:rPr lang="en-US" smtClean="0"/>
              <a:pPr/>
              <a:t>12/9/2016</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F39CD914-836E-48FF-ADCD-1F633A2791F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 id="2147483948" r:id="rId12"/>
  </p:sldLayoutIdLst>
  <p:hf hdr="0" ftr="0" dt="0"/>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id-ID"/>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E0573C-1E17-436D-82D6-7365C4D0F06B}" type="datetime1">
              <a:rPr lang="en-US" smtClean="0"/>
              <a:pPr/>
              <a:t>12/9/2016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39CD914-836E-48FF-ADCD-1F633A2791F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a:t>Click to edit Master title style</a:t>
            </a:r>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4BE0573C-1E17-436D-82D6-7365C4D0F06B}" type="datetime1">
              <a:rPr lang="en-US" smtClean="0"/>
              <a:pPr/>
              <a:t>12/9/2016</a:t>
            </a:fld>
            <a:endParaRPr lang="en-US"/>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n-US"/>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F39CD914-836E-48FF-ADCD-1F633A2791FE}"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901" r:id="rId1"/>
    <p:sldLayoutId id="2147483902" r:id="rId2"/>
    <p:sldLayoutId id="2147483903" r:id="rId3"/>
    <p:sldLayoutId id="2147483904" r:id="rId4"/>
    <p:sldLayoutId id="2147483905" r:id="rId5"/>
    <p:sldLayoutId id="2147483906" r:id="rId6"/>
    <p:sldLayoutId id="2147483907" r:id="rId7"/>
    <p:sldLayoutId id="2147483908" r:id="rId8"/>
    <p:sldLayoutId id="2147483909" r:id="rId9"/>
    <p:sldLayoutId id="2147483910" r:id="rId10"/>
    <p:sldLayoutId id="2147483911" r:id="rId11"/>
  </p:sldLayoutIdLst>
  <p:hf hdr="0" ftr="0" dt="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Rectangle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Rectangle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Rectangle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Rectangle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Rounded Rectangle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Rounded Rectangle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Rectangle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Rectangle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Rectangle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Rectangle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Rectangle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Rectangle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457200" y="1143000"/>
            <a:ext cx="8229600" cy="1066800"/>
          </a:xfrm>
          <a:prstGeom prst="rect">
            <a:avLst/>
          </a:prstGeom>
        </p:spPr>
        <p:txBody>
          <a:bodyPr vert="horz" anchor="ctr">
            <a:normAutofit/>
          </a:bodyPr>
          <a:lstStyle/>
          <a:p>
            <a:r>
              <a:rPr kumimoji="0" lang="en-US"/>
              <a:t>Click to edit Master title style</a:t>
            </a:r>
          </a:p>
        </p:txBody>
      </p:sp>
      <p:sp>
        <p:nvSpPr>
          <p:cNvPr id="13" name="Text Placeholder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4" name="Date Placeholder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4BE0573C-1E17-436D-82D6-7365C4D0F06B}" type="datetime1">
              <a:rPr lang="en-US" smtClean="0"/>
              <a:pPr/>
              <a:t>12/9/2016</a:t>
            </a:fld>
            <a:endParaRPr lang="en-US"/>
          </a:p>
        </p:txBody>
      </p:sp>
      <p:sp>
        <p:nvSpPr>
          <p:cNvPr id="3" name="Footer Placeholder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en-US"/>
          </a:p>
        </p:txBody>
      </p:sp>
      <p:sp>
        <p:nvSpPr>
          <p:cNvPr id="23" name="Slide Number Placeholder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F39CD914-836E-48FF-ADCD-1F633A2791F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913" r:id="rId1"/>
    <p:sldLayoutId id="2147483914" r:id="rId2"/>
    <p:sldLayoutId id="2147483915" r:id="rId3"/>
    <p:sldLayoutId id="2147483916" r:id="rId4"/>
    <p:sldLayoutId id="2147483917" r:id="rId5"/>
    <p:sldLayoutId id="2147483918" r:id="rId6"/>
    <p:sldLayoutId id="2147483919" r:id="rId7"/>
    <p:sldLayoutId id="2147483920" r:id="rId8"/>
    <p:sldLayoutId id="2147483921" r:id="rId9"/>
    <p:sldLayoutId id="2147483922" r:id="rId10"/>
    <p:sldLayoutId id="2147483923" r:id="rId11"/>
  </p:sldLayoutIdLst>
  <p:hf hdr="0" ftr="0" dt="0"/>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a:t>Click to edit Master title style</a:t>
            </a:r>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4BE0573C-1E17-436D-82D6-7365C4D0F06B}" type="datetime1">
              <a:rPr lang="en-US" smtClean="0"/>
              <a:pPr/>
              <a:t>12/9/2016</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F39CD914-836E-48FF-ADCD-1F633A2791F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925" r:id="rId1"/>
    <p:sldLayoutId id="2147483926" r:id="rId2"/>
    <p:sldLayoutId id="2147483927" r:id="rId3"/>
    <p:sldLayoutId id="2147483928" r:id="rId4"/>
    <p:sldLayoutId id="2147483929" r:id="rId5"/>
    <p:sldLayoutId id="2147483930" r:id="rId6"/>
    <p:sldLayoutId id="2147483931" r:id="rId7"/>
    <p:sldLayoutId id="2147483932" r:id="rId8"/>
    <p:sldLayoutId id="2147483933" r:id="rId9"/>
    <p:sldLayoutId id="2147483934" r:id="rId10"/>
    <p:sldLayoutId id="2147483935" r:id="rId11"/>
  </p:sldLayoutIdLst>
  <p:hf hdr="0" ftr="0" dt="0"/>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a:t>Click to edit Master title style</a:t>
            </a:r>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4BE0573C-1E17-436D-82D6-7365C4D0F06B}" type="datetime1">
              <a:rPr lang="en-US" smtClean="0"/>
              <a:pPr/>
              <a:t>12/9/2016</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F39CD914-836E-48FF-ADCD-1F633A2791FE}"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950" r:id="rId1"/>
    <p:sldLayoutId id="2147483951" r:id="rId2"/>
    <p:sldLayoutId id="2147483952" r:id="rId3"/>
    <p:sldLayoutId id="2147483953" r:id="rId4"/>
    <p:sldLayoutId id="2147483954" r:id="rId5"/>
    <p:sldLayoutId id="2147483955" r:id="rId6"/>
    <p:sldLayoutId id="2147483956" r:id="rId7"/>
    <p:sldLayoutId id="2147483957" r:id="rId8"/>
    <p:sldLayoutId id="2147483958" r:id="rId9"/>
    <p:sldLayoutId id="2147483959" r:id="rId10"/>
    <p:sldLayoutId id="2147483960" r:id="rId11"/>
  </p:sldLayoutIdLst>
  <p:hf hdr="0" ftr="0" dt="0"/>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kumimoji="0" lang="en-US"/>
              <a:t>Click to edit Master title style</a:t>
            </a:r>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4BE0573C-1E17-436D-82D6-7365C4D0F06B}" type="datetime1">
              <a:rPr lang="en-US" smtClean="0"/>
              <a:pPr/>
              <a:t>12/9/2016</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F39CD914-836E-48FF-ADCD-1F633A2791F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962" r:id="rId1"/>
    <p:sldLayoutId id="2147483963" r:id="rId2"/>
    <p:sldLayoutId id="2147483964" r:id="rId3"/>
    <p:sldLayoutId id="2147483965" r:id="rId4"/>
    <p:sldLayoutId id="2147483966" r:id="rId5"/>
    <p:sldLayoutId id="2147483967" r:id="rId6"/>
    <p:sldLayoutId id="2147483968" r:id="rId7"/>
    <p:sldLayoutId id="2147483969" r:id="rId8"/>
    <p:sldLayoutId id="2147483970" r:id="rId9"/>
    <p:sldLayoutId id="2147483971" r:id="rId10"/>
    <p:sldLayoutId id="2147483972" r:id="rId11"/>
  </p:sldLayoutIdLst>
  <p:hf hdr="0" ftr="0" dt="0"/>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xml"/><Relationship Id="rId1" Type="http://schemas.openxmlformats.org/officeDocument/2006/relationships/slideLayout" Target="../slideLayouts/slideLayout2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3.xml.rels><?xml version="1.0" encoding="UTF-8" standalone="yes"?>
<Relationships xmlns="http://schemas.openxmlformats.org/package/2006/relationships"><Relationship Id="rId8" Type="http://schemas.openxmlformats.org/officeDocument/2006/relationships/diagramData" Target="../diagrams/data3.xml"/><Relationship Id="rId13" Type="http://schemas.openxmlformats.org/officeDocument/2006/relationships/diagramData" Target="../diagrams/data4.xml"/><Relationship Id="rId18" Type="http://schemas.openxmlformats.org/officeDocument/2006/relationships/diagramData" Target="../diagrams/data5.xml"/><Relationship Id="rId26" Type="http://schemas.openxmlformats.org/officeDocument/2006/relationships/diagramQuickStyle" Target="../diagrams/quickStyle6.xml"/><Relationship Id="rId3" Type="http://schemas.openxmlformats.org/officeDocument/2006/relationships/diagramData" Target="../diagrams/data2.xml"/><Relationship Id="rId21" Type="http://schemas.openxmlformats.org/officeDocument/2006/relationships/diagramColors" Target="../diagrams/colors5.xml"/><Relationship Id="rId7" Type="http://schemas.microsoft.com/office/2007/relationships/diagramDrawing" Target="../diagrams/drawing2.xml"/><Relationship Id="rId12" Type="http://schemas.microsoft.com/office/2007/relationships/diagramDrawing" Target="../diagrams/drawing3.xml"/><Relationship Id="rId17" Type="http://schemas.microsoft.com/office/2007/relationships/diagramDrawing" Target="../diagrams/drawing4.xml"/><Relationship Id="rId25" Type="http://schemas.openxmlformats.org/officeDocument/2006/relationships/diagramLayout" Target="../diagrams/layout6.xml"/><Relationship Id="rId2" Type="http://schemas.openxmlformats.org/officeDocument/2006/relationships/notesSlide" Target="../notesSlides/notesSlide3.xml"/><Relationship Id="rId16" Type="http://schemas.openxmlformats.org/officeDocument/2006/relationships/diagramColors" Target="../diagrams/colors4.xml"/><Relationship Id="rId20" Type="http://schemas.openxmlformats.org/officeDocument/2006/relationships/diagramQuickStyle" Target="../diagrams/quickStyle5.xml"/><Relationship Id="rId1" Type="http://schemas.openxmlformats.org/officeDocument/2006/relationships/slideLayout" Target="../slideLayouts/slideLayout25.xml"/><Relationship Id="rId6" Type="http://schemas.openxmlformats.org/officeDocument/2006/relationships/diagramColors" Target="../diagrams/colors2.xml"/><Relationship Id="rId11" Type="http://schemas.openxmlformats.org/officeDocument/2006/relationships/diagramColors" Target="../diagrams/colors3.xml"/><Relationship Id="rId24" Type="http://schemas.openxmlformats.org/officeDocument/2006/relationships/diagramData" Target="../diagrams/data6.xml"/><Relationship Id="rId5" Type="http://schemas.openxmlformats.org/officeDocument/2006/relationships/diagramQuickStyle" Target="../diagrams/quickStyle2.xml"/><Relationship Id="rId15" Type="http://schemas.openxmlformats.org/officeDocument/2006/relationships/diagramQuickStyle" Target="../diagrams/quickStyle4.xml"/><Relationship Id="rId23" Type="http://schemas.openxmlformats.org/officeDocument/2006/relationships/image" Target="../media/image13.png"/><Relationship Id="rId28" Type="http://schemas.microsoft.com/office/2007/relationships/diagramDrawing" Target="../diagrams/drawing6.xml"/><Relationship Id="rId10" Type="http://schemas.openxmlformats.org/officeDocument/2006/relationships/diagramQuickStyle" Target="../diagrams/quickStyle3.xml"/><Relationship Id="rId19" Type="http://schemas.openxmlformats.org/officeDocument/2006/relationships/diagramLayout" Target="../diagrams/layout5.xml"/><Relationship Id="rId4" Type="http://schemas.openxmlformats.org/officeDocument/2006/relationships/diagramLayout" Target="../diagrams/layout2.xml"/><Relationship Id="rId9" Type="http://schemas.openxmlformats.org/officeDocument/2006/relationships/diagramLayout" Target="../diagrams/layout3.xml"/><Relationship Id="rId14" Type="http://schemas.openxmlformats.org/officeDocument/2006/relationships/diagramLayout" Target="../diagrams/layout4.xml"/><Relationship Id="rId22" Type="http://schemas.microsoft.com/office/2007/relationships/diagramDrawing" Target="../diagrams/drawing5.xml"/><Relationship Id="rId27" Type="http://schemas.openxmlformats.org/officeDocument/2006/relationships/diagramColors" Target="../diagrams/colors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30.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5.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30.xml"/></Relationships>
</file>

<file path=ppt/slides/_rels/slide2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3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30.xml.rels><?xml version="1.0" encoding="UTF-8" standalone="yes"?>
<Relationships xmlns="http://schemas.openxmlformats.org/package/2006/relationships"><Relationship Id="rId8" Type="http://schemas.microsoft.com/office/2007/relationships/diagramDrawing" Target="../diagrams/drawing9.xml"/><Relationship Id="rId3" Type="http://schemas.openxmlformats.org/officeDocument/2006/relationships/image" Target="../media/image17.png"/><Relationship Id="rId7" Type="http://schemas.openxmlformats.org/officeDocument/2006/relationships/diagramColors" Target="../diagrams/colors9.xml"/><Relationship Id="rId2" Type="http://schemas.openxmlformats.org/officeDocument/2006/relationships/notesSlide" Target="../notesSlides/notesSlide5.xml"/><Relationship Id="rId1" Type="http://schemas.openxmlformats.org/officeDocument/2006/relationships/slideLayout" Target="../slideLayouts/slideLayout25.xml"/><Relationship Id="rId6" Type="http://schemas.openxmlformats.org/officeDocument/2006/relationships/diagramQuickStyle" Target="../diagrams/quickStyle9.xml"/><Relationship Id="rId5" Type="http://schemas.openxmlformats.org/officeDocument/2006/relationships/diagramLayout" Target="../diagrams/layout9.xml"/><Relationship Id="rId4" Type="http://schemas.openxmlformats.org/officeDocument/2006/relationships/diagramData" Target="../diagrams/data9.xml"/></Relationships>
</file>

<file path=ppt/slides/_rels/slide3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jpeg"/><Relationship Id="rId1" Type="http://schemas.openxmlformats.org/officeDocument/2006/relationships/slideLayout" Target="../slideLayouts/slideLayout25.xml"/><Relationship Id="rId4" Type="http://schemas.openxmlformats.org/officeDocument/2006/relationships/image" Target="../media/image20.emf"/></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41.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37.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69.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85.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39.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5.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24.xml"/></Relationships>
</file>

<file path=ppt/slides/_rels/slide40.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63.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59.xml"/></Relationships>
</file>

<file path=ppt/slides/_rels/slide4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58.xml"/></Relationships>
</file>

<file path=ppt/slides/_rels/slide4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6.xml"/><Relationship Id="rId1" Type="http://schemas.openxmlformats.org/officeDocument/2006/relationships/slideLayout" Target="../slideLayouts/slideLayout63.xml"/></Relationships>
</file>

<file path=ppt/slides/_rels/slide4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58.xml"/></Relationships>
</file>

<file path=ppt/slides/_rels/slide45.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63.xml"/></Relationships>
</file>

<file path=ppt/slides/_rels/slide46.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7.xml"/><Relationship Id="rId1" Type="http://schemas.openxmlformats.org/officeDocument/2006/relationships/slideLayout" Target="../slideLayouts/slideLayout58.xml"/><Relationship Id="rId6" Type="http://schemas.openxmlformats.org/officeDocument/2006/relationships/image" Target="../media/image27.jpeg"/><Relationship Id="rId5" Type="http://schemas.openxmlformats.org/officeDocument/2006/relationships/image" Target="../media/image19.png"/><Relationship Id="rId4" Type="http://schemas.openxmlformats.org/officeDocument/2006/relationships/image" Target="../media/image26.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1.bin"/><Relationship Id="rId7" Type="http://schemas.openxmlformats.org/officeDocument/2006/relationships/image" Target="../media/image10.png"/><Relationship Id="rId2" Type="http://schemas.openxmlformats.org/officeDocument/2006/relationships/slideLayout" Target="../slideLayouts/slideLayout18.xml"/><Relationship Id="rId1" Type="http://schemas.openxmlformats.org/officeDocument/2006/relationships/vmlDrawing" Target="../drawings/vmlDrawing1.vml"/><Relationship Id="rId6" Type="http://schemas.openxmlformats.org/officeDocument/2006/relationships/package" Target="../embeddings/Microsoft_Excel_Worksheet.xlsx"/><Relationship Id="rId5" Type="http://schemas.openxmlformats.org/officeDocument/2006/relationships/image" Target="../media/image11.jpe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xml"/><Relationship Id="rId1" Type="http://schemas.openxmlformats.org/officeDocument/2006/relationships/slideLayout" Target="../slideLayouts/slideLayout13.xml"/><Relationship Id="rId5" Type="http://schemas.openxmlformats.org/officeDocument/2006/relationships/image" Target="../media/image14.png"/><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5.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2844" y="571480"/>
            <a:ext cx="8821644" cy="1201336"/>
          </a:xfrm>
        </p:spPr>
        <p:txBody>
          <a:bodyPr>
            <a:normAutofit fontScale="90000"/>
          </a:bodyPr>
          <a:lstStyle/>
          <a:p>
            <a:pPr algn="ctr"/>
            <a:r>
              <a:rPr lang="en-GB" sz="4000" b="1" dirty="0">
                <a:solidFill>
                  <a:srgbClr val="FF0000"/>
                </a:solidFill>
              </a:rPr>
              <a:t>KEBIJAKAN PENGEMBANGAN SUMBER DAYA ILMU PENGETAHUAN TEKNOLOGI DAN PENDIDIKAN TINGGI</a:t>
            </a:r>
            <a:endParaRPr lang="id-ID" sz="4000" b="1" dirty="0">
              <a:solidFill>
                <a:srgbClr val="FF0000"/>
              </a:solidFill>
            </a:endParaRPr>
          </a:p>
        </p:txBody>
      </p:sp>
      <p:sp>
        <p:nvSpPr>
          <p:cNvPr id="3" name="Content Placeholder 2"/>
          <p:cNvSpPr>
            <a:spLocks noGrp="1"/>
          </p:cNvSpPr>
          <p:nvPr>
            <p:ph idx="1"/>
          </p:nvPr>
        </p:nvSpPr>
        <p:spPr>
          <a:xfrm>
            <a:off x="285720" y="2500305"/>
            <a:ext cx="8401080" cy="1357323"/>
          </a:xfrm>
        </p:spPr>
        <p:txBody>
          <a:bodyPr>
            <a:normAutofit/>
          </a:bodyPr>
          <a:lstStyle/>
          <a:p>
            <a:pPr algn="ctr">
              <a:buNone/>
            </a:pPr>
            <a:r>
              <a:rPr lang="id-ID" dirty="0"/>
              <a:t>	</a:t>
            </a:r>
            <a:r>
              <a:rPr lang="en-GB" dirty="0"/>
              <a:t> </a:t>
            </a:r>
          </a:p>
          <a:p>
            <a:pPr algn="ctr">
              <a:buNone/>
            </a:pPr>
            <a:endParaRPr lang="id-ID" sz="2000" dirty="0"/>
          </a:p>
          <a:p>
            <a:pPr>
              <a:buNone/>
            </a:pPr>
            <a:endParaRPr lang="id-ID" dirty="0"/>
          </a:p>
        </p:txBody>
      </p:sp>
      <p:sp>
        <p:nvSpPr>
          <p:cNvPr id="4" name="Slide Number Placeholder 3"/>
          <p:cNvSpPr>
            <a:spLocks noGrp="1"/>
          </p:cNvSpPr>
          <p:nvPr>
            <p:ph type="sldNum" sz="quarter" idx="12"/>
          </p:nvPr>
        </p:nvSpPr>
        <p:spPr/>
        <p:txBody>
          <a:bodyPr/>
          <a:lstStyle/>
          <a:p>
            <a:fld id="{F39CD914-836E-48FF-ADCD-1F633A2791FE}" type="slidenum">
              <a:rPr lang="en-US" smtClean="0"/>
              <a:pPr/>
              <a:t>1</a:t>
            </a:fld>
            <a:endParaRPr lang="en-US" dirty="0"/>
          </a:p>
        </p:txBody>
      </p:sp>
      <p:sp>
        <p:nvSpPr>
          <p:cNvPr id="5" name="Content Placeholder 2"/>
          <p:cNvSpPr txBox="1">
            <a:spLocks/>
          </p:cNvSpPr>
          <p:nvPr/>
        </p:nvSpPr>
        <p:spPr>
          <a:xfrm>
            <a:off x="428596" y="4429132"/>
            <a:ext cx="8229600" cy="1971676"/>
          </a:xfrm>
          <a:prstGeom prst="rect">
            <a:avLst/>
          </a:prstGeom>
        </p:spPr>
        <p:txBody>
          <a:bodyPr vert="horz" lIns="91440" tIns="45720" rIns="91440" bIns="45720" rtlCol="0">
            <a:normAutofit/>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id-ID" sz="3200" b="0" i="0" u="none" strike="noStrike" kern="1200" cap="none" spc="0" normalizeH="0" baseline="0" noProof="0" dirty="0">
                <a:ln>
                  <a:noFill/>
                </a:ln>
                <a:solidFill>
                  <a:schemeClr val="tx1"/>
                </a:solidFill>
                <a:effectLst/>
                <a:uLnTx/>
                <a:uFillTx/>
                <a:latin typeface="+mn-lt"/>
                <a:ea typeface="+mn-ea"/>
                <a:cs typeface="+mn-cs"/>
              </a:rPr>
              <a:t>	</a:t>
            </a:r>
            <a:r>
              <a:rPr lang="id-ID" sz="3200" b="1" dirty="0">
                <a:solidFill>
                  <a:srgbClr val="FFFF00"/>
                </a:solidFill>
              </a:rPr>
              <a:t>Prof. dr. Ali Ghufron Mukti,</a:t>
            </a:r>
            <a:r>
              <a:rPr lang="en-GB" sz="3200" b="1" dirty="0">
                <a:solidFill>
                  <a:srgbClr val="FFFF00"/>
                </a:solidFill>
              </a:rPr>
              <a:t> </a:t>
            </a:r>
            <a:r>
              <a:rPr lang="en-GB" sz="3200" b="1" dirty="0" err="1">
                <a:solidFill>
                  <a:srgbClr val="FFFF00"/>
                </a:solidFill>
              </a:rPr>
              <a:t>Msc</a:t>
            </a:r>
            <a:r>
              <a:rPr lang="en-GB" sz="3200" b="1" dirty="0">
                <a:solidFill>
                  <a:srgbClr val="FFFF00"/>
                </a:solidFill>
              </a:rPr>
              <a:t>,</a:t>
            </a:r>
            <a:r>
              <a:rPr lang="id-ID" sz="3200" b="1" dirty="0">
                <a:solidFill>
                  <a:srgbClr val="FFFF00"/>
                </a:solidFill>
              </a:rPr>
              <a:t> Ph.D.</a:t>
            </a:r>
            <a:r>
              <a:rPr lang="id-ID" sz="3900" b="1" dirty="0">
                <a:solidFill>
                  <a:srgbClr val="00B050"/>
                </a:solidFill>
              </a:rPr>
              <a:t> </a:t>
            </a:r>
          </a:p>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id-ID" b="1" i="0" u="none" strike="noStrike" kern="1200" cap="none" spc="0" normalizeH="0" baseline="0" noProof="0" dirty="0">
                <a:ln>
                  <a:noFill/>
                </a:ln>
                <a:solidFill>
                  <a:srgbClr val="00B050"/>
                </a:solidFill>
                <a:effectLst/>
                <a:uLnTx/>
                <a:uFillTx/>
                <a:latin typeface="+mn-lt"/>
                <a:ea typeface="+mn-ea"/>
                <a:cs typeface="+mn-cs"/>
              </a:rPr>
              <a:t>Direktur Jenderal</a:t>
            </a:r>
            <a:r>
              <a:rPr kumimoji="0" lang="id-ID" b="1" i="0" u="none" strike="noStrike" kern="1200" cap="none" spc="0" normalizeH="0" noProof="0" dirty="0">
                <a:ln>
                  <a:noFill/>
                </a:ln>
                <a:solidFill>
                  <a:srgbClr val="00B050"/>
                </a:solidFill>
                <a:effectLst/>
                <a:uLnTx/>
                <a:uFillTx/>
                <a:latin typeface="+mn-lt"/>
                <a:ea typeface="+mn-ea"/>
                <a:cs typeface="+mn-cs"/>
              </a:rPr>
              <a:t> Sumber Daya Iptek dan Dikti</a:t>
            </a:r>
            <a:endParaRPr kumimoji="0" lang="id-ID" b="1" i="0" u="none" strike="noStrike" kern="1200" cap="none" spc="0" normalizeH="0" baseline="0" noProof="0" dirty="0">
              <a:ln>
                <a:noFill/>
              </a:ln>
              <a:solidFill>
                <a:srgbClr val="00B050"/>
              </a:solidFill>
              <a:effectLst/>
              <a:uLnTx/>
              <a:uFillTx/>
              <a:latin typeface="+mn-lt"/>
              <a:ea typeface="+mn-ea"/>
              <a:cs typeface="+mn-cs"/>
            </a:endParaRPr>
          </a:p>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r>
              <a:rPr lang="id-ID" b="1" dirty="0">
                <a:solidFill>
                  <a:srgbClr val="00B050"/>
                </a:solidFill>
              </a:rPr>
              <a:t>	Kementrian Riset, Teknologi, dan Pendidikan Tinggi</a:t>
            </a:r>
            <a:endParaRPr kumimoji="0" lang="id-ID" b="1" i="0" u="none" strike="noStrike" kern="1200" cap="none" spc="0" normalizeH="0" baseline="0" noProof="0" dirty="0">
              <a:ln>
                <a:noFill/>
              </a:ln>
              <a:solidFill>
                <a:srgbClr val="00B050"/>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id-ID"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6" name="Title 1"/>
          <p:cNvSpPr txBox="1">
            <a:spLocks/>
          </p:cNvSpPr>
          <p:nvPr/>
        </p:nvSpPr>
        <p:spPr>
          <a:xfrm>
            <a:off x="322356" y="2420888"/>
            <a:ext cx="8821644" cy="1201336"/>
          </a:xfrm>
          <a:prstGeom prst="rect">
            <a:avLst/>
          </a:prstGeom>
        </p:spPr>
        <p:txBody>
          <a:bodyPr vert="horz" lIns="45720" rIns="4572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id-ID" sz="3600" b="1" i="0" u="none" strike="noStrike" kern="1200" cap="none" spc="0" normalizeH="0" baseline="0" noProof="0" dirty="0">
              <a:ln>
                <a:noFill/>
              </a:ln>
              <a:solidFill>
                <a:srgbClr val="FF0000"/>
              </a:solidFill>
              <a:effectLst/>
              <a:uLnTx/>
              <a:uFillTx/>
              <a:latin typeface="+mj-lt"/>
              <a:ea typeface="+mj-ea"/>
              <a:cs typeface="+mj-cs"/>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GB"/>
          </a:p>
        </p:txBody>
      </p:sp>
      <p:pic>
        <p:nvPicPr>
          <p:cNvPr id="3074" name="Picture 2" descr="http://forlap.ristekdikti.go.id/files/downloadinfografis/Mw~~"/>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7544" y="188640"/>
            <a:ext cx="8280920" cy="62875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994454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tx2">
              <a:lumMod val="40000"/>
              <a:lumOff val="60000"/>
            </a:schemeClr>
          </a:solidFill>
        </p:spPr>
        <p:txBody>
          <a:bodyPr/>
          <a:lstStyle/>
          <a:p>
            <a:r>
              <a:rPr lang="en-GB" dirty="0"/>
              <a:t>Lima (5) </a:t>
            </a:r>
            <a:r>
              <a:rPr lang="en-GB" dirty="0" err="1"/>
              <a:t>Strategi</a:t>
            </a:r>
            <a:r>
              <a:rPr lang="en-GB" dirty="0"/>
              <a:t> yang </a:t>
            </a:r>
            <a:r>
              <a:rPr lang="en-GB" dirty="0" err="1"/>
              <a:t>ditempuh</a:t>
            </a:r>
            <a:endParaRPr lang="en-GB" dirty="0"/>
          </a:p>
        </p:txBody>
      </p:sp>
      <p:sp>
        <p:nvSpPr>
          <p:cNvPr id="3" name="Content Placeholder 2"/>
          <p:cNvSpPr>
            <a:spLocks noGrp="1"/>
          </p:cNvSpPr>
          <p:nvPr>
            <p:ph idx="1"/>
          </p:nvPr>
        </p:nvSpPr>
        <p:spPr/>
        <p:txBody>
          <a:bodyPr>
            <a:normAutofit lnSpcReduction="10000"/>
          </a:bodyPr>
          <a:lstStyle/>
          <a:p>
            <a:r>
              <a:rPr lang="en-GB" dirty="0" err="1"/>
              <a:t>Pemberian</a:t>
            </a:r>
            <a:r>
              <a:rPr lang="en-GB" dirty="0"/>
              <a:t> </a:t>
            </a:r>
            <a:r>
              <a:rPr lang="en-GB" dirty="0" err="1"/>
              <a:t>beasiswa</a:t>
            </a:r>
            <a:r>
              <a:rPr lang="en-GB" dirty="0"/>
              <a:t> </a:t>
            </a:r>
            <a:r>
              <a:rPr lang="en-GB" dirty="0" err="1"/>
              <a:t>dengan</a:t>
            </a:r>
            <a:r>
              <a:rPr lang="en-GB" dirty="0"/>
              <a:t> </a:t>
            </a:r>
            <a:r>
              <a:rPr lang="en-GB" dirty="0" err="1"/>
              <a:t>berbagai</a:t>
            </a:r>
            <a:r>
              <a:rPr lang="en-GB" dirty="0"/>
              <a:t> </a:t>
            </a:r>
            <a:r>
              <a:rPr lang="en-GB" dirty="0" err="1"/>
              <a:t>skema</a:t>
            </a:r>
            <a:endParaRPr lang="en-GB" dirty="0"/>
          </a:p>
          <a:p>
            <a:r>
              <a:rPr lang="en-GB" dirty="0" err="1"/>
              <a:t>Reformasi</a:t>
            </a:r>
            <a:r>
              <a:rPr lang="en-GB" dirty="0"/>
              <a:t> </a:t>
            </a:r>
            <a:r>
              <a:rPr lang="en-GB" dirty="0" err="1"/>
              <a:t>birokrasi</a:t>
            </a:r>
            <a:r>
              <a:rPr lang="en-GB" dirty="0"/>
              <a:t> </a:t>
            </a:r>
            <a:r>
              <a:rPr lang="en-GB" dirty="0" err="1"/>
              <a:t>kenaikan</a:t>
            </a:r>
            <a:r>
              <a:rPr lang="en-GB" dirty="0"/>
              <a:t> </a:t>
            </a:r>
            <a:r>
              <a:rPr lang="en-GB" dirty="0" err="1"/>
              <a:t>jabatan</a:t>
            </a:r>
            <a:r>
              <a:rPr lang="en-GB" dirty="0"/>
              <a:t> </a:t>
            </a:r>
            <a:r>
              <a:rPr lang="en-GB" dirty="0" err="1"/>
              <a:t>akademik</a:t>
            </a:r>
            <a:r>
              <a:rPr lang="en-GB" dirty="0"/>
              <a:t> </a:t>
            </a:r>
            <a:r>
              <a:rPr lang="en-GB" dirty="0" err="1"/>
              <a:t>khususnya</a:t>
            </a:r>
            <a:r>
              <a:rPr lang="en-GB" dirty="0"/>
              <a:t> </a:t>
            </a:r>
            <a:r>
              <a:rPr lang="en-GB" dirty="0" err="1"/>
              <a:t>untuk</a:t>
            </a:r>
            <a:r>
              <a:rPr lang="en-GB" dirty="0"/>
              <a:t> </a:t>
            </a:r>
            <a:r>
              <a:rPr lang="en-GB" dirty="0" err="1"/>
              <a:t>Jabatan</a:t>
            </a:r>
            <a:r>
              <a:rPr lang="en-GB" dirty="0"/>
              <a:t> </a:t>
            </a:r>
            <a:r>
              <a:rPr lang="en-GB" dirty="0" err="1"/>
              <a:t>Akademik</a:t>
            </a:r>
            <a:r>
              <a:rPr lang="en-GB" dirty="0"/>
              <a:t> </a:t>
            </a:r>
            <a:r>
              <a:rPr lang="en-GB" dirty="0" err="1"/>
              <a:t>Tertinggi</a:t>
            </a:r>
            <a:r>
              <a:rPr lang="en-GB" dirty="0"/>
              <a:t> </a:t>
            </a:r>
            <a:r>
              <a:rPr lang="en-GB" dirty="0" err="1"/>
              <a:t>yaitu</a:t>
            </a:r>
            <a:r>
              <a:rPr lang="en-GB" dirty="0"/>
              <a:t> </a:t>
            </a:r>
            <a:r>
              <a:rPr lang="en-GB" dirty="0" err="1"/>
              <a:t>Profesor</a:t>
            </a:r>
            <a:endParaRPr lang="en-GB" dirty="0"/>
          </a:p>
          <a:p>
            <a:r>
              <a:rPr lang="en-GB" dirty="0" err="1"/>
              <a:t>Rekruitmen</a:t>
            </a:r>
            <a:r>
              <a:rPr lang="en-GB" dirty="0"/>
              <a:t> </a:t>
            </a:r>
            <a:r>
              <a:rPr lang="en-GB" dirty="0" err="1"/>
              <a:t>Dosen</a:t>
            </a:r>
            <a:r>
              <a:rPr lang="en-GB" dirty="0"/>
              <a:t> Multi </a:t>
            </a:r>
            <a:r>
              <a:rPr lang="en-GB" dirty="0" err="1"/>
              <a:t>Entri</a:t>
            </a:r>
            <a:r>
              <a:rPr lang="en-GB" dirty="0"/>
              <a:t> </a:t>
            </a:r>
            <a:r>
              <a:rPr lang="en-GB" dirty="0" err="1"/>
              <a:t>dan</a:t>
            </a:r>
            <a:r>
              <a:rPr lang="en-GB" dirty="0"/>
              <a:t> </a:t>
            </a:r>
            <a:r>
              <a:rPr lang="en-GB" dirty="0" err="1"/>
              <a:t>penerapan</a:t>
            </a:r>
            <a:r>
              <a:rPr lang="en-GB" dirty="0"/>
              <a:t> </a:t>
            </a:r>
            <a:r>
              <a:rPr lang="en-GB" dirty="0" err="1"/>
              <a:t>konsep</a:t>
            </a:r>
            <a:r>
              <a:rPr lang="en-GB" dirty="0"/>
              <a:t> sharing resources </a:t>
            </a:r>
          </a:p>
          <a:p>
            <a:r>
              <a:rPr lang="en-GB" dirty="0"/>
              <a:t>Program </a:t>
            </a:r>
            <a:r>
              <a:rPr lang="en-GB" dirty="0" err="1"/>
              <a:t>Magang</a:t>
            </a:r>
            <a:r>
              <a:rPr lang="en-GB" dirty="0"/>
              <a:t>, </a:t>
            </a:r>
            <a:r>
              <a:rPr lang="en-GB" dirty="0" err="1"/>
              <a:t>Detasering</a:t>
            </a:r>
            <a:r>
              <a:rPr lang="en-GB" dirty="0"/>
              <a:t> </a:t>
            </a:r>
            <a:r>
              <a:rPr lang="en-GB" dirty="0" err="1"/>
              <a:t>dan</a:t>
            </a:r>
            <a:r>
              <a:rPr lang="en-GB" dirty="0"/>
              <a:t> Inviting </a:t>
            </a:r>
            <a:r>
              <a:rPr lang="en-GB" dirty="0" err="1"/>
              <a:t>worldclass</a:t>
            </a:r>
            <a:r>
              <a:rPr lang="en-GB" dirty="0"/>
              <a:t> </a:t>
            </a:r>
            <a:r>
              <a:rPr lang="en-GB" dirty="0" err="1"/>
              <a:t>Profesor</a:t>
            </a:r>
            <a:endParaRPr lang="en-GB" dirty="0"/>
          </a:p>
          <a:p>
            <a:r>
              <a:rPr lang="en-GB" dirty="0" err="1"/>
              <a:t>Penulisan</a:t>
            </a:r>
            <a:r>
              <a:rPr lang="en-GB" dirty="0"/>
              <a:t> </a:t>
            </a:r>
            <a:r>
              <a:rPr lang="en-GB" dirty="0" err="1"/>
              <a:t>Jurnal</a:t>
            </a:r>
            <a:r>
              <a:rPr lang="en-GB" dirty="0"/>
              <a:t> </a:t>
            </a:r>
            <a:r>
              <a:rPr lang="en-GB" dirty="0" err="1"/>
              <a:t>dan</a:t>
            </a:r>
            <a:r>
              <a:rPr lang="en-GB" dirty="0"/>
              <a:t> </a:t>
            </a:r>
            <a:r>
              <a:rPr lang="en-GB" dirty="0" err="1"/>
              <a:t>kerjasama</a:t>
            </a:r>
            <a:r>
              <a:rPr lang="en-GB" dirty="0"/>
              <a:t> </a:t>
            </a:r>
            <a:r>
              <a:rPr lang="en-GB" dirty="0" err="1"/>
              <a:t>luar</a:t>
            </a:r>
            <a:r>
              <a:rPr lang="en-GB" dirty="0"/>
              <a:t> </a:t>
            </a:r>
            <a:r>
              <a:rPr lang="en-GB" dirty="0" err="1"/>
              <a:t>negeri</a:t>
            </a:r>
            <a:endParaRPr lang="en-GB" dirty="0"/>
          </a:p>
          <a:p>
            <a:endParaRPr lang="en-GB" dirty="0"/>
          </a:p>
          <a:p>
            <a:endParaRPr lang="en-GB" dirty="0"/>
          </a:p>
        </p:txBody>
      </p:sp>
      <p:sp>
        <p:nvSpPr>
          <p:cNvPr id="4" name="Slide Number Placeholder 3"/>
          <p:cNvSpPr>
            <a:spLocks noGrp="1"/>
          </p:cNvSpPr>
          <p:nvPr>
            <p:ph type="sldNum" sz="quarter" idx="12"/>
          </p:nvPr>
        </p:nvSpPr>
        <p:spPr/>
        <p:txBody>
          <a:bodyPr/>
          <a:lstStyle/>
          <a:p>
            <a:fld id="{F39CD914-836E-48FF-ADCD-1F633A2791FE}" type="slidenum">
              <a:rPr lang="en-US" smtClean="0"/>
              <a:pPr/>
              <a:t>11</a:t>
            </a:fld>
            <a:endParaRPr lang="en-US"/>
          </a:p>
        </p:txBody>
      </p:sp>
    </p:spTree>
    <p:extLst>
      <p:ext uri="{BB962C8B-B14F-4D97-AF65-F5344CB8AC3E}">
        <p14:creationId xmlns:p14="http://schemas.microsoft.com/office/powerpoint/2010/main" val="22054385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758196" y="2225675"/>
            <a:ext cx="7772400" cy="1362075"/>
          </a:xfrm>
          <a:solidFill>
            <a:schemeClr val="tx2">
              <a:lumMod val="20000"/>
              <a:lumOff val="80000"/>
            </a:schemeClr>
          </a:solidFill>
        </p:spPr>
        <p:txBody>
          <a:bodyPr/>
          <a:lstStyle/>
          <a:p>
            <a:r>
              <a:rPr lang="en-GB" dirty="0"/>
              <a:t>PEMBERIAN BEASISWA DENGAN BERBAGAI SKEMA</a:t>
            </a:r>
          </a:p>
        </p:txBody>
      </p:sp>
      <p:sp>
        <p:nvSpPr>
          <p:cNvPr id="6" name="Text Placeholder 5"/>
          <p:cNvSpPr>
            <a:spLocks noGrp="1"/>
          </p:cNvSpPr>
          <p:nvPr>
            <p:ph type="body" idx="1"/>
          </p:nvPr>
        </p:nvSpPr>
        <p:spPr>
          <a:xfrm>
            <a:off x="611560" y="620688"/>
            <a:ext cx="7772400" cy="1500187"/>
          </a:xfrm>
        </p:spPr>
        <p:txBody>
          <a:bodyPr/>
          <a:lstStyle/>
          <a:p>
            <a:r>
              <a:rPr lang="en-GB" dirty="0"/>
              <a:t>STRATEGI 1</a:t>
            </a:r>
          </a:p>
        </p:txBody>
      </p:sp>
      <p:sp>
        <p:nvSpPr>
          <p:cNvPr id="4" name="Slide Number Placeholder 3"/>
          <p:cNvSpPr>
            <a:spLocks noGrp="1"/>
          </p:cNvSpPr>
          <p:nvPr>
            <p:ph type="sldNum" sz="quarter" idx="12"/>
          </p:nvPr>
        </p:nvSpPr>
        <p:spPr/>
        <p:txBody>
          <a:bodyPr/>
          <a:lstStyle/>
          <a:p>
            <a:fld id="{F39CD914-836E-48FF-ADCD-1F633A2791FE}" type="slidenum">
              <a:rPr lang="en-US" smtClean="0"/>
              <a:pPr/>
              <a:t>12</a:t>
            </a:fld>
            <a:endParaRPr lang="en-US"/>
          </a:p>
        </p:txBody>
      </p:sp>
    </p:spTree>
    <p:extLst>
      <p:ext uri="{BB962C8B-B14F-4D97-AF65-F5344CB8AC3E}">
        <p14:creationId xmlns:p14="http://schemas.microsoft.com/office/powerpoint/2010/main" val="6153120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Grp="1" noChangeArrowheads="1"/>
          </p:cNvSpPr>
          <p:nvPr>
            <p:ph type="title"/>
          </p:nvPr>
        </p:nvSpPr>
        <p:spPr>
          <a:xfrm>
            <a:off x="533400" y="228600"/>
            <a:ext cx="8077200" cy="1219200"/>
          </a:xfrm>
          <a:gradFill flip="none" rotWithShape="1">
            <a:gsLst>
              <a:gs pos="54000">
                <a:schemeClr val="accent3">
                  <a:lumMod val="50000"/>
                  <a:alpha val="53000"/>
                </a:schemeClr>
              </a:gs>
              <a:gs pos="89000">
                <a:srgbClr val="FFFFFF">
                  <a:alpha val="53000"/>
                </a:srgbClr>
              </a:gs>
            </a:gsLst>
            <a:path path="circle">
              <a:fillToRect l="100000" t="100000"/>
            </a:path>
            <a:tileRect r="-100000" b="-100000"/>
          </a:gradFill>
        </p:spPr>
        <p:txBody>
          <a:bodyPr>
            <a:normAutofit fontScale="90000"/>
          </a:bodyPr>
          <a:lstStyle/>
          <a:p>
            <a:pPr algn="ctr" eaLnBrk="1" fontAlgn="auto" hangingPunct="1">
              <a:spcAft>
                <a:spcPts val="0"/>
              </a:spcAft>
              <a:defRPr/>
            </a:pPr>
            <a:r>
              <a:rPr lang="en-US" sz="4800" dirty="0">
                <a:solidFill>
                  <a:srgbClr val="0000FF"/>
                </a:solidFill>
                <a:latin typeface="Apple Chancery" pitchFamily="28" charset="0"/>
                <a:ea typeface="+mj-ea"/>
                <a:cs typeface="+mj-cs"/>
              </a:rPr>
              <a:t>  </a:t>
            </a:r>
            <a:r>
              <a:rPr lang="en-US" sz="5400" b="1" dirty="0">
                <a:ln w="1905"/>
                <a:solidFill>
                  <a:srgbClr val="0000FF"/>
                </a:solidFill>
                <a:effectLst>
                  <a:innerShdw blurRad="69850" dist="43180" dir="5400000">
                    <a:srgbClr val="000000">
                      <a:alpha val="65000"/>
                    </a:srgbClr>
                  </a:innerShdw>
                </a:effectLst>
                <a:latin typeface="Abadi MT Condensed Extra Bold"/>
                <a:ea typeface="+mj-ea"/>
                <a:cs typeface="Abadi MT Condensed Extra Bold"/>
              </a:rPr>
              <a:t> SEJARAH </a:t>
            </a:r>
            <a:r>
              <a:rPr lang="en-US" sz="4900" b="1" dirty="0">
                <a:ln w="1905"/>
                <a:solidFill>
                  <a:srgbClr val="0000FF"/>
                </a:solidFill>
                <a:effectLst>
                  <a:innerShdw blurRad="69850" dist="43180" dir="5400000">
                    <a:srgbClr val="000000">
                      <a:alpha val="65000"/>
                    </a:srgbClr>
                  </a:innerShdw>
                </a:effectLst>
                <a:latin typeface="Abadi MT Condensed Extra Bold"/>
                <a:ea typeface="+mj-ea"/>
                <a:cs typeface="Abadi MT Condensed Extra Bold"/>
              </a:rPr>
              <a:t>Program </a:t>
            </a:r>
            <a:r>
              <a:rPr lang="en-US" sz="4900" b="1" dirty="0" err="1">
                <a:ln w="1905"/>
                <a:solidFill>
                  <a:srgbClr val="0000FF"/>
                </a:solidFill>
                <a:effectLst>
                  <a:innerShdw blurRad="69850" dist="43180" dir="5400000">
                    <a:srgbClr val="000000">
                      <a:alpha val="65000"/>
                    </a:srgbClr>
                  </a:innerShdw>
                </a:effectLst>
                <a:latin typeface="Abadi MT Condensed Extra Bold"/>
                <a:ea typeface="+mj-ea"/>
                <a:cs typeface="Abadi MT Condensed Extra Bold"/>
              </a:rPr>
              <a:t>Beasiswa</a:t>
            </a:r>
            <a:r>
              <a:rPr lang="en-US" sz="4900" b="1" dirty="0">
                <a:ln w="1905"/>
                <a:solidFill>
                  <a:srgbClr val="0000FF"/>
                </a:solidFill>
                <a:effectLst>
                  <a:innerShdw blurRad="69850" dist="43180" dir="5400000">
                    <a:srgbClr val="000000">
                      <a:alpha val="65000"/>
                    </a:srgbClr>
                  </a:innerShdw>
                </a:effectLst>
                <a:latin typeface="Abadi MT Condensed Extra Bold"/>
                <a:ea typeface="+mj-ea"/>
                <a:cs typeface="Abadi MT Condensed Extra Bold"/>
              </a:rPr>
              <a:t> </a:t>
            </a:r>
            <a:r>
              <a:rPr lang="en-US" sz="4900" b="1" dirty="0" err="1">
                <a:ln w="1905"/>
                <a:solidFill>
                  <a:srgbClr val="0000FF"/>
                </a:solidFill>
                <a:effectLst>
                  <a:innerShdw blurRad="69850" dist="43180" dir="5400000">
                    <a:srgbClr val="000000">
                      <a:alpha val="65000"/>
                    </a:srgbClr>
                  </a:innerShdw>
                </a:effectLst>
                <a:latin typeface="Abadi MT Condensed Extra Bold"/>
                <a:ea typeface="+mj-ea"/>
                <a:cs typeface="Abadi MT Condensed Extra Bold"/>
              </a:rPr>
              <a:t>Kemenristekdikti</a:t>
            </a:r>
            <a:endParaRPr lang="en-US" sz="4900" b="1" dirty="0">
              <a:ln w="1905"/>
              <a:solidFill>
                <a:srgbClr val="0000FF"/>
              </a:solidFill>
              <a:effectLst>
                <a:innerShdw blurRad="69850" dist="43180" dir="5400000">
                  <a:srgbClr val="000000">
                    <a:alpha val="65000"/>
                  </a:srgbClr>
                </a:innerShdw>
              </a:effectLst>
              <a:latin typeface="Abadi MT Condensed Extra Bold"/>
              <a:ea typeface="+mj-ea"/>
              <a:cs typeface="Abadi MT Condensed Extra Bold"/>
            </a:endParaRPr>
          </a:p>
        </p:txBody>
      </p:sp>
      <p:sp>
        <p:nvSpPr>
          <p:cNvPr id="7171" name="Date Placeholder 3"/>
          <p:cNvSpPr>
            <a:spLocks noGrp="1"/>
          </p:cNvSpPr>
          <p:nvPr>
            <p:ph type="dt" sz="quarter" idx="12"/>
          </p:nvPr>
        </p:nvSpPr>
        <p:spPr bwMode="auto">
          <a:xfrm>
            <a:off x="8531225" y="5648325"/>
            <a:ext cx="549275" cy="396875"/>
          </a:xfrm>
          <a:prstGeom prst="bracketPair">
            <a:avLst>
              <a:gd name="adj" fmla="val 17949"/>
            </a:avLst>
          </a:prstGeom>
          <a:noFill/>
          <a:ln w="1905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wrap="square" lIns="0" tIns="0" rIns="0" bIns="0" numCol="1" anchorCtr="0" compatLnSpc="1">
            <a:prstTxWarp prst="textNoShape">
              <a:avLst/>
            </a:prstTxWarp>
          </a:bodyPr>
          <a:lstStyle/>
          <a:p>
            <a:pPr algn="ctr"/>
            <a:r>
              <a:rPr lang="en-GB" sz="1800">
                <a:solidFill>
                  <a:srgbClr val="FFFFFF"/>
                </a:solidFill>
                <a:latin typeface="Arial" pitchFamily="34" charset="0"/>
                <a:ea typeface="MS PGothic" pitchFamily="34" charset="-128"/>
              </a:rPr>
              <a:t>Aug2016</a:t>
            </a:r>
            <a:endParaRPr lang="en-US" sz="1800">
              <a:solidFill>
                <a:srgbClr val="FFFFFF"/>
              </a:solidFill>
              <a:latin typeface="Arial" pitchFamily="34" charset="0"/>
              <a:ea typeface="MS PGothic" pitchFamily="34" charset="-128"/>
            </a:endParaRPr>
          </a:p>
        </p:txBody>
      </p:sp>
      <p:sp>
        <p:nvSpPr>
          <p:cNvPr id="7172" name="Footer Placeholder 4"/>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Arial" pitchFamily="34" charset="0"/>
                <a:ea typeface="MS PGothic" pitchFamily="34" charset="-128"/>
              </a:defRPr>
            </a:lvl1pPr>
            <a:lvl2pPr marL="742950" indent="-285750">
              <a:defRPr sz="2400">
                <a:solidFill>
                  <a:schemeClr val="tx1"/>
                </a:solidFill>
                <a:latin typeface="Arial" pitchFamily="34" charset="0"/>
                <a:ea typeface="MS PGothic" pitchFamily="34" charset="-128"/>
              </a:defRPr>
            </a:lvl2pPr>
            <a:lvl3pPr marL="1143000" indent="-228600">
              <a:defRPr sz="2400">
                <a:solidFill>
                  <a:schemeClr val="tx1"/>
                </a:solidFill>
                <a:latin typeface="Arial" pitchFamily="34" charset="0"/>
                <a:ea typeface="MS PGothic" pitchFamily="34" charset="-128"/>
              </a:defRPr>
            </a:lvl3pPr>
            <a:lvl4pPr marL="1600200" indent="-228600">
              <a:defRPr sz="2400">
                <a:solidFill>
                  <a:schemeClr val="tx1"/>
                </a:solidFill>
                <a:latin typeface="Arial" pitchFamily="34" charset="0"/>
                <a:ea typeface="MS PGothic" pitchFamily="34" charset="-128"/>
              </a:defRPr>
            </a:lvl4pPr>
            <a:lvl5pPr marL="2057400" indent="-228600">
              <a:defRPr sz="2400">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MS PGothic" pitchFamily="34" charset="-128"/>
              </a:defRPr>
            </a:lvl9pPr>
          </a:lstStyle>
          <a:p>
            <a:r>
              <a:rPr lang="fi-FI" sz="1200">
                <a:solidFill>
                  <a:schemeClr val="bg2"/>
                </a:solidFill>
              </a:rPr>
              <a:t>Dit. Kualifikasi SDM</a:t>
            </a:r>
            <a:endParaRPr lang="en-US" sz="1200">
              <a:solidFill>
                <a:schemeClr val="bg2"/>
              </a:solidFill>
            </a:endParaRPr>
          </a:p>
        </p:txBody>
      </p:sp>
      <p:sp>
        <p:nvSpPr>
          <p:cNvPr id="7173" name="Slide Number Placeholder 5"/>
          <p:cNvSpPr>
            <a:spLocks noGrp="1"/>
          </p:cNvSpPr>
          <p:nvPr>
            <p:ph type="sldNum" sz="quarter" idx="10"/>
          </p:nvPr>
        </p:nvSpPr>
        <p:spPr bwMode="auto">
          <a:xfrm rot="16200000">
            <a:off x="7551738" y="1646237"/>
            <a:ext cx="2438400" cy="365125"/>
          </a:xfrm>
          <a:prstGeom prst="rect">
            <a:avLst/>
          </a:prstGeom>
          <a:noFill/>
          <a:ln w="9525">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lstStyle>
            <a:lvl1pPr>
              <a:defRPr sz="2400">
                <a:solidFill>
                  <a:schemeClr val="tx1"/>
                </a:solidFill>
                <a:latin typeface="Arial" pitchFamily="34" charset="0"/>
                <a:ea typeface="MS PGothic" pitchFamily="34" charset="-128"/>
              </a:defRPr>
            </a:lvl1pPr>
            <a:lvl2pPr marL="742950" indent="-285750">
              <a:defRPr sz="2400">
                <a:solidFill>
                  <a:schemeClr val="tx1"/>
                </a:solidFill>
                <a:latin typeface="Arial" pitchFamily="34" charset="0"/>
                <a:ea typeface="MS PGothic" pitchFamily="34" charset="-128"/>
              </a:defRPr>
            </a:lvl2pPr>
            <a:lvl3pPr marL="1143000" indent="-228600">
              <a:defRPr sz="2400">
                <a:solidFill>
                  <a:schemeClr val="tx1"/>
                </a:solidFill>
                <a:latin typeface="Arial" pitchFamily="34" charset="0"/>
                <a:ea typeface="MS PGothic" pitchFamily="34" charset="-128"/>
              </a:defRPr>
            </a:lvl3pPr>
            <a:lvl4pPr marL="1600200" indent="-228600">
              <a:defRPr sz="2400">
                <a:solidFill>
                  <a:schemeClr val="tx1"/>
                </a:solidFill>
                <a:latin typeface="Arial" pitchFamily="34" charset="0"/>
                <a:ea typeface="MS PGothic" pitchFamily="34" charset="-128"/>
              </a:defRPr>
            </a:lvl4pPr>
            <a:lvl5pPr marL="2057400" indent="-228600">
              <a:defRPr sz="2400">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MS PGothic" pitchFamily="34" charset="-128"/>
              </a:defRPr>
            </a:lvl9pPr>
          </a:lstStyle>
          <a:p>
            <a:pPr algn="l" eaLnBrk="0" hangingPunct="0"/>
            <a:fld id="{E39E9119-3CAE-4747-8D83-07AC2F034C00}" type="slidenum">
              <a:rPr lang="en-US" sz="1400" smtClean="0">
                <a:solidFill>
                  <a:srgbClr val="262626"/>
                </a:solidFill>
              </a:rPr>
              <a:pPr algn="l" eaLnBrk="0" hangingPunct="0"/>
              <a:t>13</a:t>
            </a:fld>
            <a:endParaRPr lang="en-US" sz="1400">
              <a:solidFill>
                <a:srgbClr val="262626"/>
              </a:solidFill>
            </a:endParaRPr>
          </a:p>
        </p:txBody>
      </p:sp>
      <p:graphicFrame>
        <p:nvGraphicFramePr>
          <p:cNvPr id="6" name="Diagram 5"/>
          <p:cNvGraphicFramePr/>
          <p:nvPr/>
        </p:nvGraphicFramePr>
        <p:xfrm>
          <a:off x="457200" y="1676400"/>
          <a:ext cx="8382000" cy="990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7" name="Diagram 6"/>
          <p:cNvGraphicFramePr/>
          <p:nvPr/>
        </p:nvGraphicFramePr>
        <p:xfrm>
          <a:off x="609600" y="2743200"/>
          <a:ext cx="6019800" cy="106680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15" name="Diagram 14"/>
          <p:cNvGraphicFramePr/>
          <p:nvPr/>
        </p:nvGraphicFramePr>
        <p:xfrm>
          <a:off x="4800600" y="3581400"/>
          <a:ext cx="4648200" cy="1295400"/>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graphicFrame>
        <p:nvGraphicFramePr>
          <p:cNvPr id="16" name="Diagram 15"/>
          <p:cNvGraphicFramePr/>
          <p:nvPr/>
        </p:nvGraphicFramePr>
        <p:xfrm>
          <a:off x="3505200" y="4876800"/>
          <a:ext cx="5410200" cy="914400"/>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sp>
        <p:nvSpPr>
          <p:cNvPr id="8" name="Bent Arrow 7"/>
          <p:cNvSpPr>
            <a:spLocks/>
          </p:cNvSpPr>
          <p:nvPr/>
        </p:nvSpPr>
        <p:spPr bwMode="auto">
          <a:xfrm rot="5400000">
            <a:off x="5981700" y="3390900"/>
            <a:ext cx="762000" cy="533400"/>
          </a:xfrm>
          <a:custGeom>
            <a:avLst/>
            <a:gdLst>
              <a:gd name="T0" fmla="*/ 0 w 762000"/>
              <a:gd name="T1" fmla="*/ 533400 h 533400"/>
              <a:gd name="T2" fmla="*/ 0 w 762000"/>
              <a:gd name="T3" fmla="*/ 533400 h 533400"/>
              <a:gd name="T4" fmla="*/ 508504 w 762000"/>
              <a:gd name="T5" fmla="*/ 24896 h 533400"/>
              <a:gd name="T6" fmla="*/ 632474 w 762000"/>
              <a:gd name="T7" fmla="*/ 24896 h 533400"/>
              <a:gd name="T8" fmla="*/ 632474 w 762000"/>
              <a:gd name="T9" fmla="*/ 0 h 533400"/>
              <a:gd name="T10" fmla="*/ 762000 w 762000"/>
              <a:gd name="T11" fmla="*/ 116063 h 533400"/>
              <a:gd name="T12" fmla="*/ 632474 w 762000"/>
              <a:gd name="T13" fmla="*/ 232125 h 533400"/>
              <a:gd name="T14" fmla="*/ 632474 w 762000"/>
              <a:gd name="T15" fmla="*/ 207229 h 533400"/>
              <a:gd name="T16" fmla="*/ 508504 w 762000"/>
              <a:gd name="T17" fmla="*/ 207229 h 533400"/>
              <a:gd name="T18" fmla="*/ 182333 w 762000"/>
              <a:gd name="T19" fmla="*/ 533400 h 533400"/>
              <a:gd name="T20" fmla="*/ 182332 w 762000"/>
              <a:gd name="T21" fmla="*/ 533400 h 533400"/>
              <a:gd name="T22" fmla="*/ 0 w 762000"/>
              <a:gd name="T23" fmla="*/ 533400 h 53340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762000" h="533400">
                <a:moveTo>
                  <a:pt x="0" y="533400"/>
                </a:moveTo>
                <a:lnTo>
                  <a:pt x="0" y="533400"/>
                </a:lnTo>
                <a:cubicBezTo>
                  <a:pt x="0" y="252561"/>
                  <a:pt x="227665" y="24896"/>
                  <a:pt x="508504" y="24896"/>
                </a:cubicBezTo>
                <a:lnTo>
                  <a:pt x="632474" y="24896"/>
                </a:lnTo>
                <a:lnTo>
                  <a:pt x="632474" y="0"/>
                </a:lnTo>
                <a:lnTo>
                  <a:pt x="762000" y="116063"/>
                </a:lnTo>
                <a:lnTo>
                  <a:pt x="632474" y="232125"/>
                </a:lnTo>
                <a:lnTo>
                  <a:pt x="632474" y="207229"/>
                </a:lnTo>
                <a:lnTo>
                  <a:pt x="508504" y="207229"/>
                </a:lnTo>
                <a:cubicBezTo>
                  <a:pt x="328365" y="207229"/>
                  <a:pt x="182333" y="353261"/>
                  <a:pt x="182333" y="533400"/>
                </a:cubicBezTo>
                <a:lnTo>
                  <a:pt x="182332" y="533400"/>
                </a:lnTo>
                <a:lnTo>
                  <a:pt x="0" y="533400"/>
                </a:lnTo>
                <a:close/>
              </a:path>
            </a:pathLst>
          </a:custGeom>
          <a:solidFill>
            <a:srgbClr val="FF0000"/>
          </a:solidFill>
          <a:ln w="12700" cap="flat" cmpd="sng">
            <a:solidFill>
              <a:srgbClr val="EDEAC4"/>
            </a:solidFill>
            <a:prstDash val="solid"/>
            <a:round/>
            <a:headEnd/>
            <a:tailEnd/>
          </a:ln>
          <a:effectLst>
            <a:outerShdw blurRad="50800" dist="25400" algn="bl" rotWithShape="0">
              <a:srgbClr val="000000">
                <a:alpha val="59999"/>
              </a:srgbClr>
            </a:outerShdw>
          </a:effectLst>
        </p:spPr>
        <p:txBody>
          <a:bodyPr anchor="ctr"/>
          <a:lstStyle/>
          <a:p>
            <a:pPr>
              <a:defRPr/>
            </a:pPr>
            <a:endParaRPr lang="id-ID"/>
          </a:p>
        </p:txBody>
      </p:sp>
      <p:pic>
        <p:nvPicPr>
          <p:cNvPr id="7179" name="Picture 7"/>
          <p:cNvPicPr>
            <a:picLocks noChangeAspect="1" noChangeArrowheads="1"/>
          </p:cNvPicPr>
          <p:nvPr/>
        </p:nvPicPr>
        <p:blipFill>
          <a:blip r:embed="rId23" cstate="print">
            <a:extLst>
              <a:ext uri="{28A0092B-C50C-407E-A947-70E740481C1C}">
                <a14:useLocalDpi xmlns:a14="http://schemas.microsoft.com/office/drawing/2010/main" val="0"/>
              </a:ext>
            </a:extLst>
          </a:blip>
          <a:srcRect/>
          <a:stretch>
            <a:fillRect/>
          </a:stretch>
        </p:blipFill>
        <p:spPr bwMode="auto">
          <a:xfrm>
            <a:off x="0" y="0"/>
            <a:ext cx="658813" cy="6096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2" name="Up Arrow 1"/>
          <p:cNvSpPr>
            <a:spLocks noChangeArrowheads="1"/>
          </p:cNvSpPr>
          <p:nvPr/>
        </p:nvSpPr>
        <p:spPr bwMode="auto">
          <a:xfrm>
            <a:off x="6324600" y="4495800"/>
            <a:ext cx="381000" cy="533400"/>
          </a:xfrm>
          <a:prstGeom prst="upArrow">
            <a:avLst>
              <a:gd name="adj1" fmla="val 50000"/>
              <a:gd name="adj2" fmla="val 49998"/>
            </a:avLst>
          </a:prstGeom>
          <a:solidFill>
            <a:srgbClr val="FF0000"/>
          </a:solidFill>
          <a:ln w="12700">
            <a:solidFill>
              <a:srgbClr val="FF0000"/>
            </a:solidFill>
            <a:miter lim="800000"/>
            <a:headEnd/>
            <a:tailEnd/>
          </a:ln>
          <a:effectLst>
            <a:outerShdw blurRad="50800" dist="25400" algn="bl" rotWithShape="0">
              <a:srgbClr val="808080">
                <a:alpha val="59999"/>
              </a:srgbClr>
            </a:outerShdw>
          </a:effectLst>
        </p:spPr>
        <p:txBody>
          <a:bodyPr anchor="ctr"/>
          <a:lstStyle/>
          <a:p>
            <a:pPr algn="ctr">
              <a:defRPr/>
            </a:pPr>
            <a:endParaRPr lang="en-US">
              <a:solidFill>
                <a:schemeClr val="lt1"/>
              </a:solidFill>
              <a:latin typeface="+mn-lt"/>
              <a:ea typeface="+mn-ea"/>
            </a:endParaRPr>
          </a:p>
        </p:txBody>
      </p:sp>
      <p:graphicFrame>
        <p:nvGraphicFramePr>
          <p:cNvPr id="13" name="Diagram 12"/>
          <p:cNvGraphicFramePr/>
          <p:nvPr/>
        </p:nvGraphicFramePr>
        <p:xfrm>
          <a:off x="2667000" y="5867400"/>
          <a:ext cx="6705600" cy="990600"/>
        </p:xfrm>
        <a:graphic>
          <a:graphicData uri="http://schemas.openxmlformats.org/drawingml/2006/diagram">
            <dgm:relIds xmlns:dgm="http://schemas.openxmlformats.org/drawingml/2006/diagram" xmlns:r="http://schemas.openxmlformats.org/officeDocument/2006/relationships" r:dm="rId24" r:lo="rId25" r:qs="rId26" r:cs="rId27"/>
          </a:graphicData>
        </a:graphic>
      </p:graphicFrame>
      <p:sp>
        <p:nvSpPr>
          <p:cNvPr id="7182" name="TextBox 2"/>
          <p:cNvSpPr txBox="1">
            <a:spLocks noChangeArrowheads="1"/>
          </p:cNvSpPr>
          <p:nvPr/>
        </p:nvSpPr>
        <p:spPr bwMode="auto">
          <a:xfrm>
            <a:off x="533400" y="3500438"/>
            <a:ext cx="12192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itchFamily="34" charset="0"/>
                <a:ea typeface="MS PGothic" pitchFamily="34" charset="-128"/>
              </a:defRPr>
            </a:lvl1pPr>
            <a:lvl2pPr marL="742950" indent="-285750">
              <a:defRPr sz="2400">
                <a:solidFill>
                  <a:schemeClr val="tx1"/>
                </a:solidFill>
                <a:latin typeface="Arial" pitchFamily="34" charset="0"/>
                <a:ea typeface="MS PGothic" pitchFamily="34" charset="-128"/>
              </a:defRPr>
            </a:lvl2pPr>
            <a:lvl3pPr marL="1143000" indent="-228600">
              <a:defRPr sz="2400">
                <a:solidFill>
                  <a:schemeClr val="tx1"/>
                </a:solidFill>
                <a:latin typeface="Arial" pitchFamily="34" charset="0"/>
                <a:ea typeface="MS PGothic" pitchFamily="34" charset="-128"/>
              </a:defRPr>
            </a:lvl3pPr>
            <a:lvl4pPr marL="1600200" indent="-228600">
              <a:defRPr sz="2400">
                <a:solidFill>
                  <a:schemeClr val="tx1"/>
                </a:solidFill>
                <a:latin typeface="Arial" pitchFamily="34" charset="0"/>
                <a:ea typeface="MS PGothic" pitchFamily="34" charset="-128"/>
              </a:defRPr>
            </a:lvl4pPr>
            <a:lvl5pPr marL="2057400" indent="-228600">
              <a:defRPr sz="2400">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MS PGothic" pitchFamily="34" charset="-128"/>
              </a:defRPr>
            </a:lvl9pPr>
          </a:lstStyle>
          <a:p>
            <a:r>
              <a:rPr lang="en-US"/>
              <a:t>2008</a:t>
            </a:r>
          </a:p>
        </p:txBody>
      </p:sp>
      <p:sp>
        <p:nvSpPr>
          <p:cNvPr id="7183" name="TextBox 16"/>
          <p:cNvSpPr txBox="1">
            <a:spLocks noChangeArrowheads="1"/>
          </p:cNvSpPr>
          <p:nvPr/>
        </p:nvSpPr>
        <p:spPr bwMode="auto">
          <a:xfrm>
            <a:off x="2743200" y="5253038"/>
            <a:ext cx="12192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itchFamily="34" charset="0"/>
                <a:ea typeface="MS PGothic" pitchFamily="34" charset="-128"/>
              </a:defRPr>
            </a:lvl1pPr>
            <a:lvl2pPr marL="742950" indent="-285750">
              <a:defRPr sz="2400">
                <a:solidFill>
                  <a:schemeClr val="tx1"/>
                </a:solidFill>
                <a:latin typeface="Arial" pitchFamily="34" charset="0"/>
                <a:ea typeface="MS PGothic" pitchFamily="34" charset="-128"/>
              </a:defRPr>
            </a:lvl2pPr>
            <a:lvl3pPr marL="1143000" indent="-228600">
              <a:defRPr sz="2400">
                <a:solidFill>
                  <a:schemeClr val="tx1"/>
                </a:solidFill>
                <a:latin typeface="Arial" pitchFamily="34" charset="0"/>
                <a:ea typeface="MS PGothic" pitchFamily="34" charset="-128"/>
              </a:defRPr>
            </a:lvl3pPr>
            <a:lvl4pPr marL="1600200" indent="-228600">
              <a:defRPr sz="2400">
                <a:solidFill>
                  <a:schemeClr val="tx1"/>
                </a:solidFill>
                <a:latin typeface="Arial" pitchFamily="34" charset="0"/>
                <a:ea typeface="MS PGothic" pitchFamily="34" charset="-128"/>
              </a:defRPr>
            </a:lvl4pPr>
            <a:lvl5pPr marL="2057400" indent="-228600">
              <a:defRPr sz="2400">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MS PGothic" pitchFamily="34" charset="-128"/>
              </a:defRPr>
            </a:lvl9pPr>
          </a:lstStyle>
          <a:p>
            <a:r>
              <a:rPr lang="en-US"/>
              <a:t>2012</a:t>
            </a:r>
          </a:p>
        </p:txBody>
      </p:sp>
      <p:sp>
        <p:nvSpPr>
          <p:cNvPr id="7184" name="TextBox 17"/>
          <p:cNvSpPr txBox="1">
            <a:spLocks noChangeArrowheads="1"/>
          </p:cNvSpPr>
          <p:nvPr/>
        </p:nvSpPr>
        <p:spPr bwMode="auto">
          <a:xfrm>
            <a:off x="5257800" y="4114800"/>
            <a:ext cx="12192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itchFamily="34" charset="0"/>
                <a:ea typeface="MS PGothic" pitchFamily="34" charset="-128"/>
              </a:defRPr>
            </a:lvl1pPr>
            <a:lvl2pPr marL="742950" indent="-285750">
              <a:defRPr sz="2400">
                <a:solidFill>
                  <a:schemeClr val="tx1"/>
                </a:solidFill>
                <a:latin typeface="Arial" pitchFamily="34" charset="0"/>
                <a:ea typeface="MS PGothic" pitchFamily="34" charset="-128"/>
              </a:defRPr>
            </a:lvl2pPr>
            <a:lvl3pPr marL="1143000" indent="-228600">
              <a:defRPr sz="2400">
                <a:solidFill>
                  <a:schemeClr val="tx1"/>
                </a:solidFill>
                <a:latin typeface="Arial" pitchFamily="34" charset="0"/>
                <a:ea typeface="MS PGothic" pitchFamily="34" charset="-128"/>
              </a:defRPr>
            </a:lvl3pPr>
            <a:lvl4pPr marL="1600200" indent="-228600">
              <a:defRPr sz="2400">
                <a:solidFill>
                  <a:schemeClr val="tx1"/>
                </a:solidFill>
                <a:latin typeface="Arial" pitchFamily="34" charset="0"/>
                <a:ea typeface="MS PGothic" pitchFamily="34" charset="-128"/>
              </a:defRPr>
            </a:lvl4pPr>
            <a:lvl5pPr marL="2057400" indent="-228600">
              <a:defRPr sz="2400">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MS PGothic" pitchFamily="34" charset="-128"/>
              </a:defRPr>
            </a:lvl9pPr>
          </a:lstStyle>
          <a:p>
            <a:r>
              <a:rPr lang="en-US"/>
              <a:t>2016</a:t>
            </a:r>
          </a:p>
        </p:txBody>
      </p:sp>
      <p:sp>
        <p:nvSpPr>
          <p:cNvPr id="7185" name="TextBox 18"/>
          <p:cNvSpPr txBox="1">
            <a:spLocks noChangeArrowheads="1"/>
          </p:cNvSpPr>
          <p:nvPr/>
        </p:nvSpPr>
        <p:spPr bwMode="auto">
          <a:xfrm>
            <a:off x="3429000" y="6248400"/>
            <a:ext cx="12192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itchFamily="34" charset="0"/>
                <a:ea typeface="MS PGothic" pitchFamily="34" charset="-128"/>
              </a:defRPr>
            </a:lvl1pPr>
            <a:lvl2pPr marL="742950" indent="-285750">
              <a:defRPr sz="2400">
                <a:solidFill>
                  <a:schemeClr val="tx1"/>
                </a:solidFill>
                <a:latin typeface="Arial" pitchFamily="34" charset="0"/>
                <a:ea typeface="MS PGothic" pitchFamily="34" charset="-128"/>
              </a:defRPr>
            </a:lvl2pPr>
            <a:lvl3pPr marL="1143000" indent="-228600">
              <a:defRPr sz="2400">
                <a:solidFill>
                  <a:schemeClr val="tx1"/>
                </a:solidFill>
                <a:latin typeface="Arial" pitchFamily="34" charset="0"/>
                <a:ea typeface="MS PGothic" pitchFamily="34" charset="-128"/>
              </a:defRPr>
            </a:lvl3pPr>
            <a:lvl4pPr marL="1600200" indent="-228600">
              <a:defRPr sz="2400">
                <a:solidFill>
                  <a:schemeClr val="tx1"/>
                </a:solidFill>
                <a:latin typeface="Arial" pitchFamily="34" charset="0"/>
                <a:ea typeface="MS PGothic" pitchFamily="34" charset="-128"/>
              </a:defRPr>
            </a:lvl4pPr>
            <a:lvl5pPr marL="2057400" indent="-228600">
              <a:defRPr sz="2400">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MS PGothic" pitchFamily="34" charset="-128"/>
              </a:defRPr>
            </a:lvl9pPr>
          </a:lstStyle>
          <a:p>
            <a:r>
              <a:rPr lang="en-US"/>
              <a:t>2013</a:t>
            </a:r>
          </a:p>
        </p:txBody>
      </p:sp>
    </p:spTree>
    <p:extLst>
      <p:ext uri="{BB962C8B-B14F-4D97-AF65-F5344CB8AC3E}">
        <p14:creationId xmlns:p14="http://schemas.microsoft.com/office/powerpoint/2010/main" val="31106684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673965" y="2298253"/>
            <a:ext cx="7772400" cy="1949450"/>
          </a:xfrm>
        </p:spPr>
        <p:txBody>
          <a:bodyPr>
            <a:normAutofit/>
          </a:bodyPr>
          <a:lstStyle/>
          <a:p>
            <a:r>
              <a:rPr lang="en-GB" dirty="0" err="1">
                <a:solidFill>
                  <a:schemeClr val="tx2"/>
                </a:solidFill>
              </a:rPr>
              <a:t>reforMASI</a:t>
            </a:r>
            <a:r>
              <a:rPr lang="en-GB" dirty="0">
                <a:solidFill>
                  <a:schemeClr val="tx2"/>
                </a:solidFill>
              </a:rPr>
              <a:t> BIROKRASI KENAIKAN JABATAN AKADEMIK KHUSUSNYA PROFESOR</a:t>
            </a:r>
          </a:p>
        </p:txBody>
      </p:sp>
      <p:sp>
        <p:nvSpPr>
          <p:cNvPr id="6" name="Text Placeholder 5"/>
          <p:cNvSpPr>
            <a:spLocks noGrp="1"/>
          </p:cNvSpPr>
          <p:nvPr>
            <p:ph type="body" idx="1"/>
          </p:nvPr>
        </p:nvSpPr>
        <p:spPr>
          <a:xfrm>
            <a:off x="683568" y="764704"/>
            <a:ext cx="7772400" cy="1500187"/>
          </a:xfrm>
        </p:spPr>
        <p:txBody>
          <a:bodyPr/>
          <a:lstStyle/>
          <a:p>
            <a:r>
              <a:rPr lang="en-GB" dirty="0"/>
              <a:t>STRATEGI 2</a:t>
            </a:r>
          </a:p>
        </p:txBody>
      </p:sp>
      <p:sp>
        <p:nvSpPr>
          <p:cNvPr id="4" name="Slide Number Placeholder 3"/>
          <p:cNvSpPr>
            <a:spLocks noGrp="1"/>
          </p:cNvSpPr>
          <p:nvPr>
            <p:ph type="sldNum" sz="quarter" idx="12"/>
          </p:nvPr>
        </p:nvSpPr>
        <p:spPr/>
        <p:txBody>
          <a:bodyPr/>
          <a:lstStyle/>
          <a:p>
            <a:fld id="{F39CD914-836E-48FF-ADCD-1F633A2791FE}" type="slidenum">
              <a:rPr lang="en-US" smtClean="0"/>
              <a:pPr/>
              <a:t>14</a:t>
            </a:fld>
            <a:endParaRPr lang="en-US"/>
          </a:p>
        </p:txBody>
      </p:sp>
    </p:spTree>
    <p:extLst>
      <p:ext uri="{BB962C8B-B14F-4D97-AF65-F5344CB8AC3E}">
        <p14:creationId xmlns:p14="http://schemas.microsoft.com/office/powerpoint/2010/main" val="39229639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Number Placeholder 1"/>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E209C2B-AAEF-4690-B2EC-775E4A49C28A}" type="slidenum">
              <a:rPr lang="id-ID"/>
              <a:pPr fontAlgn="base">
                <a:spcBef>
                  <a:spcPct val="0"/>
                </a:spcBef>
                <a:spcAft>
                  <a:spcPct val="0"/>
                </a:spcAft>
              </a:pPr>
              <a:t>15</a:t>
            </a:fld>
            <a:endParaRPr lang="id-ID"/>
          </a:p>
        </p:txBody>
      </p:sp>
      <p:sp>
        <p:nvSpPr>
          <p:cNvPr id="3" name="Rectangle 2"/>
          <p:cNvSpPr/>
          <p:nvPr/>
        </p:nvSpPr>
        <p:spPr>
          <a:xfrm>
            <a:off x="490905" y="1"/>
            <a:ext cx="8653096" cy="836613"/>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176213" fontAlgn="auto">
              <a:spcBef>
                <a:spcPts val="0"/>
              </a:spcBef>
              <a:spcAft>
                <a:spcPts val="0"/>
              </a:spcAft>
              <a:defRPr/>
            </a:pPr>
            <a:r>
              <a:rPr lang="id-ID" sz="2400" dirty="0">
                <a:solidFill>
                  <a:schemeClr val="tx2">
                    <a:lumMod val="75000"/>
                  </a:schemeClr>
                </a:solidFill>
                <a:latin typeface="Century Gothic" pitchFamily="34" charset="0"/>
              </a:rPr>
              <a:t>TATA KELOLA LAYANAN KENAIKAN JABATAN</a:t>
            </a:r>
            <a:br>
              <a:rPr lang="id-ID" sz="2400" dirty="0">
                <a:solidFill>
                  <a:schemeClr val="tx2">
                    <a:lumMod val="75000"/>
                  </a:schemeClr>
                </a:solidFill>
                <a:latin typeface="Century Gothic" pitchFamily="34" charset="0"/>
              </a:rPr>
            </a:br>
            <a:r>
              <a:rPr lang="id-ID" sz="2400" dirty="0">
                <a:solidFill>
                  <a:schemeClr val="tx2">
                    <a:lumMod val="75000"/>
                  </a:schemeClr>
                </a:solidFill>
                <a:latin typeface="Century Gothic" pitchFamily="34" charset="0"/>
              </a:rPr>
              <a:t>(untuk Lektor Kepala dan Guru Besar)</a:t>
            </a:r>
          </a:p>
        </p:txBody>
      </p:sp>
      <p:sp>
        <p:nvSpPr>
          <p:cNvPr id="4" name="Pentagon 3"/>
          <p:cNvSpPr/>
          <p:nvPr/>
        </p:nvSpPr>
        <p:spPr>
          <a:xfrm>
            <a:off x="0" y="1"/>
            <a:ext cx="650631" cy="836613"/>
          </a:xfrm>
          <a:prstGeom prst="homePlate">
            <a:avLst>
              <a:gd name="adj" fmla="val 28848"/>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d-ID" dirty="0"/>
          </a:p>
        </p:txBody>
      </p:sp>
      <p:sp>
        <p:nvSpPr>
          <p:cNvPr id="81925" name="AutoShape 4" descr="Hasil gambar untuk people run icon"/>
          <p:cNvSpPr>
            <a:spLocks noChangeAspect="1" noChangeArrowheads="1"/>
          </p:cNvSpPr>
          <p:nvPr/>
        </p:nvSpPr>
        <p:spPr bwMode="auto">
          <a:xfrm>
            <a:off x="143608" y="-144463"/>
            <a:ext cx="281354" cy="304801"/>
          </a:xfrm>
          <a:prstGeom prst="rect">
            <a:avLst/>
          </a:prstGeom>
          <a:noFill/>
          <a:ln w="9525">
            <a:noFill/>
            <a:miter lim="800000"/>
            <a:headEnd/>
            <a:tailEnd/>
          </a:ln>
        </p:spPr>
        <p:txBody>
          <a:bodyPr/>
          <a:lstStyle/>
          <a:p>
            <a:endParaRPr lang="id-ID"/>
          </a:p>
        </p:txBody>
      </p:sp>
      <p:graphicFrame>
        <p:nvGraphicFramePr>
          <p:cNvPr id="6" name="Diagram 5"/>
          <p:cNvGraphicFramePr/>
          <p:nvPr/>
        </p:nvGraphicFramePr>
        <p:xfrm>
          <a:off x="650334" y="1052736"/>
          <a:ext cx="8308615" cy="54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81000"/>
            <a:ext cx="8686800" cy="838200"/>
          </a:xfrm>
        </p:spPr>
        <p:txBody>
          <a:bodyPr/>
          <a:lstStyle/>
          <a:p>
            <a:r>
              <a:rPr lang="en-US" sz="3200" b="1" dirty="0">
                <a:latin typeface="Candara" pitchFamily="34" charset="0"/>
              </a:rPr>
              <a:t>PERSPEKTIF SERDOS  KE DEPAN</a:t>
            </a:r>
          </a:p>
        </p:txBody>
      </p:sp>
      <p:graphicFrame>
        <p:nvGraphicFramePr>
          <p:cNvPr id="4" name="Content Placeholder 3"/>
          <p:cNvGraphicFramePr>
            <a:graphicFrameLocks noGrp="1"/>
          </p:cNvGraphicFramePr>
          <p:nvPr>
            <p:ph idx="1"/>
          </p:nvPr>
        </p:nvGraphicFramePr>
        <p:xfrm>
          <a:off x="304800" y="1554163"/>
          <a:ext cx="8686800" cy="45259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Slide Number Placeholder 4"/>
          <p:cNvSpPr>
            <a:spLocks noGrp="1"/>
          </p:cNvSpPr>
          <p:nvPr>
            <p:ph type="sldNum" sz="quarter" idx="12"/>
          </p:nvPr>
        </p:nvSpPr>
        <p:spPr/>
        <p:txBody>
          <a:bodyPr/>
          <a:lstStyle/>
          <a:p>
            <a:fld id="{F86207F8-B135-4BE8-8C71-C7781824D2CB}" type="slidenum">
              <a:rPr lang="en-US" smtClean="0"/>
              <a:pPr/>
              <a:t>16</a:t>
            </a:fld>
            <a:endParaRPr lang="en-US"/>
          </a:p>
        </p:txBody>
      </p:sp>
      <p:cxnSp>
        <p:nvCxnSpPr>
          <p:cNvPr id="7" name="Straight Connector 6"/>
          <p:cNvCxnSpPr/>
          <p:nvPr/>
        </p:nvCxnSpPr>
        <p:spPr>
          <a:xfrm rot="5400000">
            <a:off x="2133600" y="5791200"/>
            <a:ext cx="609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5400000">
            <a:off x="6400800" y="5791200"/>
            <a:ext cx="609600" cy="1588"/>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61679413"/>
      </p:ext>
    </p:extLst>
  </p:cSld>
  <p:clrMapOvr>
    <a:masterClrMapping/>
  </p:clrMapOvr>
  <p:transition spd="med">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marL="514350" indent="-514350">
              <a:buNone/>
            </a:pPr>
            <a:r>
              <a:rPr lang="en-US" sz="3200" dirty="0">
                <a:latin typeface="Candara" pitchFamily="34" charset="0"/>
              </a:rPr>
              <a:t>D</a:t>
            </a:r>
            <a:r>
              <a:rPr lang="id-ID" sz="3200" dirty="0">
                <a:latin typeface="Candara" pitchFamily="34" charset="0"/>
              </a:rPr>
              <a:t>itambah dengan unsur :</a:t>
            </a:r>
          </a:p>
          <a:p>
            <a:pPr marL="514350" indent="-514350">
              <a:buClrTx/>
              <a:buSzPct val="101000"/>
              <a:buFont typeface="+mj-lt"/>
              <a:buAutoNum type="arabicPeriod"/>
            </a:pPr>
            <a:r>
              <a:rPr lang="id-ID" sz="3200" dirty="0">
                <a:latin typeface="Candara" pitchFamily="34" charset="0"/>
              </a:rPr>
              <a:t>Dokumen/sertifikat hasil </a:t>
            </a:r>
            <a:r>
              <a:rPr lang="en-US" dirty="0">
                <a:latin typeface="Candara" pitchFamily="34" charset="0"/>
              </a:rPr>
              <a:t>T</a:t>
            </a:r>
            <a:r>
              <a:rPr lang="id-ID" sz="3200" dirty="0">
                <a:latin typeface="Candara" pitchFamily="34" charset="0"/>
              </a:rPr>
              <a:t>es </a:t>
            </a:r>
            <a:r>
              <a:rPr lang="en-US" sz="3200" dirty="0" err="1">
                <a:latin typeface="Candara" pitchFamily="34" charset="0"/>
              </a:rPr>
              <a:t>Kemampuan</a:t>
            </a:r>
            <a:r>
              <a:rPr lang="en-US" sz="3200" dirty="0">
                <a:latin typeface="Candara" pitchFamily="34" charset="0"/>
              </a:rPr>
              <a:t> </a:t>
            </a:r>
            <a:r>
              <a:rPr lang="en-US" sz="3200" dirty="0" err="1">
                <a:latin typeface="Candara" pitchFamily="34" charset="0"/>
              </a:rPr>
              <a:t>Dasar</a:t>
            </a:r>
            <a:r>
              <a:rPr lang="en-US" sz="3200" dirty="0">
                <a:latin typeface="Candara" pitchFamily="34" charset="0"/>
              </a:rPr>
              <a:t> A</a:t>
            </a:r>
            <a:r>
              <a:rPr lang="id-ID" sz="3200" dirty="0">
                <a:latin typeface="Candara" pitchFamily="34" charset="0"/>
              </a:rPr>
              <a:t>kademik (T</a:t>
            </a:r>
            <a:r>
              <a:rPr lang="en-US" sz="3200" dirty="0">
                <a:latin typeface="Candara" pitchFamily="34" charset="0"/>
              </a:rPr>
              <a:t>KD</a:t>
            </a:r>
            <a:r>
              <a:rPr lang="id-ID" sz="3200" dirty="0">
                <a:latin typeface="Candara" pitchFamily="34" charset="0"/>
              </a:rPr>
              <a:t>A)</a:t>
            </a:r>
            <a:endParaRPr lang="en-US" sz="3200" dirty="0">
              <a:latin typeface="Candara" pitchFamily="34" charset="0"/>
            </a:endParaRPr>
          </a:p>
          <a:p>
            <a:pPr marL="514350" indent="-514350">
              <a:buSzPct val="101000"/>
              <a:buFont typeface="+mj-lt"/>
              <a:buAutoNum type="arabicPeriod"/>
            </a:pPr>
            <a:r>
              <a:rPr lang="id-ID" dirty="0">
                <a:latin typeface="Candara" pitchFamily="34" charset="0"/>
              </a:rPr>
              <a:t>Dokumen/sertifikat kemampuan berbahasa Inggris</a:t>
            </a:r>
            <a:endParaRPr lang="en-US" dirty="0">
              <a:latin typeface="Candara" pitchFamily="34" charset="0"/>
            </a:endParaRPr>
          </a:p>
          <a:p>
            <a:pPr marL="514350" indent="-514350">
              <a:buSzPct val="101000"/>
              <a:buFont typeface="+mj-lt"/>
              <a:buAutoNum type="arabicPeriod"/>
            </a:pPr>
            <a:r>
              <a:rPr lang="en-US" dirty="0">
                <a:solidFill>
                  <a:srgbClr val="00B050"/>
                </a:solidFill>
                <a:latin typeface="Candara" pitchFamily="34" charset="0"/>
              </a:rPr>
              <a:t>Dan/</a:t>
            </a:r>
            <a:r>
              <a:rPr lang="en-US" dirty="0" err="1">
                <a:solidFill>
                  <a:srgbClr val="00B050"/>
                </a:solidFill>
                <a:latin typeface="Candara" pitchFamily="34" charset="0"/>
              </a:rPr>
              <a:t>atau</a:t>
            </a:r>
            <a:r>
              <a:rPr lang="en-US" dirty="0">
                <a:solidFill>
                  <a:srgbClr val="00B050"/>
                </a:solidFill>
                <a:latin typeface="Candara" pitchFamily="34" charset="0"/>
              </a:rPr>
              <a:t> </a:t>
            </a:r>
            <a:r>
              <a:rPr lang="en-US" dirty="0" err="1">
                <a:solidFill>
                  <a:srgbClr val="00B050"/>
                </a:solidFill>
                <a:latin typeface="Candara" pitchFamily="34" charset="0"/>
              </a:rPr>
              <a:t>Sertifikat</a:t>
            </a:r>
            <a:r>
              <a:rPr lang="en-US" dirty="0">
                <a:solidFill>
                  <a:srgbClr val="00B050"/>
                </a:solidFill>
                <a:latin typeface="Candara" pitchFamily="34" charset="0"/>
              </a:rPr>
              <a:t> </a:t>
            </a:r>
            <a:r>
              <a:rPr lang="en-US" dirty="0" err="1">
                <a:solidFill>
                  <a:srgbClr val="00B050"/>
                </a:solidFill>
                <a:latin typeface="Candara" pitchFamily="34" charset="0"/>
              </a:rPr>
              <a:t>kemampuan</a:t>
            </a:r>
            <a:r>
              <a:rPr lang="en-US" dirty="0">
                <a:solidFill>
                  <a:srgbClr val="00B050"/>
                </a:solidFill>
                <a:latin typeface="Candara" pitchFamily="34" charset="0"/>
              </a:rPr>
              <a:t> </a:t>
            </a:r>
            <a:r>
              <a:rPr lang="en-US" dirty="0" err="1">
                <a:solidFill>
                  <a:srgbClr val="00B050"/>
                </a:solidFill>
                <a:latin typeface="Candara" pitchFamily="34" charset="0"/>
              </a:rPr>
              <a:t>pedagogi</a:t>
            </a:r>
            <a:r>
              <a:rPr lang="en-US" dirty="0">
                <a:solidFill>
                  <a:srgbClr val="00B050"/>
                </a:solidFill>
                <a:latin typeface="Candara" pitchFamily="34" charset="0"/>
              </a:rPr>
              <a:t> PEKERTI/AA</a:t>
            </a:r>
            <a:endParaRPr lang="id-ID" dirty="0">
              <a:solidFill>
                <a:srgbClr val="00B050"/>
              </a:solidFill>
              <a:latin typeface="Candara" pitchFamily="34" charset="0"/>
            </a:endParaRPr>
          </a:p>
          <a:p>
            <a:pPr marL="514350" indent="-514350">
              <a:buClrTx/>
              <a:buSzPct val="101000"/>
              <a:buFont typeface="+mj-lt"/>
              <a:buAutoNum type="arabicPeriod"/>
            </a:pPr>
            <a:r>
              <a:rPr lang="id-ID" sz="3200" dirty="0">
                <a:latin typeface="Candara" pitchFamily="34" charset="0"/>
              </a:rPr>
              <a:t>Karya ilmiah yang dipublikasikan pada jurnal ilmiah/nasional/internasional</a:t>
            </a:r>
          </a:p>
          <a:p>
            <a:endParaRPr lang="id-ID" dirty="0">
              <a:latin typeface="Candara" pitchFamily="34" charset="0"/>
            </a:endParaRPr>
          </a:p>
        </p:txBody>
      </p:sp>
      <p:sp>
        <p:nvSpPr>
          <p:cNvPr id="2" name="Title 1"/>
          <p:cNvSpPr>
            <a:spLocks noGrp="1"/>
          </p:cNvSpPr>
          <p:nvPr>
            <p:ph type="title"/>
          </p:nvPr>
        </p:nvSpPr>
        <p:spPr/>
        <p:style>
          <a:lnRef idx="3">
            <a:schemeClr val="lt1"/>
          </a:lnRef>
          <a:fillRef idx="1">
            <a:schemeClr val="accent2"/>
          </a:fillRef>
          <a:effectRef idx="1">
            <a:schemeClr val="accent2"/>
          </a:effectRef>
          <a:fontRef idx="minor">
            <a:schemeClr val="lt1"/>
          </a:fontRef>
        </p:style>
        <p:txBody>
          <a:bodyPr>
            <a:normAutofit/>
          </a:bodyPr>
          <a:lstStyle/>
          <a:p>
            <a:r>
              <a:rPr lang="en-US" sz="3600" b="1" dirty="0">
                <a:latin typeface="Candara" pitchFamily="34" charset="0"/>
              </a:rPr>
              <a:t>PERUBAHAN SERDOS</a:t>
            </a:r>
            <a:endParaRPr lang="id-ID" sz="3600" b="1" dirty="0">
              <a:latin typeface="Candara" pitchFamily="34" charset="0"/>
            </a:endParaRPr>
          </a:p>
        </p:txBody>
      </p:sp>
    </p:spTree>
  </p:cSld>
  <p:clrMapOvr>
    <a:masterClrMapping/>
  </p:clrMapOvr>
  <p:transition spd="med">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90872" y="188640"/>
            <a:ext cx="8229600" cy="1069848"/>
          </a:xfrm>
          <a:noFill/>
        </p:spPr>
        <p:txBody>
          <a:bodyPr>
            <a:noAutofit/>
          </a:bodyPr>
          <a:lstStyle/>
          <a:p>
            <a:pPr algn="ctr"/>
            <a:r>
              <a:rPr lang="id-ID" sz="3200" b="1" dirty="0">
                <a:solidFill>
                  <a:schemeClr val="tx1"/>
                </a:solidFill>
              </a:rPr>
              <a:t>PEMBAHARUAN  SERDOS 2015 </a:t>
            </a:r>
          </a:p>
        </p:txBody>
      </p:sp>
      <p:sp>
        <p:nvSpPr>
          <p:cNvPr id="7" name="Parallelogram 6"/>
          <p:cNvSpPr/>
          <p:nvPr/>
        </p:nvSpPr>
        <p:spPr>
          <a:xfrm>
            <a:off x="5004048" y="1556792"/>
            <a:ext cx="2664296" cy="1368152"/>
          </a:xfrm>
          <a:prstGeom prst="parallelogram">
            <a:avLst>
              <a:gd name="adj" fmla="val 0"/>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2000" dirty="0"/>
              <a:t>REKAM JEJAK KOMPETENSI  DOSEN</a:t>
            </a:r>
          </a:p>
        </p:txBody>
      </p:sp>
      <p:sp>
        <p:nvSpPr>
          <p:cNvPr id="9" name="Chevron 8"/>
          <p:cNvSpPr/>
          <p:nvPr/>
        </p:nvSpPr>
        <p:spPr>
          <a:xfrm>
            <a:off x="3995936" y="3429000"/>
            <a:ext cx="3888432" cy="1512168"/>
          </a:xfrm>
          <a:prstGeom prst="chevron">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2000" dirty="0">
                <a:solidFill>
                  <a:schemeClr val="bg1"/>
                </a:solidFill>
              </a:rPr>
              <a:t>SKOR PENILAIAN  PERSEPSIONAL</a:t>
            </a:r>
          </a:p>
        </p:txBody>
      </p:sp>
      <p:sp>
        <p:nvSpPr>
          <p:cNvPr id="10" name="Oval 9"/>
          <p:cNvSpPr/>
          <p:nvPr/>
        </p:nvSpPr>
        <p:spPr>
          <a:xfrm>
            <a:off x="7236296" y="3284984"/>
            <a:ext cx="1907704" cy="1800200"/>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2000" dirty="0">
                <a:solidFill>
                  <a:schemeClr val="bg1"/>
                </a:solidFill>
              </a:rPr>
              <a:t>DOSEN PROFE-SIONAL</a:t>
            </a:r>
          </a:p>
        </p:txBody>
      </p:sp>
      <p:sp>
        <p:nvSpPr>
          <p:cNvPr id="12" name="Parallelogram 11"/>
          <p:cNvSpPr/>
          <p:nvPr/>
        </p:nvSpPr>
        <p:spPr>
          <a:xfrm>
            <a:off x="3851920" y="5445224"/>
            <a:ext cx="1872208" cy="1152128"/>
          </a:xfrm>
          <a:prstGeom prst="parallelogram">
            <a:avLst>
              <a:gd name="adj" fmla="val 0"/>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2000" dirty="0"/>
              <a:t>SKOR  TES BAHASA INGGRIS  </a:t>
            </a:r>
          </a:p>
        </p:txBody>
      </p:sp>
      <p:sp>
        <p:nvSpPr>
          <p:cNvPr id="13" name="Parallelogram 12"/>
          <p:cNvSpPr/>
          <p:nvPr/>
        </p:nvSpPr>
        <p:spPr>
          <a:xfrm>
            <a:off x="2195736" y="1556792"/>
            <a:ext cx="2664296" cy="1368152"/>
          </a:xfrm>
          <a:prstGeom prst="parallelogram">
            <a:avLst>
              <a:gd name="adj" fmla="val 0"/>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2000" dirty="0"/>
              <a:t>REKAM JEJAK PRESTASI  TRIDHARMA</a:t>
            </a:r>
          </a:p>
        </p:txBody>
      </p:sp>
      <p:sp>
        <p:nvSpPr>
          <p:cNvPr id="14" name="Parallelogram 13"/>
          <p:cNvSpPr/>
          <p:nvPr/>
        </p:nvSpPr>
        <p:spPr>
          <a:xfrm>
            <a:off x="1907704" y="5373216"/>
            <a:ext cx="1800200" cy="1152128"/>
          </a:xfrm>
          <a:prstGeom prst="parallelogram">
            <a:avLst>
              <a:gd name="adj" fmla="val 0"/>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2000" dirty="0"/>
              <a:t>SKOR   PUBLIKASI ILMIAH</a:t>
            </a:r>
          </a:p>
        </p:txBody>
      </p:sp>
      <p:sp>
        <p:nvSpPr>
          <p:cNvPr id="16" name="Down Arrow 15"/>
          <p:cNvSpPr/>
          <p:nvPr/>
        </p:nvSpPr>
        <p:spPr>
          <a:xfrm>
            <a:off x="2843808" y="3068960"/>
            <a:ext cx="576064" cy="288032"/>
          </a:xfrm>
          <a:prstGeom prst="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 name="Down Arrow 17"/>
          <p:cNvSpPr/>
          <p:nvPr/>
        </p:nvSpPr>
        <p:spPr>
          <a:xfrm>
            <a:off x="755576" y="3068960"/>
            <a:ext cx="576064" cy="2160240"/>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9" name="Down Arrow 18"/>
          <p:cNvSpPr/>
          <p:nvPr/>
        </p:nvSpPr>
        <p:spPr>
          <a:xfrm>
            <a:off x="5076056" y="3068960"/>
            <a:ext cx="576064" cy="288032"/>
          </a:xfrm>
          <a:prstGeom prst="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Rectangle 14"/>
          <p:cNvSpPr/>
          <p:nvPr/>
        </p:nvSpPr>
        <p:spPr>
          <a:xfrm>
            <a:off x="467544" y="5373216"/>
            <a:ext cx="1152128" cy="1152128"/>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2000" dirty="0"/>
              <a:t>SKOR TPA</a:t>
            </a:r>
          </a:p>
        </p:txBody>
      </p:sp>
      <p:sp>
        <p:nvSpPr>
          <p:cNvPr id="20" name="Cross 19"/>
          <p:cNvSpPr/>
          <p:nvPr/>
        </p:nvSpPr>
        <p:spPr>
          <a:xfrm>
            <a:off x="2627784" y="4941168"/>
            <a:ext cx="360040" cy="360040"/>
          </a:xfrm>
          <a:prstGeom prst="plus">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1" name="Cross 20"/>
          <p:cNvSpPr/>
          <p:nvPr/>
        </p:nvSpPr>
        <p:spPr>
          <a:xfrm>
            <a:off x="4644008" y="5013176"/>
            <a:ext cx="432048" cy="360040"/>
          </a:xfrm>
          <a:prstGeom prst="plus">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2" name="Bent-Up Arrow 21"/>
          <p:cNvSpPr/>
          <p:nvPr/>
        </p:nvSpPr>
        <p:spPr>
          <a:xfrm rot="16200000">
            <a:off x="7740352" y="1988840"/>
            <a:ext cx="936104" cy="936104"/>
          </a:xfrm>
          <a:prstGeom prst="bentUp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3" name="Rectangle 22"/>
          <p:cNvSpPr/>
          <p:nvPr/>
        </p:nvSpPr>
        <p:spPr>
          <a:xfrm>
            <a:off x="72008" y="1556792"/>
            <a:ext cx="2051720" cy="13681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2000" dirty="0">
                <a:solidFill>
                  <a:schemeClr val="tx1"/>
                </a:solidFill>
              </a:rPr>
              <a:t>POTENSI AKADEMIK</a:t>
            </a:r>
          </a:p>
        </p:txBody>
      </p:sp>
      <p:sp>
        <p:nvSpPr>
          <p:cNvPr id="24" name="Pentagon 23"/>
          <p:cNvSpPr/>
          <p:nvPr/>
        </p:nvSpPr>
        <p:spPr>
          <a:xfrm>
            <a:off x="1547664" y="3429000"/>
            <a:ext cx="3168352" cy="1512168"/>
          </a:xfrm>
          <a:prstGeom prst="homePlate">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2000" dirty="0"/>
              <a:t>SKOR PENILAIAN  DESKRIPSI DIRI &amp; CV</a:t>
            </a:r>
          </a:p>
        </p:txBody>
      </p:sp>
      <p:sp>
        <p:nvSpPr>
          <p:cNvPr id="25" name="Parallelogram 24"/>
          <p:cNvSpPr/>
          <p:nvPr/>
        </p:nvSpPr>
        <p:spPr>
          <a:xfrm>
            <a:off x="5868144" y="5445224"/>
            <a:ext cx="2232248" cy="1152128"/>
          </a:xfrm>
          <a:prstGeom prst="parallelogram">
            <a:avLst>
              <a:gd name="adj" fmla="val 0"/>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2000" dirty="0"/>
              <a:t>SKOR  SERTFIKAT PEKERTI/AA  </a:t>
            </a:r>
          </a:p>
        </p:txBody>
      </p:sp>
      <p:sp>
        <p:nvSpPr>
          <p:cNvPr id="26" name="Cross 25"/>
          <p:cNvSpPr/>
          <p:nvPr/>
        </p:nvSpPr>
        <p:spPr>
          <a:xfrm>
            <a:off x="6228184" y="5013176"/>
            <a:ext cx="432048" cy="360040"/>
          </a:xfrm>
          <a:prstGeom prst="plus">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180143033"/>
      </p:ext>
    </p:extLst>
  </p:cSld>
  <p:clrMapOvr>
    <a:masterClrMapping/>
  </p:clrMapOvr>
  <p:transition spd="med">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Number Placeholder 1"/>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131CB73-9298-4EF8-B956-650D2CDEBC31}" type="slidenum">
              <a:rPr lang="id-ID"/>
              <a:pPr fontAlgn="base">
                <a:spcBef>
                  <a:spcPct val="0"/>
                </a:spcBef>
                <a:spcAft>
                  <a:spcPct val="0"/>
                </a:spcAft>
              </a:pPr>
              <a:t>19</a:t>
            </a:fld>
            <a:endParaRPr lang="id-ID"/>
          </a:p>
        </p:txBody>
      </p:sp>
      <p:sp>
        <p:nvSpPr>
          <p:cNvPr id="3" name="Rectangle 2"/>
          <p:cNvSpPr/>
          <p:nvPr/>
        </p:nvSpPr>
        <p:spPr>
          <a:xfrm>
            <a:off x="490905" y="1"/>
            <a:ext cx="8653096" cy="836613"/>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176213" fontAlgn="auto">
              <a:spcBef>
                <a:spcPts val="0"/>
              </a:spcBef>
              <a:spcAft>
                <a:spcPts val="0"/>
              </a:spcAft>
              <a:defRPr/>
            </a:pPr>
            <a:r>
              <a:rPr lang="id-ID" sz="2800" dirty="0">
                <a:solidFill>
                  <a:schemeClr val="tx2">
                    <a:lumMod val="75000"/>
                  </a:schemeClr>
                </a:solidFill>
                <a:latin typeface="Century Gothic" pitchFamily="34" charset="0"/>
              </a:rPr>
              <a:t>Mekanisme Penilaian Jabatan Akademik Dosen</a:t>
            </a:r>
          </a:p>
        </p:txBody>
      </p:sp>
      <p:sp>
        <p:nvSpPr>
          <p:cNvPr id="4" name="Pentagon 3"/>
          <p:cNvSpPr/>
          <p:nvPr/>
        </p:nvSpPr>
        <p:spPr>
          <a:xfrm>
            <a:off x="0" y="1"/>
            <a:ext cx="650631" cy="836613"/>
          </a:xfrm>
          <a:prstGeom prst="homePlate">
            <a:avLst>
              <a:gd name="adj" fmla="val 28848"/>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d-ID" dirty="0"/>
          </a:p>
        </p:txBody>
      </p:sp>
      <p:sp>
        <p:nvSpPr>
          <p:cNvPr id="79877" name="AutoShape 4" descr="Hasil gambar untuk people run icon"/>
          <p:cNvSpPr>
            <a:spLocks noChangeAspect="1" noChangeArrowheads="1"/>
          </p:cNvSpPr>
          <p:nvPr/>
        </p:nvSpPr>
        <p:spPr bwMode="auto">
          <a:xfrm>
            <a:off x="143608" y="-144463"/>
            <a:ext cx="281354" cy="304801"/>
          </a:xfrm>
          <a:prstGeom prst="rect">
            <a:avLst/>
          </a:prstGeom>
          <a:noFill/>
          <a:ln w="9525">
            <a:noFill/>
            <a:miter lim="800000"/>
            <a:headEnd/>
            <a:tailEnd/>
          </a:ln>
        </p:spPr>
        <p:txBody>
          <a:bodyPr/>
          <a:lstStyle/>
          <a:p>
            <a:endParaRPr lang="id-ID"/>
          </a:p>
        </p:txBody>
      </p:sp>
      <p:sp>
        <p:nvSpPr>
          <p:cNvPr id="6" name="Rectangle 5"/>
          <p:cNvSpPr/>
          <p:nvPr/>
        </p:nvSpPr>
        <p:spPr>
          <a:xfrm>
            <a:off x="284285" y="1557339"/>
            <a:ext cx="3889131" cy="503237"/>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id-ID" sz="2400" dirty="0"/>
              <a:t>Asisten Ahli dan Lektor</a:t>
            </a:r>
          </a:p>
        </p:txBody>
      </p:sp>
      <p:sp>
        <p:nvSpPr>
          <p:cNvPr id="7" name="Rectangle 6"/>
          <p:cNvSpPr/>
          <p:nvPr/>
        </p:nvSpPr>
        <p:spPr>
          <a:xfrm>
            <a:off x="284285" y="2060576"/>
            <a:ext cx="3889131" cy="3889375"/>
          </a:xfrm>
          <a:prstGeom prst="rect">
            <a:avLst/>
          </a:prstGeom>
          <a:solidFill>
            <a:schemeClr val="bg1">
              <a:lumMod val="95000"/>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marL="342900" indent="-342900" fontAlgn="auto">
              <a:spcBef>
                <a:spcPts val="0"/>
              </a:spcBef>
              <a:spcAft>
                <a:spcPts val="0"/>
              </a:spcAft>
              <a:buFont typeface="Arial" pitchFamily="34" charset="0"/>
              <a:buChar char="•"/>
              <a:defRPr/>
            </a:pPr>
            <a:r>
              <a:rPr lang="id-ID" sz="2400" dirty="0">
                <a:solidFill>
                  <a:schemeClr val="tx1"/>
                </a:solidFill>
              </a:rPr>
              <a:t>Untuk dosen PTN dilakukan oleh Tim Penilai Angka Kredit (PAK) di PTN masing-masing</a:t>
            </a:r>
          </a:p>
          <a:p>
            <a:pPr marL="342900" indent="-342900" fontAlgn="auto">
              <a:spcBef>
                <a:spcPts val="0"/>
              </a:spcBef>
              <a:spcAft>
                <a:spcPts val="0"/>
              </a:spcAft>
              <a:buFont typeface="Arial" pitchFamily="34" charset="0"/>
              <a:buChar char="•"/>
              <a:defRPr/>
            </a:pPr>
            <a:r>
              <a:rPr lang="id-ID" sz="2400" dirty="0">
                <a:solidFill>
                  <a:schemeClr val="tx1"/>
                </a:solidFill>
              </a:rPr>
              <a:t>Untuk Dosen PTS dilakukan Tim Pak di Kopertis masing-masing</a:t>
            </a:r>
          </a:p>
          <a:p>
            <a:pPr marL="342900" indent="-342900" fontAlgn="auto">
              <a:spcBef>
                <a:spcPts val="0"/>
              </a:spcBef>
              <a:spcAft>
                <a:spcPts val="0"/>
              </a:spcAft>
              <a:buFont typeface="Arial" pitchFamily="34" charset="0"/>
              <a:buChar char="•"/>
              <a:defRPr/>
            </a:pPr>
            <a:r>
              <a:rPr lang="id-ID" sz="2400" dirty="0">
                <a:solidFill>
                  <a:schemeClr val="tx1"/>
                </a:solidFill>
              </a:rPr>
              <a:t>Untuk dosen di Kementrian Lain/Lembaga dilakukan oleh Tim PAK di K/L</a:t>
            </a:r>
          </a:p>
        </p:txBody>
      </p:sp>
      <p:sp>
        <p:nvSpPr>
          <p:cNvPr id="8" name="Rectangle 7"/>
          <p:cNvSpPr/>
          <p:nvPr/>
        </p:nvSpPr>
        <p:spPr>
          <a:xfrm>
            <a:off x="4604239" y="1341439"/>
            <a:ext cx="3889131" cy="50323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id-ID" sz="2400" dirty="0"/>
              <a:t>Lektor Kepala dan Profesor</a:t>
            </a:r>
          </a:p>
        </p:txBody>
      </p:sp>
      <p:sp>
        <p:nvSpPr>
          <p:cNvPr id="9" name="Rectangle 8"/>
          <p:cNvSpPr/>
          <p:nvPr/>
        </p:nvSpPr>
        <p:spPr>
          <a:xfrm>
            <a:off x="4604239" y="1844675"/>
            <a:ext cx="3889131" cy="3887788"/>
          </a:xfrm>
          <a:prstGeom prst="rect">
            <a:avLst/>
          </a:prstGeom>
          <a:solidFill>
            <a:schemeClr val="accent2">
              <a:lumMod val="20000"/>
              <a:lumOff val="80000"/>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marL="342900" indent="-342900" fontAlgn="auto">
              <a:spcBef>
                <a:spcPts val="0"/>
              </a:spcBef>
              <a:spcAft>
                <a:spcPts val="0"/>
              </a:spcAft>
              <a:buFont typeface="Arial" pitchFamily="34" charset="0"/>
              <a:buChar char="•"/>
              <a:defRPr/>
            </a:pPr>
            <a:r>
              <a:rPr lang="id-ID" sz="2400" dirty="0">
                <a:solidFill>
                  <a:schemeClr val="tx1"/>
                </a:solidFill>
              </a:rPr>
              <a:t>Untuk dosen PTN dan PTS di lingkungan Kemristekdikti dan dosen di Kementerian Lain/Lembaga dilakukan oleh Tim Penilai Angka Kredit (PAK) di Direktorat Jenderal Sumber Daya Iptek dan Dikti, Kemristekdikti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b="1" dirty="0">
                <a:solidFill>
                  <a:srgbClr val="0070C0"/>
                </a:solidFill>
              </a:rPr>
              <a:t>Visi &amp; Misi Kemenristekdikti</a:t>
            </a:r>
          </a:p>
        </p:txBody>
      </p:sp>
      <p:sp>
        <p:nvSpPr>
          <p:cNvPr id="3" name="Content Placeholder 2"/>
          <p:cNvSpPr>
            <a:spLocks noGrp="1"/>
          </p:cNvSpPr>
          <p:nvPr>
            <p:ph sz="quarter" idx="1"/>
          </p:nvPr>
        </p:nvSpPr>
        <p:spPr/>
        <p:txBody>
          <a:bodyPr>
            <a:normAutofit lnSpcReduction="10000"/>
          </a:bodyPr>
          <a:lstStyle/>
          <a:p>
            <a:pPr>
              <a:buNone/>
            </a:pPr>
            <a:r>
              <a:rPr lang="id-ID" b="1" dirty="0">
                <a:solidFill>
                  <a:srgbClr val="FF0000"/>
                </a:solidFill>
              </a:rPr>
              <a:t>Visi</a:t>
            </a:r>
          </a:p>
          <a:p>
            <a:r>
              <a:rPr lang="id-ID" dirty="0"/>
              <a:t>Terwujudnya pendidikan tinggi yang </a:t>
            </a:r>
            <a:r>
              <a:rPr lang="id-ID" b="1" dirty="0">
                <a:solidFill>
                  <a:srgbClr val="0070C0"/>
                </a:solidFill>
              </a:rPr>
              <a:t>bermutu </a:t>
            </a:r>
            <a:r>
              <a:rPr lang="id-ID" dirty="0"/>
              <a:t>serta kemampuan iptek dan inovasi untuk </a:t>
            </a:r>
            <a:r>
              <a:rPr lang="id-ID" b="1" dirty="0">
                <a:solidFill>
                  <a:srgbClr val="0070C0"/>
                </a:solidFill>
              </a:rPr>
              <a:t>mendukung daya saing bangsa.</a:t>
            </a:r>
          </a:p>
          <a:p>
            <a:pPr>
              <a:buNone/>
            </a:pPr>
            <a:r>
              <a:rPr lang="id-ID" b="1" dirty="0">
                <a:solidFill>
                  <a:srgbClr val="FF0000"/>
                </a:solidFill>
              </a:rPr>
              <a:t>Misi</a:t>
            </a:r>
          </a:p>
          <a:p>
            <a:r>
              <a:rPr lang="id-ID" dirty="0"/>
              <a:t>Meningkatkan </a:t>
            </a:r>
            <a:r>
              <a:rPr lang="id-ID" b="1" dirty="0">
                <a:solidFill>
                  <a:srgbClr val="00B050"/>
                </a:solidFill>
              </a:rPr>
              <a:t>akses, relevansi</a:t>
            </a:r>
            <a:r>
              <a:rPr lang="id-ID" b="1" dirty="0"/>
              <a:t>, </a:t>
            </a:r>
            <a:r>
              <a:rPr lang="id-ID" dirty="0"/>
              <a:t>dan </a:t>
            </a:r>
            <a:r>
              <a:rPr lang="id-ID" b="1" dirty="0">
                <a:solidFill>
                  <a:srgbClr val="00B050"/>
                </a:solidFill>
              </a:rPr>
              <a:t>mutu </a:t>
            </a:r>
            <a:r>
              <a:rPr lang="id-ID" dirty="0"/>
              <a:t>pendidikan tinggi untuk </a:t>
            </a:r>
            <a:r>
              <a:rPr lang="id-ID" b="1" dirty="0">
                <a:solidFill>
                  <a:srgbClr val="0070C0"/>
                </a:solidFill>
              </a:rPr>
              <a:t>menghasilkan SDM yang berkualitas</a:t>
            </a:r>
            <a:r>
              <a:rPr lang="id-ID" dirty="0"/>
              <a:t>; dan</a:t>
            </a:r>
          </a:p>
          <a:p>
            <a:r>
              <a:rPr lang="id-ID" dirty="0"/>
              <a:t>Meningkatkan kemampuan iptek dan inovasi untuk menghasilkan nilai tambah produk inovasi.</a:t>
            </a:r>
          </a:p>
          <a:p>
            <a:endParaRPr lang="id-ID" b="1" dirty="0">
              <a:solidFill>
                <a:srgbClr val="0070C0"/>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5" name="Elbow Connector 104"/>
          <p:cNvCxnSpPr>
            <a:stCxn id="100" idx="1"/>
            <a:endCxn id="79" idx="1"/>
          </p:cNvCxnSpPr>
          <p:nvPr/>
        </p:nvCxnSpPr>
        <p:spPr>
          <a:xfrm rot="10800000" flipH="1">
            <a:off x="6607420" y="2227263"/>
            <a:ext cx="65942" cy="2462212"/>
          </a:xfrm>
          <a:prstGeom prst="bentConnector3">
            <a:avLst>
              <a:gd name="adj1" fmla="val -317460"/>
            </a:avLst>
          </a:prstGeom>
          <a:ln>
            <a:tailEnd type="arrow"/>
          </a:ln>
        </p:spPr>
        <p:style>
          <a:lnRef idx="1">
            <a:schemeClr val="accent1"/>
          </a:lnRef>
          <a:fillRef idx="0">
            <a:schemeClr val="accent1"/>
          </a:fillRef>
          <a:effectRef idx="0">
            <a:schemeClr val="accent1"/>
          </a:effectRef>
          <a:fontRef idx="minor">
            <a:schemeClr val="tx1"/>
          </a:fontRef>
        </p:style>
      </p:cxnSp>
      <p:sp>
        <p:nvSpPr>
          <p:cNvPr id="100" name="Flowchart: Decision 99"/>
          <p:cNvSpPr/>
          <p:nvPr/>
        </p:nvSpPr>
        <p:spPr>
          <a:xfrm>
            <a:off x="6607420" y="4365625"/>
            <a:ext cx="1727688" cy="647700"/>
          </a:xfrm>
          <a:prstGeom prst="flowChartDecision">
            <a:avLst/>
          </a:prstGeom>
          <a:solidFill>
            <a:schemeClr val="accent4">
              <a:lumMod val="7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d-ID" dirty="0"/>
          </a:p>
        </p:txBody>
      </p:sp>
      <p:sp>
        <p:nvSpPr>
          <p:cNvPr id="80900" name="Slide Number Placeholder 1"/>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4F87B96-CB94-44C7-91B7-AC1279BD45E8}" type="slidenum">
              <a:rPr lang="id-ID"/>
              <a:pPr fontAlgn="base">
                <a:spcBef>
                  <a:spcPct val="0"/>
                </a:spcBef>
                <a:spcAft>
                  <a:spcPct val="0"/>
                </a:spcAft>
              </a:pPr>
              <a:t>20</a:t>
            </a:fld>
            <a:endParaRPr lang="id-ID"/>
          </a:p>
        </p:txBody>
      </p:sp>
      <p:sp>
        <p:nvSpPr>
          <p:cNvPr id="3" name="Rectangle 2"/>
          <p:cNvSpPr/>
          <p:nvPr/>
        </p:nvSpPr>
        <p:spPr>
          <a:xfrm>
            <a:off x="490905" y="1"/>
            <a:ext cx="8653096" cy="836613"/>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176213" fontAlgn="auto">
              <a:spcBef>
                <a:spcPts val="0"/>
              </a:spcBef>
              <a:spcAft>
                <a:spcPts val="0"/>
              </a:spcAft>
              <a:defRPr/>
            </a:pPr>
            <a:r>
              <a:rPr lang="id-ID" sz="2800" dirty="0">
                <a:solidFill>
                  <a:schemeClr val="tx2">
                    <a:lumMod val="75000"/>
                  </a:schemeClr>
                </a:solidFill>
                <a:latin typeface="Century Gothic" pitchFamily="34" charset="0"/>
              </a:rPr>
              <a:t>Diagram Alur</a:t>
            </a:r>
            <a:r>
              <a:rPr lang="en-US" sz="2800" dirty="0">
                <a:solidFill>
                  <a:schemeClr val="tx2">
                    <a:lumMod val="75000"/>
                  </a:schemeClr>
                </a:solidFill>
                <a:latin typeface="Century Gothic" pitchFamily="34" charset="0"/>
              </a:rPr>
              <a:t> </a:t>
            </a:r>
            <a:r>
              <a:rPr lang="en-US" sz="2800" dirty="0" err="1">
                <a:solidFill>
                  <a:schemeClr val="tx2">
                    <a:lumMod val="75000"/>
                  </a:schemeClr>
                </a:solidFill>
                <a:latin typeface="Century Gothic" pitchFamily="34" charset="0"/>
              </a:rPr>
              <a:t>Penetapan</a:t>
            </a:r>
            <a:r>
              <a:rPr lang="en-US" sz="2800" dirty="0">
                <a:solidFill>
                  <a:schemeClr val="tx2">
                    <a:lumMod val="75000"/>
                  </a:schemeClr>
                </a:solidFill>
                <a:latin typeface="Century Gothic" pitchFamily="34" charset="0"/>
              </a:rPr>
              <a:t> </a:t>
            </a:r>
            <a:r>
              <a:rPr lang="en-US" sz="2800" dirty="0" err="1">
                <a:solidFill>
                  <a:schemeClr val="tx2">
                    <a:lumMod val="75000"/>
                  </a:schemeClr>
                </a:solidFill>
                <a:latin typeface="Century Gothic" pitchFamily="34" charset="0"/>
              </a:rPr>
              <a:t>Lektor</a:t>
            </a:r>
            <a:r>
              <a:rPr lang="en-US" sz="2800" dirty="0">
                <a:solidFill>
                  <a:schemeClr val="tx2">
                    <a:lumMod val="75000"/>
                  </a:schemeClr>
                </a:solidFill>
                <a:latin typeface="Century Gothic" pitchFamily="34" charset="0"/>
              </a:rPr>
              <a:t> </a:t>
            </a:r>
            <a:r>
              <a:rPr lang="en-US" sz="2800" dirty="0" err="1">
                <a:solidFill>
                  <a:schemeClr val="tx2">
                    <a:lumMod val="75000"/>
                  </a:schemeClr>
                </a:solidFill>
                <a:latin typeface="Century Gothic" pitchFamily="34" charset="0"/>
              </a:rPr>
              <a:t>Kepala</a:t>
            </a:r>
            <a:r>
              <a:rPr lang="en-US" sz="2800" dirty="0">
                <a:solidFill>
                  <a:schemeClr val="tx2">
                    <a:lumMod val="75000"/>
                  </a:schemeClr>
                </a:solidFill>
                <a:latin typeface="Century Gothic" pitchFamily="34" charset="0"/>
              </a:rPr>
              <a:t> </a:t>
            </a:r>
            <a:r>
              <a:rPr lang="en-US" sz="2800" dirty="0" err="1">
                <a:solidFill>
                  <a:schemeClr val="tx2">
                    <a:lumMod val="75000"/>
                  </a:schemeClr>
                </a:solidFill>
                <a:latin typeface="Century Gothic" pitchFamily="34" charset="0"/>
              </a:rPr>
              <a:t>dan</a:t>
            </a:r>
            <a:r>
              <a:rPr lang="en-US" sz="2800" dirty="0">
                <a:solidFill>
                  <a:schemeClr val="tx2">
                    <a:lumMod val="75000"/>
                  </a:schemeClr>
                </a:solidFill>
                <a:latin typeface="Century Gothic" pitchFamily="34" charset="0"/>
              </a:rPr>
              <a:t> Guru </a:t>
            </a:r>
            <a:r>
              <a:rPr lang="en-US" sz="2800" dirty="0" err="1">
                <a:solidFill>
                  <a:schemeClr val="tx2">
                    <a:lumMod val="75000"/>
                  </a:schemeClr>
                </a:solidFill>
                <a:latin typeface="Century Gothic" pitchFamily="34" charset="0"/>
              </a:rPr>
              <a:t>Besar</a:t>
            </a:r>
            <a:endParaRPr lang="id-ID" sz="2800" dirty="0">
              <a:solidFill>
                <a:schemeClr val="tx2">
                  <a:lumMod val="75000"/>
                </a:schemeClr>
              </a:solidFill>
              <a:latin typeface="Century Gothic" pitchFamily="34" charset="0"/>
            </a:endParaRPr>
          </a:p>
        </p:txBody>
      </p:sp>
      <p:sp>
        <p:nvSpPr>
          <p:cNvPr id="4" name="Pentagon 3"/>
          <p:cNvSpPr/>
          <p:nvPr/>
        </p:nvSpPr>
        <p:spPr>
          <a:xfrm>
            <a:off x="0" y="1"/>
            <a:ext cx="650631" cy="836613"/>
          </a:xfrm>
          <a:prstGeom prst="homePlate">
            <a:avLst>
              <a:gd name="adj" fmla="val 28848"/>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d-ID" dirty="0"/>
          </a:p>
        </p:txBody>
      </p:sp>
      <p:sp>
        <p:nvSpPr>
          <p:cNvPr id="80903" name="AutoShape 4" descr="Hasil gambar untuk people run icon"/>
          <p:cNvSpPr>
            <a:spLocks noChangeAspect="1" noChangeArrowheads="1"/>
          </p:cNvSpPr>
          <p:nvPr/>
        </p:nvSpPr>
        <p:spPr bwMode="auto">
          <a:xfrm>
            <a:off x="143608" y="-144463"/>
            <a:ext cx="281354" cy="304801"/>
          </a:xfrm>
          <a:prstGeom prst="rect">
            <a:avLst/>
          </a:prstGeom>
          <a:noFill/>
          <a:ln w="9525">
            <a:noFill/>
            <a:miter lim="800000"/>
            <a:headEnd/>
            <a:tailEnd/>
          </a:ln>
        </p:spPr>
        <p:txBody>
          <a:bodyPr/>
          <a:lstStyle/>
          <a:p>
            <a:endParaRPr lang="id-ID"/>
          </a:p>
        </p:txBody>
      </p:sp>
      <p:sp>
        <p:nvSpPr>
          <p:cNvPr id="52" name="TextBox 51"/>
          <p:cNvSpPr txBox="1"/>
          <p:nvPr/>
        </p:nvSpPr>
        <p:spPr>
          <a:xfrm>
            <a:off x="797169" y="1309688"/>
            <a:ext cx="1690463" cy="369332"/>
          </a:xfrm>
          <a:prstGeom prst="rect">
            <a:avLst/>
          </a:prstGeom>
          <a:noFill/>
        </p:spPr>
        <p:txBody>
          <a:bodyPr wrap="none">
            <a:spAutoFit/>
          </a:bodyPr>
          <a:lstStyle/>
          <a:p>
            <a:pPr fontAlgn="auto">
              <a:spcBef>
                <a:spcPts val="0"/>
              </a:spcBef>
              <a:spcAft>
                <a:spcPts val="0"/>
              </a:spcAft>
              <a:defRPr/>
            </a:pPr>
            <a:r>
              <a:rPr lang="id-ID" b="1" dirty="0">
                <a:solidFill>
                  <a:srgbClr val="C00000"/>
                </a:solidFill>
                <a:effectLst>
                  <a:outerShdw blurRad="38100" dist="38100" dir="2700000" algn="tl">
                    <a:srgbClr val="000000">
                      <a:alpha val="43137"/>
                    </a:srgbClr>
                  </a:outerShdw>
                </a:effectLst>
                <a:latin typeface="+mn-lt"/>
                <a:cs typeface="+mn-cs"/>
              </a:rPr>
              <a:t>LEKTOR KEPALA</a:t>
            </a:r>
          </a:p>
        </p:txBody>
      </p:sp>
      <p:sp>
        <p:nvSpPr>
          <p:cNvPr id="53" name="Rounded Rectangle 52"/>
          <p:cNvSpPr/>
          <p:nvPr/>
        </p:nvSpPr>
        <p:spPr>
          <a:xfrm>
            <a:off x="849923" y="1938338"/>
            <a:ext cx="1595804" cy="576262"/>
          </a:xfrm>
          <a:prstGeom prst="roundRect">
            <a:avLst/>
          </a:prstGeom>
          <a:solidFill>
            <a:schemeClr val="accent6">
              <a:lumMod val="7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id-ID" dirty="0"/>
              <a:t>PTN/KOP/KL</a:t>
            </a:r>
          </a:p>
        </p:txBody>
      </p:sp>
      <p:sp>
        <p:nvSpPr>
          <p:cNvPr id="54" name="Flowchart: Decision 53"/>
          <p:cNvSpPr/>
          <p:nvPr/>
        </p:nvSpPr>
        <p:spPr>
          <a:xfrm>
            <a:off x="797169" y="2940050"/>
            <a:ext cx="1729154" cy="649288"/>
          </a:xfrm>
          <a:prstGeom prst="flowChartDecision">
            <a:avLst/>
          </a:prstGeom>
          <a:solidFill>
            <a:srgbClr val="92D05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id-ID" dirty="0"/>
              <a:t>Tim PAK</a:t>
            </a:r>
          </a:p>
        </p:txBody>
      </p:sp>
      <p:sp>
        <p:nvSpPr>
          <p:cNvPr id="55" name="Flowchart: Decision 54"/>
          <p:cNvSpPr/>
          <p:nvPr/>
        </p:nvSpPr>
        <p:spPr>
          <a:xfrm>
            <a:off x="810358" y="3933825"/>
            <a:ext cx="1727688" cy="647700"/>
          </a:xfrm>
          <a:prstGeom prst="flowChartDecision">
            <a:avLst/>
          </a:prstGeom>
          <a:solidFill>
            <a:srgbClr val="00B0F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d-ID" dirty="0"/>
          </a:p>
        </p:txBody>
      </p:sp>
      <p:sp>
        <p:nvSpPr>
          <p:cNvPr id="80908" name="Rectangle 55"/>
          <p:cNvSpPr>
            <a:spLocks noChangeArrowheads="1"/>
          </p:cNvSpPr>
          <p:nvPr/>
        </p:nvSpPr>
        <p:spPr bwMode="auto">
          <a:xfrm>
            <a:off x="983274" y="4098925"/>
            <a:ext cx="1542410" cy="338554"/>
          </a:xfrm>
          <a:prstGeom prst="rect">
            <a:avLst/>
          </a:prstGeom>
          <a:noFill/>
          <a:ln w="9525">
            <a:noFill/>
            <a:miter lim="800000"/>
            <a:headEnd/>
            <a:tailEnd/>
          </a:ln>
        </p:spPr>
        <p:txBody>
          <a:bodyPr wrap="none">
            <a:spAutoFit/>
          </a:bodyPr>
          <a:lstStyle/>
          <a:p>
            <a:pPr algn="ctr"/>
            <a:r>
              <a:rPr lang="id-ID" sz="1600" b="1"/>
              <a:t>SUBDIT KARIR</a:t>
            </a:r>
            <a:r>
              <a:rPr lang="en-US" sz="1600" b="1"/>
              <a:t> P</a:t>
            </a:r>
          </a:p>
        </p:txBody>
      </p:sp>
      <p:sp>
        <p:nvSpPr>
          <p:cNvPr id="57" name="Flowchart: Decision 56"/>
          <p:cNvSpPr/>
          <p:nvPr/>
        </p:nvSpPr>
        <p:spPr>
          <a:xfrm>
            <a:off x="783981" y="4868863"/>
            <a:ext cx="1727688" cy="647700"/>
          </a:xfrm>
          <a:prstGeom prst="flowChartDecision">
            <a:avLst/>
          </a:prstGeom>
          <a:solidFill>
            <a:schemeClr val="accent4">
              <a:lumMod val="7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d-ID" dirty="0"/>
          </a:p>
        </p:txBody>
      </p:sp>
      <p:sp>
        <p:nvSpPr>
          <p:cNvPr id="80910" name="Rectangle 57"/>
          <p:cNvSpPr>
            <a:spLocks noChangeArrowheads="1"/>
          </p:cNvSpPr>
          <p:nvPr/>
        </p:nvSpPr>
        <p:spPr bwMode="auto">
          <a:xfrm>
            <a:off x="1053612" y="4932364"/>
            <a:ext cx="1252395" cy="523220"/>
          </a:xfrm>
          <a:prstGeom prst="rect">
            <a:avLst/>
          </a:prstGeom>
          <a:noFill/>
          <a:ln w="9525">
            <a:noFill/>
            <a:miter lim="800000"/>
            <a:headEnd/>
            <a:tailEnd/>
          </a:ln>
        </p:spPr>
        <p:txBody>
          <a:bodyPr wrap="none">
            <a:spAutoFit/>
          </a:bodyPr>
          <a:lstStyle/>
          <a:p>
            <a:pPr algn="ctr"/>
            <a:r>
              <a:rPr lang="id-ID" sz="1400" b="1">
                <a:solidFill>
                  <a:schemeClr val="bg1"/>
                </a:solidFill>
              </a:rPr>
              <a:t>DIR - KARIER</a:t>
            </a:r>
          </a:p>
          <a:p>
            <a:pPr algn="ctr"/>
            <a:r>
              <a:rPr lang="id-ID" sz="1400" b="1">
                <a:solidFill>
                  <a:schemeClr val="bg1"/>
                </a:solidFill>
              </a:rPr>
              <a:t>&amp; KOMP SDM </a:t>
            </a:r>
            <a:endParaRPr lang="en-US" sz="1400" b="1">
              <a:solidFill>
                <a:schemeClr val="bg1"/>
              </a:solidFill>
            </a:endParaRPr>
          </a:p>
        </p:txBody>
      </p:sp>
      <p:sp>
        <p:nvSpPr>
          <p:cNvPr id="59" name="Rounded Rectangle 58"/>
          <p:cNvSpPr/>
          <p:nvPr/>
        </p:nvSpPr>
        <p:spPr>
          <a:xfrm>
            <a:off x="915867" y="5805488"/>
            <a:ext cx="1595803" cy="576262"/>
          </a:xfrm>
          <a:prstGeom prst="roundRect">
            <a:avLst/>
          </a:prstGeom>
          <a:solidFill>
            <a:srgbClr val="0070C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id-ID" sz="1600" b="1" dirty="0"/>
              <a:t>DIRJEN SUMBER DAYA </a:t>
            </a:r>
          </a:p>
        </p:txBody>
      </p:sp>
      <p:cxnSp>
        <p:nvCxnSpPr>
          <p:cNvPr id="61" name="Straight Arrow Connector 60"/>
          <p:cNvCxnSpPr>
            <a:stCxn id="53" idx="2"/>
            <a:endCxn id="54" idx="0"/>
          </p:cNvCxnSpPr>
          <p:nvPr/>
        </p:nvCxnSpPr>
        <p:spPr>
          <a:xfrm>
            <a:off x="1647092" y="2514600"/>
            <a:ext cx="0" cy="42545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2" name="Straight Arrow Connector 61"/>
          <p:cNvCxnSpPr/>
          <p:nvPr/>
        </p:nvCxnSpPr>
        <p:spPr>
          <a:xfrm>
            <a:off x="1647092" y="3506789"/>
            <a:ext cx="0" cy="42703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3" name="Straight Arrow Connector 62"/>
          <p:cNvCxnSpPr/>
          <p:nvPr/>
        </p:nvCxnSpPr>
        <p:spPr>
          <a:xfrm>
            <a:off x="1674935" y="4443413"/>
            <a:ext cx="0" cy="42545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4" name="Straight Arrow Connector 63"/>
          <p:cNvCxnSpPr/>
          <p:nvPr/>
        </p:nvCxnSpPr>
        <p:spPr>
          <a:xfrm>
            <a:off x="1647092" y="5380038"/>
            <a:ext cx="0" cy="42545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6" name="Elbow Connector 65"/>
          <p:cNvCxnSpPr>
            <a:stCxn id="54" idx="1"/>
            <a:endCxn id="53" idx="1"/>
          </p:cNvCxnSpPr>
          <p:nvPr/>
        </p:nvCxnSpPr>
        <p:spPr>
          <a:xfrm rot="10800000" flipH="1">
            <a:off x="797169" y="2227264"/>
            <a:ext cx="52754" cy="1036637"/>
          </a:xfrm>
          <a:prstGeom prst="bentConnector3">
            <a:avLst>
              <a:gd name="adj1" fmla="val -40316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8" name="Elbow Connector 67"/>
          <p:cNvCxnSpPr>
            <a:stCxn id="55" idx="1"/>
            <a:endCxn id="53" idx="1"/>
          </p:cNvCxnSpPr>
          <p:nvPr/>
        </p:nvCxnSpPr>
        <p:spPr>
          <a:xfrm rot="10800000" flipH="1">
            <a:off x="810358" y="2227263"/>
            <a:ext cx="39565" cy="2030412"/>
          </a:xfrm>
          <a:prstGeom prst="bentConnector3">
            <a:avLst>
              <a:gd name="adj1" fmla="val -53773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1" name="Elbow Connector 70"/>
          <p:cNvCxnSpPr>
            <a:stCxn id="57" idx="1"/>
            <a:endCxn id="53" idx="1"/>
          </p:cNvCxnSpPr>
          <p:nvPr/>
        </p:nvCxnSpPr>
        <p:spPr>
          <a:xfrm rot="10800000" flipH="1">
            <a:off x="783982" y="2227263"/>
            <a:ext cx="65942" cy="2965450"/>
          </a:xfrm>
          <a:prstGeom prst="bentConnector3">
            <a:avLst>
              <a:gd name="adj1" fmla="val -317465"/>
            </a:avLst>
          </a:prstGeom>
          <a:ln>
            <a:tailEnd type="arrow"/>
          </a:ln>
        </p:spPr>
        <p:style>
          <a:lnRef idx="1">
            <a:schemeClr val="accent1"/>
          </a:lnRef>
          <a:fillRef idx="0">
            <a:schemeClr val="accent1"/>
          </a:fillRef>
          <a:effectRef idx="0">
            <a:schemeClr val="accent1"/>
          </a:effectRef>
          <a:fontRef idx="minor">
            <a:schemeClr val="tx1"/>
          </a:fontRef>
        </p:style>
      </p:cxnSp>
      <p:sp>
        <p:nvSpPr>
          <p:cNvPr id="80919" name="TextBox 71"/>
          <p:cNvSpPr txBox="1">
            <a:spLocks noChangeArrowheads="1"/>
          </p:cNvSpPr>
          <p:nvPr/>
        </p:nvSpPr>
        <p:spPr bwMode="auto">
          <a:xfrm>
            <a:off x="1847850" y="2613025"/>
            <a:ext cx="392352" cy="369332"/>
          </a:xfrm>
          <a:prstGeom prst="rect">
            <a:avLst/>
          </a:prstGeom>
          <a:noFill/>
          <a:ln w="9525">
            <a:noFill/>
            <a:miter lim="800000"/>
            <a:headEnd/>
            <a:tailEnd/>
          </a:ln>
        </p:spPr>
        <p:txBody>
          <a:bodyPr wrap="none">
            <a:spAutoFit/>
          </a:bodyPr>
          <a:lstStyle/>
          <a:p>
            <a:r>
              <a:rPr lang="id-ID"/>
              <a:t>Ya</a:t>
            </a:r>
          </a:p>
        </p:txBody>
      </p:sp>
      <p:sp>
        <p:nvSpPr>
          <p:cNvPr id="80920" name="TextBox 72"/>
          <p:cNvSpPr txBox="1">
            <a:spLocks noChangeArrowheads="1"/>
          </p:cNvSpPr>
          <p:nvPr/>
        </p:nvSpPr>
        <p:spPr bwMode="auto">
          <a:xfrm>
            <a:off x="1846385" y="3563939"/>
            <a:ext cx="392352" cy="369332"/>
          </a:xfrm>
          <a:prstGeom prst="rect">
            <a:avLst/>
          </a:prstGeom>
          <a:noFill/>
          <a:ln w="9525">
            <a:noFill/>
            <a:miter lim="800000"/>
            <a:headEnd/>
            <a:tailEnd/>
          </a:ln>
        </p:spPr>
        <p:txBody>
          <a:bodyPr wrap="none">
            <a:spAutoFit/>
          </a:bodyPr>
          <a:lstStyle/>
          <a:p>
            <a:r>
              <a:rPr lang="id-ID"/>
              <a:t>Ya</a:t>
            </a:r>
          </a:p>
        </p:txBody>
      </p:sp>
      <p:sp>
        <p:nvSpPr>
          <p:cNvPr id="80921" name="TextBox 73"/>
          <p:cNvSpPr txBox="1">
            <a:spLocks noChangeArrowheads="1"/>
          </p:cNvSpPr>
          <p:nvPr/>
        </p:nvSpPr>
        <p:spPr bwMode="auto">
          <a:xfrm>
            <a:off x="1846385" y="4572000"/>
            <a:ext cx="392352" cy="369332"/>
          </a:xfrm>
          <a:prstGeom prst="rect">
            <a:avLst/>
          </a:prstGeom>
          <a:noFill/>
          <a:ln w="9525">
            <a:noFill/>
            <a:miter lim="800000"/>
            <a:headEnd/>
            <a:tailEnd/>
          </a:ln>
        </p:spPr>
        <p:txBody>
          <a:bodyPr wrap="none">
            <a:spAutoFit/>
          </a:bodyPr>
          <a:lstStyle/>
          <a:p>
            <a:r>
              <a:rPr lang="id-ID"/>
              <a:t>Ya</a:t>
            </a:r>
          </a:p>
        </p:txBody>
      </p:sp>
      <p:sp>
        <p:nvSpPr>
          <p:cNvPr id="80922" name="TextBox 74"/>
          <p:cNvSpPr txBox="1">
            <a:spLocks noChangeArrowheads="1"/>
          </p:cNvSpPr>
          <p:nvPr/>
        </p:nvSpPr>
        <p:spPr bwMode="auto">
          <a:xfrm>
            <a:off x="1846385" y="5445125"/>
            <a:ext cx="392352" cy="369332"/>
          </a:xfrm>
          <a:prstGeom prst="rect">
            <a:avLst/>
          </a:prstGeom>
          <a:noFill/>
          <a:ln w="9525">
            <a:noFill/>
            <a:miter lim="800000"/>
            <a:headEnd/>
            <a:tailEnd/>
          </a:ln>
        </p:spPr>
        <p:txBody>
          <a:bodyPr wrap="none">
            <a:spAutoFit/>
          </a:bodyPr>
          <a:lstStyle/>
          <a:p>
            <a:r>
              <a:rPr lang="id-ID"/>
              <a:t>Ya</a:t>
            </a:r>
          </a:p>
        </p:txBody>
      </p:sp>
      <p:sp>
        <p:nvSpPr>
          <p:cNvPr id="80923" name="TextBox 75"/>
          <p:cNvSpPr txBox="1">
            <a:spLocks noChangeArrowheads="1"/>
          </p:cNvSpPr>
          <p:nvPr/>
        </p:nvSpPr>
        <p:spPr bwMode="auto">
          <a:xfrm>
            <a:off x="252046" y="2636839"/>
            <a:ext cx="686406" cy="369332"/>
          </a:xfrm>
          <a:prstGeom prst="rect">
            <a:avLst/>
          </a:prstGeom>
          <a:solidFill>
            <a:schemeClr val="bg1"/>
          </a:solidFill>
          <a:ln w="9525">
            <a:noFill/>
            <a:miter lim="800000"/>
            <a:headEnd/>
            <a:tailEnd/>
          </a:ln>
        </p:spPr>
        <p:txBody>
          <a:bodyPr wrap="none">
            <a:spAutoFit/>
          </a:bodyPr>
          <a:lstStyle/>
          <a:p>
            <a:r>
              <a:rPr lang="id-ID"/>
              <a:t>Tidak</a:t>
            </a:r>
          </a:p>
        </p:txBody>
      </p:sp>
      <p:sp>
        <p:nvSpPr>
          <p:cNvPr id="77" name="Rectangle 76"/>
          <p:cNvSpPr/>
          <p:nvPr/>
        </p:nvSpPr>
        <p:spPr>
          <a:xfrm>
            <a:off x="143608" y="1125538"/>
            <a:ext cx="2965938" cy="5472112"/>
          </a:xfrm>
          <a:prstGeom prst="rect">
            <a:avLst/>
          </a:prstGeom>
          <a:noFill/>
          <a:ln>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d-ID"/>
          </a:p>
        </p:txBody>
      </p:sp>
      <p:sp>
        <p:nvSpPr>
          <p:cNvPr id="78" name="TextBox 77"/>
          <p:cNvSpPr txBox="1"/>
          <p:nvPr/>
        </p:nvSpPr>
        <p:spPr>
          <a:xfrm>
            <a:off x="6765682" y="1309688"/>
            <a:ext cx="1431546" cy="369332"/>
          </a:xfrm>
          <a:prstGeom prst="rect">
            <a:avLst/>
          </a:prstGeom>
          <a:noFill/>
        </p:spPr>
        <p:txBody>
          <a:bodyPr wrap="none">
            <a:spAutoFit/>
          </a:bodyPr>
          <a:lstStyle/>
          <a:p>
            <a:pPr fontAlgn="auto">
              <a:spcBef>
                <a:spcPts val="0"/>
              </a:spcBef>
              <a:spcAft>
                <a:spcPts val="0"/>
              </a:spcAft>
              <a:defRPr/>
            </a:pPr>
            <a:r>
              <a:rPr lang="id-ID" b="1" dirty="0">
                <a:solidFill>
                  <a:srgbClr val="C00000"/>
                </a:solidFill>
                <a:effectLst>
                  <a:outerShdw blurRad="38100" dist="38100" dir="2700000" algn="tl">
                    <a:srgbClr val="000000">
                      <a:alpha val="43137"/>
                    </a:srgbClr>
                  </a:outerShdw>
                </a:effectLst>
                <a:latin typeface="+mn-lt"/>
                <a:cs typeface="+mn-cs"/>
              </a:rPr>
              <a:t>GURU BESAR</a:t>
            </a:r>
          </a:p>
        </p:txBody>
      </p:sp>
      <p:sp>
        <p:nvSpPr>
          <p:cNvPr id="79" name="Rounded Rectangle 78"/>
          <p:cNvSpPr/>
          <p:nvPr/>
        </p:nvSpPr>
        <p:spPr>
          <a:xfrm>
            <a:off x="6673362" y="1938338"/>
            <a:ext cx="1595804" cy="576262"/>
          </a:xfrm>
          <a:prstGeom prst="roundRect">
            <a:avLst/>
          </a:prstGeom>
          <a:solidFill>
            <a:schemeClr val="accent6">
              <a:lumMod val="7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id-ID" dirty="0"/>
              <a:t>PTN/KOP/KL</a:t>
            </a:r>
          </a:p>
        </p:txBody>
      </p:sp>
      <p:sp>
        <p:nvSpPr>
          <p:cNvPr id="80" name="Flowchart: Decision 79"/>
          <p:cNvSpPr/>
          <p:nvPr/>
        </p:nvSpPr>
        <p:spPr>
          <a:xfrm>
            <a:off x="6622074" y="2708275"/>
            <a:ext cx="1727688" cy="649288"/>
          </a:xfrm>
          <a:prstGeom prst="flowChartDecision">
            <a:avLst/>
          </a:prstGeom>
          <a:solidFill>
            <a:srgbClr val="92D05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id-ID" dirty="0"/>
              <a:t>Tim PAK</a:t>
            </a:r>
          </a:p>
        </p:txBody>
      </p:sp>
      <p:sp>
        <p:nvSpPr>
          <p:cNvPr id="81" name="Flowchart: Decision 80"/>
          <p:cNvSpPr/>
          <p:nvPr/>
        </p:nvSpPr>
        <p:spPr>
          <a:xfrm>
            <a:off x="6635262" y="3573463"/>
            <a:ext cx="1727689" cy="647700"/>
          </a:xfrm>
          <a:prstGeom prst="flowChartDecision">
            <a:avLst/>
          </a:prstGeom>
          <a:solidFill>
            <a:srgbClr val="00B0F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d-ID" dirty="0"/>
          </a:p>
        </p:txBody>
      </p:sp>
      <p:sp>
        <p:nvSpPr>
          <p:cNvPr id="80929" name="Rectangle 81"/>
          <p:cNvSpPr>
            <a:spLocks noChangeArrowheads="1"/>
          </p:cNvSpPr>
          <p:nvPr/>
        </p:nvSpPr>
        <p:spPr bwMode="auto">
          <a:xfrm>
            <a:off x="6765681" y="3738563"/>
            <a:ext cx="1542410" cy="338554"/>
          </a:xfrm>
          <a:prstGeom prst="rect">
            <a:avLst/>
          </a:prstGeom>
          <a:noFill/>
          <a:ln w="9525">
            <a:noFill/>
            <a:miter lim="800000"/>
            <a:headEnd/>
            <a:tailEnd/>
          </a:ln>
        </p:spPr>
        <p:txBody>
          <a:bodyPr wrap="none">
            <a:spAutoFit/>
          </a:bodyPr>
          <a:lstStyle/>
          <a:p>
            <a:pPr algn="ctr"/>
            <a:r>
              <a:rPr lang="id-ID" sz="1600" b="1"/>
              <a:t>SUBDIT KARIR</a:t>
            </a:r>
            <a:r>
              <a:rPr lang="en-US" sz="1600" b="1"/>
              <a:t> P</a:t>
            </a:r>
          </a:p>
        </p:txBody>
      </p:sp>
      <p:sp>
        <p:nvSpPr>
          <p:cNvPr id="83" name="Flowchart: Decision 82"/>
          <p:cNvSpPr/>
          <p:nvPr/>
        </p:nvSpPr>
        <p:spPr>
          <a:xfrm>
            <a:off x="6607420" y="5084763"/>
            <a:ext cx="1727688" cy="647700"/>
          </a:xfrm>
          <a:prstGeom prst="flowChartDecision">
            <a:avLst/>
          </a:prstGeom>
          <a:solidFill>
            <a:schemeClr val="accent1">
              <a:lumMod val="7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d-ID" dirty="0"/>
          </a:p>
        </p:txBody>
      </p:sp>
      <p:sp>
        <p:nvSpPr>
          <p:cNvPr id="80931" name="Rectangle 83"/>
          <p:cNvSpPr>
            <a:spLocks noChangeArrowheads="1"/>
          </p:cNvSpPr>
          <p:nvPr/>
        </p:nvSpPr>
        <p:spPr bwMode="auto">
          <a:xfrm>
            <a:off x="6812574" y="5157789"/>
            <a:ext cx="1282211" cy="523220"/>
          </a:xfrm>
          <a:prstGeom prst="rect">
            <a:avLst/>
          </a:prstGeom>
          <a:noFill/>
          <a:ln w="9525">
            <a:noFill/>
            <a:miter lim="800000"/>
            <a:headEnd/>
            <a:tailEnd/>
          </a:ln>
        </p:spPr>
        <p:txBody>
          <a:bodyPr>
            <a:spAutoFit/>
          </a:bodyPr>
          <a:lstStyle/>
          <a:p>
            <a:pPr algn="ctr"/>
            <a:r>
              <a:rPr lang="id-ID" sz="1400" b="1" dirty="0">
                <a:solidFill>
                  <a:schemeClr val="bg1"/>
                </a:solidFill>
              </a:rPr>
              <a:t>DIRJEN SUMBER DAYA</a:t>
            </a:r>
          </a:p>
        </p:txBody>
      </p:sp>
      <p:sp>
        <p:nvSpPr>
          <p:cNvPr id="85" name="Rounded Rectangle 84"/>
          <p:cNvSpPr/>
          <p:nvPr/>
        </p:nvSpPr>
        <p:spPr>
          <a:xfrm>
            <a:off x="6740769" y="5876926"/>
            <a:ext cx="1594338" cy="576263"/>
          </a:xfrm>
          <a:prstGeom prst="roundRect">
            <a:avLst/>
          </a:prstGeom>
          <a:solidFill>
            <a:srgbClr val="0070C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id-ID" sz="1600" b="1" dirty="0"/>
              <a:t>MENTERI </a:t>
            </a:r>
          </a:p>
        </p:txBody>
      </p:sp>
      <p:cxnSp>
        <p:nvCxnSpPr>
          <p:cNvPr id="86" name="Straight Arrow Connector 85"/>
          <p:cNvCxnSpPr>
            <a:stCxn id="79" idx="2"/>
            <a:endCxn id="80" idx="0"/>
          </p:cNvCxnSpPr>
          <p:nvPr/>
        </p:nvCxnSpPr>
        <p:spPr>
          <a:xfrm>
            <a:off x="7471997" y="2514601"/>
            <a:ext cx="13188" cy="1936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7" name="Straight Arrow Connector 86"/>
          <p:cNvCxnSpPr/>
          <p:nvPr/>
        </p:nvCxnSpPr>
        <p:spPr>
          <a:xfrm>
            <a:off x="7496908" y="3357563"/>
            <a:ext cx="0" cy="2159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9" name="Straight Arrow Connector 88"/>
          <p:cNvCxnSpPr/>
          <p:nvPr/>
        </p:nvCxnSpPr>
        <p:spPr>
          <a:xfrm>
            <a:off x="7471997" y="5661025"/>
            <a:ext cx="0" cy="2159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0" name="Elbow Connector 89"/>
          <p:cNvCxnSpPr>
            <a:stCxn id="80" idx="1"/>
            <a:endCxn id="79" idx="1"/>
          </p:cNvCxnSpPr>
          <p:nvPr/>
        </p:nvCxnSpPr>
        <p:spPr>
          <a:xfrm rot="10800000" flipH="1">
            <a:off x="6622074" y="2227263"/>
            <a:ext cx="51288" cy="806450"/>
          </a:xfrm>
          <a:prstGeom prst="bentConnector3">
            <a:avLst>
              <a:gd name="adj1" fmla="val -40316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1" name="Elbow Connector 90"/>
          <p:cNvCxnSpPr>
            <a:stCxn id="81" idx="1"/>
            <a:endCxn id="79" idx="1"/>
          </p:cNvCxnSpPr>
          <p:nvPr/>
        </p:nvCxnSpPr>
        <p:spPr>
          <a:xfrm rot="10800000" flipH="1">
            <a:off x="6635262" y="2227263"/>
            <a:ext cx="38100" cy="1670050"/>
          </a:xfrm>
          <a:prstGeom prst="bentConnector3">
            <a:avLst>
              <a:gd name="adj1" fmla="val -53773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2" name="Elbow Connector 91"/>
          <p:cNvCxnSpPr>
            <a:stCxn id="83" idx="1"/>
            <a:endCxn id="79" idx="1"/>
          </p:cNvCxnSpPr>
          <p:nvPr/>
        </p:nvCxnSpPr>
        <p:spPr>
          <a:xfrm rot="10800000" flipH="1">
            <a:off x="6607420" y="2227263"/>
            <a:ext cx="65942" cy="3181350"/>
          </a:xfrm>
          <a:prstGeom prst="bentConnector3">
            <a:avLst>
              <a:gd name="adj1" fmla="val -317465"/>
            </a:avLst>
          </a:prstGeom>
          <a:ln>
            <a:tailEnd type="arrow"/>
          </a:ln>
        </p:spPr>
        <p:style>
          <a:lnRef idx="1">
            <a:schemeClr val="accent1"/>
          </a:lnRef>
          <a:fillRef idx="0">
            <a:schemeClr val="accent1"/>
          </a:fillRef>
          <a:effectRef idx="0">
            <a:schemeClr val="accent1"/>
          </a:effectRef>
          <a:fontRef idx="minor">
            <a:schemeClr val="tx1"/>
          </a:fontRef>
        </p:style>
      </p:cxnSp>
      <p:sp>
        <p:nvSpPr>
          <p:cNvPr id="80939" name="TextBox 92"/>
          <p:cNvSpPr txBox="1">
            <a:spLocks noChangeArrowheads="1"/>
          </p:cNvSpPr>
          <p:nvPr/>
        </p:nvSpPr>
        <p:spPr bwMode="auto">
          <a:xfrm>
            <a:off x="7672755" y="2492375"/>
            <a:ext cx="392352" cy="369332"/>
          </a:xfrm>
          <a:prstGeom prst="rect">
            <a:avLst/>
          </a:prstGeom>
          <a:noFill/>
          <a:ln w="9525">
            <a:noFill/>
            <a:miter lim="800000"/>
            <a:headEnd/>
            <a:tailEnd/>
          </a:ln>
        </p:spPr>
        <p:txBody>
          <a:bodyPr wrap="none">
            <a:spAutoFit/>
          </a:bodyPr>
          <a:lstStyle/>
          <a:p>
            <a:r>
              <a:rPr lang="id-ID"/>
              <a:t>Ya</a:t>
            </a:r>
          </a:p>
        </p:txBody>
      </p:sp>
      <p:sp>
        <p:nvSpPr>
          <p:cNvPr id="80940" name="TextBox 93"/>
          <p:cNvSpPr txBox="1">
            <a:spLocks noChangeArrowheads="1"/>
          </p:cNvSpPr>
          <p:nvPr/>
        </p:nvSpPr>
        <p:spPr bwMode="auto">
          <a:xfrm>
            <a:off x="7671289" y="3357563"/>
            <a:ext cx="392352" cy="369332"/>
          </a:xfrm>
          <a:prstGeom prst="rect">
            <a:avLst/>
          </a:prstGeom>
          <a:noFill/>
          <a:ln w="9525">
            <a:noFill/>
            <a:miter lim="800000"/>
            <a:headEnd/>
            <a:tailEnd/>
          </a:ln>
        </p:spPr>
        <p:txBody>
          <a:bodyPr wrap="none">
            <a:spAutoFit/>
          </a:bodyPr>
          <a:lstStyle/>
          <a:p>
            <a:r>
              <a:rPr lang="id-ID"/>
              <a:t>Ya</a:t>
            </a:r>
          </a:p>
        </p:txBody>
      </p:sp>
      <p:sp>
        <p:nvSpPr>
          <p:cNvPr id="80941" name="TextBox 94"/>
          <p:cNvSpPr txBox="1">
            <a:spLocks noChangeArrowheads="1"/>
          </p:cNvSpPr>
          <p:nvPr/>
        </p:nvSpPr>
        <p:spPr bwMode="auto">
          <a:xfrm>
            <a:off x="7823689" y="4179888"/>
            <a:ext cx="392352" cy="369332"/>
          </a:xfrm>
          <a:prstGeom prst="rect">
            <a:avLst/>
          </a:prstGeom>
          <a:noFill/>
          <a:ln w="9525">
            <a:noFill/>
            <a:miter lim="800000"/>
            <a:headEnd/>
            <a:tailEnd/>
          </a:ln>
        </p:spPr>
        <p:txBody>
          <a:bodyPr wrap="none">
            <a:spAutoFit/>
          </a:bodyPr>
          <a:lstStyle/>
          <a:p>
            <a:r>
              <a:rPr lang="id-ID"/>
              <a:t>Ya</a:t>
            </a:r>
          </a:p>
        </p:txBody>
      </p:sp>
      <p:sp>
        <p:nvSpPr>
          <p:cNvPr id="80942" name="TextBox 95"/>
          <p:cNvSpPr txBox="1">
            <a:spLocks noChangeArrowheads="1"/>
          </p:cNvSpPr>
          <p:nvPr/>
        </p:nvSpPr>
        <p:spPr bwMode="auto">
          <a:xfrm>
            <a:off x="7905750" y="4891089"/>
            <a:ext cx="392352" cy="369332"/>
          </a:xfrm>
          <a:prstGeom prst="rect">
            <a:avLst/>
          </a:prstGeom>
          <a:noFill/>
          <a:ln w="9525">
            <a:noFill/>
            <a:miter lim="800000"/>
            <a:headEnd/>
            <a:tailEnd/>
          </a:ln>
        </p:spPr>
        <p:txBody>
          <a:bodyPr wrap="none">
            <a:spAutoFit/>
          </a:bodyPr>
          <a:lstStyle/>
          <a:p>
            <a:r>
              <a:rPr lang="id-ID"/>
              <a:t>Ya</a:t>
            </a:r>
          </a:p>
        </p:txBody>
      </p:sp>
      <p:sp>
        <p:nvSpPr>
          <p:cNvPr id="80943" name="TextBox 96"/>
          <p:cNvSpPr txBox="1">
            <a:spLocks noChangeArrowheads="1"/>
          </p:cNvSpPr>
          <p:nvPr/>
        </p:nvSpPr>
        <p:spPr bwMode="auto">
          <a:xfrm>
            <a:off x="6075485" y="2636839"/>
            <a:ext cx="686406" cy="369332"/>
          </a:xfrm>
          <a:prstGeom prst="rect">
            <a:avLst/>
          </a:prstGeom>
          <a:solidFill>
            <a:schemeClr val="bg1"/>
          </a:solidFill>
          <a:ln w="9525">
            <a:noFill/>
            <a:miter lim="800000"/>
            <a:headEnd/>
            <a:tailEnd/>
          </a:ln>
        </p:spPr>
        <p:txBody>
          <a:bodyPr wrap="none">
            <a:spAutoFit/>
          </a:bodyPr>
          <a:lstStyle/>
          <a:p>
            <a:r>
              <a:rPr lang="id-ID"/>
              <a:t>Tidak</a:t>
            </a:r>
          </a:p>
        </p:txBody>
      </p:sp>
      <p:sp>
        <p:nvSpPr>
          <p:cNvPr id="98" name="Rectangle 97"/>
          <p:cNvSpPr/>
          <p:nvPr/>
        </p:nvSpPr>
        <p:spPr>
          <a:xfrm>
            <a:off x="5968512" y="1125538"/>
            <a:ext cx="2965938" cy="5472112"/>
          </a:xfrm>
          <a:prstGeom prst="rect">
            <a:avLst/>
          </a:prstGeom>
          <a:noFill/>
          <a:ln>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d-ID"/>
          </a:p>
        </p:txBody>
      </p:sp>
      <p:sp>
        <p:nvSpPr>
          <p:cNvPr id="80945" name="Rectangle 100"/>
          <p:cNvSpPr>
            <a:spLocks noChangeArrowheads="1"/>
          </p:cNvSpPr>
          <p:nvPr/>
        </p:nvSpPr>
        <p:spPr bwMode="auto">
          <a:xfrm>
            <a:off x="6945924" y="4530725"/>
            <a:ext cx="1152881" cy="338554"/>
          </a:xfrm>
          <a:prstGeom prst="rect">
            <a:avLst/>
          </a:prstGeom>
          <a:noFill/>
          <a:ln w="9525">
            <a:noFill/>
            <a:miter lim="800000"/>
            <a:headEnd/>
            <a:tailEnd/>
          </a:ln>
        </p:spPr>
        <p:txBody>
          <a:bodyPr wrap="none">
            <a:spAutoFit/>
          </a:bodyPr>
          <a:lstStyle/>
          <a:p>
            <a:pPr algn="ctr"/>
            <a:r>
              <a:rPr lang="id-ID" sz="1600" b="1">
                <a:solidFill>
                  <a:schemeClr val="bg1"/>
                </a:solidFill>
              </a:rPr>
              <a:t>DIR KARIER</a:t>
            </a:r>
            <a:endParaRPr lang="en-US" sz="1600" b="1">
              <a:solidFill>
                <a:schemeClr val="bg1"/>
              </a:solidFill>
            </a:endParaRPr>
          </a:p>
        </p:txBody>
      </p:sp>
      <p:cxnSp>
        <p:nvCxnSpPr>
          <p:cNvPr id="102" name="Straight Arrow Connector 101"/>
          <p:cNvCxnSpPr/>
          <p:nvPr/>
        </p:nvCxnSpPr>
        <p:spPr>
          <a:xfrm>
            <a:off x="7496908" y="4149725"/>
            <a:ext cx="0" cy="2159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3" name="Straight Arrow Connector 102"/>
          <p:cNvCxnSpPr/>
          <p:nvPr/>
        </p:nvCxnSpPr>
        <p:spPr>
          <a:xfrm>
            <a:off x="7496908" y="4941888"/>
            <a:ext cx="0" cy="2159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07" name="Rectangle 106"/>
          <p:cNvSpPr/>
          <p:nvPr/>
        </p:nvSpPr>
        <p:spPr>
          <a:xfrm>
            <a:off x="3376247" y="1484313"/>
            <a:ext cx="2325566" cy="5355312"/>
          </a:xfrm>
          <a:prstGeom prst="rect">
            <a:avLst/>
          </a:prstGeom>
          <a:solidFill>
            <a:schemeClr val="accent1">
              <a:lumMod val="20000"/>
              <a:lumOff val="80000"/>
            </a:schemeClr>
          </a:solidFill>
        </p:spPr>
        <p:txBody>
          <a:bodyPr>
            <a:spAutoFit/>
          </a:bodyPr>
          <a:lstStyle/>
          <a:p>
            <a:pPr algn="ctr" fontAlgn="auto">
              <a:spcBef>
                <a:spcPts val="0"/>
              </a:spcBef>
              <a:spcAft>
                <a:spcPts val="0"/>
              </a:spcAft>
              <a:defRPr/>
            </a:pPr>
            <a:r>
              <a:rPr lang="id-ID" dirty="0">
                <a:latin typeface="+mn-lt"/>
                <a:cs typeface="+mn-cs"/>
              </a:rPr>
              <a:t>Usulan kenaikan jabatan akademik Lektor Kepala dan Profesor yang telah disetujui oleh Tim PAK dan ditandatangani oleh Dirjen SDID kemudian diteruskan ke Sekjen Kemristekdikti melalui Biro SDM untuk diterbitkan SK jabatan akademik.</a:t>
            </a:r>
          </a:p>
          <a:p>
            <a:pPr algn="ctr" fontAlgn="auto">
              <a:spcBef>
                <a:spcPts val="0"/>
              </a:spcBef>
              <a:spcAft>
                <a:spcPts val="0"/>
              </a:spcAft>
              <a:defRPr/>
            </a:pPr>
            <a:r>
              <a:rPr lang="id-ID" dirty="0">
                <a:latin typeface="+mn-lt"/>
                <a:cs typeface="+mn-cs"/>
              </a:rPr>
              <a:t>Sedangkan SK Kepangkatan Dosen yang didasarkan pada SK jabatan akademik akan diterbitkan oleh BKN.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Number Placeholder 1"/>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C0E4081-48CC-43D1-A4E8-1CC7E4780984}" type="slidenum">
              <a:rPr lang="id-ID"/>
              <a:pPr fontAlgn="base">
                <a:spcBef>
                  <a:spcPct val="0"/>
                </a:spcBef>
                <a:spcAft>
                  <a:spcPct val="0"/>
                </a:spcAft>
              </a:pPr>
              <a:t>21</a:t>
            </a:fld>
            <a:endParaRPr lang="id-ID"/>
          </a:p>
        </p:txBody>
      </p:sp>
      <p:sp>
        <p:nvSpPr>
          <p:cNvPr id="3" name="Rectangle 2"/>
          <p:cNvSpPr/>
          <p:nvPr/>
        </p:nvSpPr>
        <p:spPr>
          <a:xfrm>
            <a:off x="490905" y="1"/>
            <a:ext cx="8653096" cy="836613"/>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176213" fontAlgn="auto">
              <a:spcBef>
                <a:spcPts val="0"/>
              </a:spcBef>
              <a:spcAft>
                <a:spcPts val="0"/>
              </a:spcAft>
              <a:defRPr/>
            </a:pPr>
            <a:r>
              <a:rPr lang="id-ID" sz="2400" dirty="0">
                <a:solidFill>
                  <a:schemeClr val="tx2">
                    <a:lumMod val="75000"/>
                  </a:schemeClr>
                </a:solidFill>
                <a:latin typeface="Century Gothic" pitchFamily="34" charset="0"/>
              </a:rPr>
              <a:t>PROSES PENGUSULAN</a:t>
            </a:r>
            <a:r>
              <a:rPr lang="en-US" sz="2400" dirty="0">
                <a:solidFill>
                  <a:schemeClr val="tx2">
                    <a:lumMod val="75000"/>
                  </a:schemeClr>
                </a:solidFill>
                <a:latin typeface="Century Gothic" pitchFamily="34" charset="0"/>
              </a:rPr>
              <a:t> </a:t>
            </a:r>
            <a:r>
              <a:rPr lang="id-ID" sz="2400" dirty="0">
                <a:solidFill>
                  <a:schemeClr val="tx2">
                    <a:lumMod val="75000"/>
                  </a:schemeClr>
                </a:solidFill>
                <a:latin typeface="Century Gothic" pitchFamily="34" charset="0"/>
              </a:rPr>
              <a:t>KEPANGKATAN DOSEN</a:t>
            </a:r>
          </a:p>
        </p:txBody>
      </p:sp>
      <p:sp>
        <p:nvSpPr>
          <p:cNvPr id="4" name="Pentagon 3"/>
          <p:cNvSpPr/>
          <p:nvPr/>
        </p:nvSpPr>
        <p:spPr>
          <a:xfrm>
            <a:off x="0" y="1"/>
            <a:ext cx="650631" cy="836613"/>
          </a:xfrm>
          <a:prstGeom prst="homePlate">
            <a:avLst>
              <a:gd name="adj" fmla="val 28848"/>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d-ID" dirty="0"/>
          </a:p>
        </p:txBody>
      </p:sp>
      <p:sp>
        <p:nvSpPr>
          <p:cNvPr id="82949" name="AutoShape 4" descr="Hasil gambar untuk people run icon"/>
          <p:cNvSpPr>
            <a:spLocks noChangeAspect="1" noChangeArrowheads="1"/>
          </p:cNvSpPr>
          <p:nvPr/>
        </p:nvSpPr>
        <p:spPr bwMode="auto">
          <a:xfrm>
            <a:off x="143608" y="-144463"/>
            <a:ext cx="281354" cy="304801"/>
          </a:xfrm>
          <a:prstGeom prst="rect">
            <a:avLst/>
          </a:prstGeom>
          <a:noFill/>
          <a:ln w="9525">
            <a:noFill/>
            <a:miter lim="800000"/>
            <a:headEnd/>
            <a:tailEnd/>
          </a:ln>
        </p:spPr>
        <p:txBody>
          <a:bodyPr/>
          <a:lstStyle/>
          <a:p>
            <a:endParaRPr lang="id-ID"/>
          </a:p>
        </p:txBody>
      </p:sp>
      <p:graphicFrame>
        <p:nvGraphicFramePr>
          <p:cNvPr id="6" name="Table 5"/>
          <p:cNvGraphicFramePr>
            <a:graphicFrameLocks noGrp="1"/>
          </p:cNvGraphicFramePr>
          <p:nvPr/>
        </p:nvGraphicFramePr>
        <p:xfrm>
          <a:off x="383931" y="1054100"/>
          <a:ext cx="8534078" cy="5530214"/>
        </p:xfrm>
        <a:graphic>
          <a:graphicData uri="http://schemas.openxmlformats.org/drawingml/2006/table">
            <a:tbl>
              <a:tblPr firstRow="1" firstCol="1" bandRow="1">
                <a:tableStyleId>{5C22544A-7EE6-4342-B048-85BDC9FD1C3A}</a:tableStyleId>
              </a:tblPr>
              <a:tblGrid>
                <a:gridCol w="2020124">
                  <a:extLst>
                    <a:ext uri="{9D8B030D-6E8A-4147-A177-3AD203B41FA5}">
                      <a16:colId xmlns:a16="http://schemas.microsoft.com/office/drawing/2014/main" val="20000"/>
                    </a:ext>
                  </a:extLst>
                </a:gridCol>
                <a:gridCol w="2850816">
                  <a:extLst>
                    <a:ext uri="{9D8B030D-6E8A-4147-A177-3AD203B41FA5}">
                      <a16:colId xmlns:a16="http://schemas.microsoft.com/office/drawing/2014/main" val="20001"/>
                    </a:ext>
                  </a:extLst>
                </a:gridCol>
                <a:gridCol w="1395489">
                  <a:extLst>
                    <a:ext uri="{9D8B030D-6E8A-4147-A177-3AD203B41FA5}">
                      <a16:colId xmlns:a16="http://schemas.microsoft.com/office/drawing/2014/main" val="20002"/>
                    </a:ext>
                  </a:extLst>
                </a:gridCol>
                <a:gridCol w="2267649">
                  <a:extLst>
                    <a:ext uri="{9D8B030D-6E8A-4147-A177-3AD203B41FA5}">
                      <a16:colId xmlns:a16="http://schemas.microsoft.com/office/drawing/2014/main" val="20003"/>
                    </a:ext>
                  </a:extLst>
                </a:gridCol>
              </a:tblGrid>
              <a:tr h="866774">
                <a:tc>
                  <a:txBody>
                    <a:bodyPr/>
                    <a:lstStyle/>
                    <a:p>
                      <a:pPr marL="0" marR="0" algn="ctr">
                        <a:lnSpc>
                          <a:spcPct val="100000"/>
                        </a:lnSpc>
                        <a:spcBef>
                          <a:spcPts val="0"/>
                        </a:spcBef>
                        <a:spcAft>
                          <a:spcPts val="0"/>
                        </a:spcAft>
                      </a:pPr>
                      <a:r>
                        <a:rPr lang="en-US" sz="1600" dirty="0">
                          <a:effectLst/>
                          <a:latin typeface="+mj-lt"/>
                          <a:ea typeface="Arial Unicode MS" panose="020B0604020202020204" pitchFamily="34" charset="-128"/>
                          <a:cs typeface="Arial Unicode MS" panose="020B0604020202020204" pitchFamily="34" charset="-128"/>
                        </a:rPr>
                        <a:t>UNIT INSTITUSI PENANGGUNG JAWAB</a:t>
                      </a:r>
                    </a:p>
                  </a:txBody>
                  <a:tcPr marL="38575" marR="38575" marT="0" marB="0" anchor="ctr">
                    <a:solidFill>
                      <a:srgbClr val="002060"/>
                    </a:solidFill>
                  </a:tcPr>
                </a:tc>
                <a:tc>
                  <a:txBody>
                    <a:bodyPr/>
                    <a:lstStyle/>
                    <a:p>
                      <a:pPr marL="0" marR="0" algn="ctr">
                        <a:lnSpc>
                          <a:spcPct val="100000"/>
                        </a:lnSpc>
                        <a:spcBef>
                          <a:spcPts val="0"/>
                        </a:spcBef>
                        <a:spcAft>
                          <a:spcPts val="0"/>
                        </a:spcAft>
                      </a:pPr>
                      <a:r>
                        <a:rPr lang="en-US" sz="1600" dirty="0">
                          <a:effectLst/>
                          <a:latin typeface="+mj-lt"/>
                          <a:ea typeface="Arial Unicode MS" panose="020B0604020202020204" pitchFamily="34" charset="-128"/>
                          <a:cs typeface="Arial Unicode MS" panose="020B0604020202020204" pitchFamily="34" charset="-128"/>
                        </a:rPr>
                        <a:t>KEGIATAN</a:t>
                      </a:r>
                    </a:p>
                  </a:txBody>
                  <a:tcPr marL="38575" marR="38575" marT="0" marB="0" anchor="ctr">
                    <a:solidFill>
                      <a:srgbClr val="002060"/>
                    </a:solidFill>
                  </a:tcPr>
                </a:tc>
                <a:tc>
                  <a:txBody>
                    <a:bodyPr/>
                    <a:lstStyle/>
                    <a:p>
                      <a:pPr marL="0" marR="0" algn="ctr">
                        <a:lnSpc>
                          <a:spcPct val="100000"/>
                        </a:lnSpc>
                        <a:spcBef>
                          <a:spcPts val="0"/>
                        </a:spcBef>
                        <a:spcAft>
                          <a:spcPts val="0"/>
                        </a:spcAft>
                      </a:pPr>
                      <a:r>
                        <a:rPr lang="en-US" sz="1600" dirty="0">
                          <a:effectLst/>
                          <a:latin typeface="+mj-lt"/>
                          <a:ea typeface="Arial Unicode MS" panose="020B0604020202020204" pitchFamily="34" charset="-128"/>
                          <a:cs typeface="Arial Unicode MS" panose="020B0604020202020204" pitchFamily="34" charset="-128"/>
                        </a:rPr>
                        <a:t>DURASI WAKTU PALING LAMA</a:t>
                      </a:r>
                    </a:p>
                  </a:txBody>
                  <a:tcPr marL="38575" marR="38575" marT="0" marB="0" anchor="ctr">
                    <a:solidFill>
                      <a:srgbClr val="002060"/>
                    </a:solidFill>
                  </a:tcPr>
                </a:tc>
                <a:tc>
                  <a:txBody>
                    <a:bodyPr/>
                    <a:lstStyle/>
                    <a:p>
                      <a:pPr marL="0" marR="0" algn="ctr">
                        <a:lnSpc>
                          <a:spcPct val="100000"/>
                        </a:lnSpc>
                        <a:spcBef>
                          <a:spcPts val="0"/>
                        </a:spcBef>
                        <a:spcAft>
                          <a:spcPts val="0"/>
                        </a:spcAft>
                      </a:pPr>
                      <a:r>
                        <a:rPr lang="en-US" sz="1600" dirty="0">
                          <a:effectLst/>
                          <a:latin typeface="+mj-lt"/>
                          <a:ea typeface="Arial Unicode MS" panose="020B0604020202020204" pitchFamily="34" charset="-128"/>
                          <a:cs typeface="Arial Unicode MS" panose="020B0604020202020204" pitchFamily="34" charset="-128"/>
                        </a:rPr>
                        <a:t>LUARAN</a:t>
                      </a:r>
                    </a:p>
                  </a:txBody>
                  <a:tcPr marL="38575" marR="38575" marT="0" marB="0" anchor="ctr">
                    <a:solidFill>
                      <a:srgbClr val="002060"/>
                    </a:solidFill>
                  </a:tcPr>
                </a:tc>
                <a:extLst>
                  <a:ext uri="{0D108BD9-81ED-4DB2-BD59-A6C34878D82A}">
                    <a16:rowId xmlns:a16="http://schemas.microsoft.com/office/drawing/2014/main" val="10000"/>
                  </a:ext>
                </a:extLst>
              </a:tr>
              <a:tr h="1097280">
                <a:tc>
                  <a:txBody>
                    <a:bodyPr/>
                    <a:lstStyle/>
                    <a:p>
                      <a:pPr marL="0" marR="0">
                        <a:lnSpc>
                          <a:spcPct val="100000"/>
                        </a:lnSpc>
                        <a:spcBef>
                          <a:spcPts val="0"/>
                        </a:spcBef>
                        <a:spcAft>
                          <a:spcPts val="0"/>
                        </a:spcAft>
                      </a:pPr>
                      <a:r>
                        <a:rPr lang="en-US" sz="1800" b="0" dirty="0" err="1">
                          <a:solidFill>
                            <a:schemeClr val="tx1"/>
                          </a:solidFill>
                          <a:effectLst/>
                          <a:latin typeface="+mj-lt"/>
                          <a:ea typeface="Arial Unicode MS" panose="020B0604020202020204" pitchFamily="34" charset="-128"/>
                          <a:cs typeface="Arial Unicode MS" panose="020B0604020202020204" pitchFamily="34" charset="-128"/>
                        </a:rPr>
                        <a:t>Jurusan</a:t>
                      </a:r>
                      <a:r>
                        <a:rPr lang="en-US" sz="1800" b="0" dirty="0">
                          <a:solidFill>
                            <a:schemeClr val="tx1"/>
                          </a:solidFill>
                          <a:effectLst/>
                          <a:latin typeface="+mj-lt"/>
                          <a:ea typeface="Arial Unicode MS" panose="020B0604020202020204" pitchFamily="34" charset="-128"/>
                          <a:cs typeface="Arial Unicode MS" panose="020B0604020202020204" pitchFamily="34" charset="-128"/>
                        </a:rPr>
                        <a:t>/</a:t>
                      </a:r>
                      <a:r>
                        <a:rPr lang="en-US" sz="1800" b="0" dirty="0" err="1">
                          <a:solidFill>
                            <a:schemeClr val="tx1"/>
                          </a:solidFill>
                          <a:effectLst/>
                          <a:latin typeface="+mj-lt"/>
                          <a:ea typeface="Arial Unicode MS" panose="020B0604020202020204" pitchFamily="34" charset="-128"/>
                          <a:cs typeface="Arial Unicode MS" panose="020B0604020202020204" pitchFamily="34" charset="-128"/>
                        </a:rPr>
                        <a:t>Fakultas</a:t>
                      </a:r>
                      <a:endParaRPr lang="en-US" sz="1800" b="0" dirty="0">
                        <a:solidFill>
                          <a:schemeClr val="tx1"/>
                        </a:solidFill>
                        <a:effectLst/>
                        <a:latin typeface="+mj-lt"/>
                        <a:ea typeface="Arial Unicode MS" panose="020B0604020202020204" pitchFamily="34" charset="-128"/>
                        <a:cs typeface="Arial Unicode MS" panose="020B0604020202020204" pitchFamily="34" charset="-128"/>
                      </a:endParaRPr>
                    </a:p>
                  </a:txBody>
                  <a:tcPr marL="38575" marR="38575" marT="0" marB="0" anchor="ctr">
                    <a:solidFill>
                      <a:schemeClr val="accent1">
                        <a:lumMod val="20000"/>
                        <a:lumOff val="80000"/>
                      </a:schemeClr>
                    </a:solidFill>
                  </a:tcPr>
                </a:tc>
                <a:tc>
                  <a:txBody>
                    <a:bodyPr/>
                    <a:lstStyle/>
                    <a:p>
                      <a:pPr marL="0" marR="0">
                        <a:lnSpc>
                          <a:spcPct val="100000"/>
                        </a:lnSpc>
                        <a:spcBef>
                          <a:spcPts val="0"/>
                        </a:spcBef>
                        <a:spcAft>
                          <a:spcPts val="0"/>
                        </a:spcAft>
                      </a:pPr>
                      <a:r>
                        <a:rPr lang="en-US" sz="1800" b="0" dirty="0" err="1">
                          <a:solidFill>
                            <a:schemeClr val="tx1"/>
                          </a:solidFill>
                          <a:effectLst/>
                          <a:latin typeface="+mj-lt"/>
                          <a:ea typeface="Arial Unicode MS" panose="020B0604020202020204" pitchFamily="34" charset="-128"/>
                          <a:cs typeface="Arial Unicode MS" panose="020B0604020202020204" pitchFamily="34" charset="-128"/>
                        </a:rPr>
                        <a:t>Usulan</a:t>
                      </a:r>
                      <a:r>
                        <a:rPr lang="en-US" sz="1800" b="0" dirty="0">
                          <a:solidFill>
                            <a:schemeClr val="tx1"/>
                          </a:solidFill>
                          <a:effectLst/>
                          <a:latin typeface="+mj-lt"/>
                          <a:ea typeface="Arial Unicode MS" panose="020B0604020202020204" pitchFamily="34" charset="-128"/>
                          <a:cs typeface="Arial Unicode MS" panose="020B0604020202020204" pitchFamily="34" charset="-128"/>
                        </a:rPr>
                        <a:t>, proses </a:t>
                      </a:r>
                      <a:r>
                        <a:rPr lang="en-US" sz="1800" b="0" dirty="0" err="1">
                          <a:solidFill>
                            <a:schemeClr val="tx1"/>
                          </a:solidFill>
                          <a:effectLst/>
                          <a:latin typeface="+mj-lt"/>
                          <a:ea typeface="Arial Unicode MS" panose="020B0604020202020204" pitchFamily="34" charset="-128"/>
                          <a:cs typeface="Arial Unicode MS" panose="020B0604020202020204" pitchFamily="34" charset="-128"/>
                        </a:rPr>
                        <a:t>pemeriksaan</a:t>
                      </a:r>
                      <a:r>
                        <a:rPr lang="en-US" sz="1800" b="0" dirty="0">
                          <a:solidFill>
                            <a:schemeClr val="tx1"/>
                          </a:solidFill>
                          <a:effectLst/>
                          <a:latin typeface="+mj-lt"/>
                          <a:ea typeface="Arial Unicode MS" panose="020B0604020202020204" pitchFamily="34" charset="-128"/>
                          <a:cs typeface="Arial Unicode MS" panose="020B0604020202020204" pitchFamily="34" charset="-128"/>
                        </a:rPr>
                        <a:t>, </a:t>
                      </a:r>
                      <a:r>
                        <a:rPr lang="en-US" sz="1800" b="0" dirty="0" err="1">
                          <a:solidFill>
                            <a:schemeClr val="tx1"/>
                          </a:solidFill>
                          <a:effectLst/>
                          <a:latin typeface="+mj-lt"/>
                          <a:ea typeface="Arial Unicode MS" panose="020B0604020202020204" pitchFamily="34" charset="-128"/>
                          <a:cs typeface="Arial Unicode MS" panose="020B0604020202020204" pitchFamily="34" charset="-128"/>
                        </a:rPr>
                        <a:t>validasi</a:t>
                      </a:r>
                      <a:r>
                        <a:rPr lang="en-US" sz="1800" b="0" dirty="0">
                          <a:solidFill>
                            <a:schemeClr val="tx1"/>
                          </a:solidFill>
                          <a:effectLst/>
                          <a:latin typeface="+mj-lt"/>
                          <a:ea typeface="Arial Unicode MS" panose="020B0604020202020204" pitchFamily="34" charset="-128"/>
                          <a:cs typeface="Arial Unicode MS" panose="020B0604020202020204" pitchFamily="34" charset="-128"/>
                        </a:rPr>
                        <a:t> </a:t>
                      </a:r>
                      <a:r>
                        <a:rPr lang="en-US" sz="1800" b="0" dirty="0" err="1">
                          <a:solidFill>
                            <a:schemeClr val="tx1"/>
                          </a:solidFill>
                          <a:effectLst/>
                          <a:latin typeface="+mj-lt"/>
                          <a:ea typeface="Arial Unicode MS" panose="020B0604020202020204" pitchFamily="34" charset="-128"/>
                          <a:cs typeface="Arial Unicode MS" panose="020B0604020202020204" pitchFamily="34" charset="-128"/>
                        </a:rPr>
                        <a:t>dan</a:t>
                      </a:r>
                      <a:r>
                        <a:rPr lang="en-US" sz="1800" b="0" dirty="0">
                          <a:solidFill>
                            <a:schemeClr val="tx1"/>
                          </a:solidFill>
                          <a:effectLst/>
                          <a:latin typeface="+mj-lt"/>
                          <a:ea typeface="Arial Unicode MS" panose="020B0604020202020204" pitchFamily="34" charset="-128"/>
                          <a:cs typeface="Arial Unicode MS" panose="020B0604020202020204" pitchFamily="34" charset="-128"/>
                        </a:rPr>
                        <a:t> </a:t>
                      </a:r>
                      <a:r>
                        <a:rPr lang="en-US" sz="1800" b="0" dirty="0" err="1">
                          <a:solidFill>
                            <a:schemeClr val="tx1"/>
                          </a:solidFill>
                          <a:effectLst/>
                          <a:latin typeface="+mj-lt"/>
                          <a:ea typeface="Arial Unicode MS" panose="020B0604020202020204" pitchFamily="34" charset="-128"/>
                          <a:cs typeface="Arial Unicode MS" panose="020B0604020202020204" pitchFamily="34" charset="-128"/>
                        </a:rPr>
                        <a:t>pertimbangan</a:t>
                      </a:r>
                      <a:r>
                        <a:rPr lang="en-US" sz="1800" b="0" dirty="0">
                          <a:solidFill>
                            <a:schemeClr val="tx1"/>
                          </a:solidFill>
                          <a:effectLst/>
                          <a:latin typeface="+mj-lt"/>
                          <a:ea typeface="Arial Unicode MS" panose="020B0604020202020204" pitchFamily="34" charset="-128"/>
                          <a:cs typeface="Arial Unicode MS" panose="020B0604020202020204" pitchFamily="34" charset="-128"/>
                        </a:rPr>
                        <a:t>/</a:t>
                      </a:r>
                      <a:r>
                        <a:rPr lang="id-ID" sz="1800" b="0" dirty="0">
                          <a:solidFill>
                            <a:schemeClr val="tx1"/>
                          </a:solidFill>
                          <a:effectLst/>
                          <a:latin typeface="+mj-lt"/>
                          <a:ea typeface="Arial Unicode MS" panose="020B0604020202020204" pitchFamily="34" charset="-128"/>
                          <a:cs typeface="Arial Unicode MS" panose="020B0604020202020204" pitchFamily="34" charset="-128"/>
                        </a:rPr>
                        <a:t> </a:t>
                      </a:r>
                      <a:r>
                        <a:rPr lang="en-US" sz="1800" b="0" dirty="0" err="1">
                          <a:solidFill>
                            <a:schemeClr val="tx1"/>
                          </a:solidFill>
                          <a:effectLst/>
                          <a:latin typeface="+mj-lt"/>
                          <a:ea typeface="Arial Unicode MS" panose="020B0604020202020204" pitchFamily="34" charset="-128"/>
                          <a:cs typeface="Arial Unicode MS" panose="020B0604020202020204" pitchFamily="34" charset="-128"/>
                        </a:rPr>
                        <a:t>persetujuan</a:t>
                      </a:r>
                      <a:r>
                        <a:rPr lang="en-US" sz="1800" b="0" dirty="0">
                          <a:solidFill>
                            <a:schemeClr val="tx1"/>
                          </a:solidFill>
                          <a:effectLst/>
                          <a:latin typeface="+mj-lt"/>
                          <a:ea typeface="Arial Unicode MS" panose="020B0604020202020204" pitchFamily="34" charset="-128"/>
                          <a:cs typeface="Arial Unicode MS" panose="020B0604020202020204" pitchFamily="34" charset="-128"/>
                        </a:rPr>
                        <a:t> </a:t>
                      </a:r>
                      <a:r>
                        <a:rPr lang="en-US" sz="1800" b="0" dirty="0" err="1">
                          <a:solidFill>
                            <a:schemeClr val="tx1"/>
                          </a:solidFill>
                          <a:effectLst/>
                          <a:latin typeface="+mj-lt"/>
                          <a:ea typeface="Arial Unicode MS" panose="020B0604020202020204" pitchFamily="34" charset="-128"/>
                          <a:cs typeface="Arial Unicode MS" panose="020B0604020202020204" pitchFamily="34" charset="-128"/>
                        </a:rPr>
                        <a:t>senat</a:t>
                      </a:r>
                      <a:r>
                        <a:rPr lang="en-US" sz="1800" b="0" dirty="0">
                          <a:solidFill>
                            <a:schemeClr val="tx1"/>
                          </a:solidFill>
                          <a:effectLst/>
                          <a:latin typeface="+mj-lt"/>
                          <a:ea typeface="Arial Unicode MS" panose="020B0604020202020204" pitchFamily="34" charset="-128"/>
                          <a:cs typeface="Arial Unicode MS" panose="020B0604020202020204" pitchFamily="34" charset="-128"/>
                        </a:rPr>
                        <a:t>.</a:t>
                      </a:r>
                    </a:p>
                  </a:txBody>
                  <a:tcPr marL="38575" marR="38575" marT="0" marB="0" anchor="ctr">
                    <a:solidFill>
                      <a:schemeClr val="accent1">
                        <a:lumMod val="20000"/>
                        <a:lumOff val="80000"/>
                      </a:schemeClr>
                    </a:solidFill>
                  </a:tcPr>
                </a:tc>
                <a:tc>
                  <a:txBody>
                    <a:bodyPr/>
                    <a:lstStyle/>
                    <a:p>
                      <a:pPr marL="0" marR="0">
                        <a:lnSpc>
                          <a:spcPct val="100000"/>
                        </a:lnSpc>
                        <a:spcBef>
                          <a:spcPts val="0"/>
                        </a:spcBef>
                        <a:spcAft>
                          <a:spcPts val="0"/>
                        </a:spcAft>
                      </a:pPr>
                      <a:r>
                        <a:rPr lang="en-US" sz="1800" b="0" dirty="0">
                          <a:solidFill>
                            <a:schemeClr val="tx1"/>
                          </a:solidFill>
                          <a:effectLst/>
                          <a:latin typeface="+mj-lt"/>
                          <a:ea typeface="Arial Unicode MS" panose="020B0604020202020204" pitchFamily="34" charset="-128"/>
                          <a:cs typeface="Arial Unicode MS" panose="020B0604020202020204" pitchFamily="34" charset="-128"/>
                        </a:rPr>
                        <a:t>30 </a:t>
                      </a:r>
                      <a:r>
                        <a:rPr lang="en-US" sz="1800" b="0" dirty="0" err="1">
                          <a:solidFill>
                            <a:schemeClr val="tx1"/>
                          </a:solidFill>
                          <a:effectLst/>
                          <a:latin typeface="+mj-lt"/>
                          <a:ea typeface="Arial Unicode MS" panose="020B0604020202020204" pitchFamily="34" charset="-128"/>
                          <a:cs typeface="Arial Unicode MS" panose="020B0604020202020204" pitchFamily="34" charset="-128"/>
                        </a:rPr>
                        <a:t>hari</a:t>
                      </a:r>
                      <a:r>
                        <a:rPr lang="en-US" sz="1800" b="0" dirty="0">
                          <a:solidFill>
                            <a:schemeClr val="tx1"/>
                          </a:solidFill>
                          <a:effectLst/>
                          <a:latin typeface="+mj-lt"/>
                          <a:ea typeface="Arial Unicode MS" panose="020B0604020202020204" pitchFamily="34" charset="-128"/>
                          <a:cs typeface="Arial Unicode MS" panose="020B0604020202020204" pitchFamily="34" charset="-128"/>
                        </a:rPr>
                        <a:t> </a:t>
                      </a:r>
                      <a:r>
                        <a:rPr lang="en-US" sz="1800" b="0" dirty="0" err="1">
                          <a:solidFill>
                            <a:schemeClr val="tx1"/>
                          </a:solidFill>
                          <a:effectLst/>
                          <a:latin typeface="+mj-lt"/>
                          <a:ea typeface="Arial Unicode MS" panose="020B0604020202020204" pitchFamily="34" charset="-128"/>
                          <a:cs typeface="Arial Unicode MS" panose="020B0604020202020204" pitchFamily="34" charset="-128"/>
                        </a:rPr>
                        <a:t>kerja</a:t>
                      </a:r>
                      <a:endParaRPr lang="en-US" sz="1800" b="0" dirty="0">
                        <a:solidFill>
                          <a:schemeClr val="tx1"/>
                        </a:solidFill>
                        <a:effectLst/>
                        <a:latin typeface="+mj-lt"/>
                        <a:ea typeface="Arial Unicode MS" panose="020B0604020202020204" pitchFamily="34" charset="-128"/>
                        <a:cs typeface="Arial Unicode MS" panose="020B0604020202020204" pitchFamily="34" charset="-128"/>
                      </a:endParaRPr>
                    </a:p>
                  </a:txBody>
                  <a:tcPr marL="38575" marR="38575" marT="0" marB="0" anchor="ctr">
                    <a:solidFill>
                      <a:schemeClr val="accent1">
                        <a:lumMod val="20000"/>
                        <a:lumOff val="80000"/>
                      </a:schemeClr>
                    </a:solidFill>
                  </a:tcPr>
                </a:tc>
                <a:tc>
                  <a:txBody>
                    <a:bodyPr/>
                    <a:lstStyle/>
                    <a:p>
                      <a:pPr marL="0" marR="0">
                        <a:lnSpc>
                          <a:spcPct val="100000"/>
                        </a:lnSpc>
                        <a:spcBef>
                          <a:spcPts val="0"/>
                        </a:spcBef>
                        <a:spcAft>
                          <a:spcPts val="0"/>
                        </a:spcAft>
                      </a:pPr>
                      <a:r>
                        <a:rPr lang="en-US" sz="1800" b="0" dirty="0" err="1">
                          <a:solidFill>
                            <a:schemeClr val="tx1"/>
                          </a:solidFill>
                          <a:effectLst/>
                          <a:latin typeface="+mj-lt"/>
                          <a:ea typeface="Arial Unicode MS" panose="020B0604020202020204" pitchFamily="34" charset="-128"/>
                          <a:cs typeface="Arial Unicode MS" panose="020B0604020202020204" pitchFamily="34" charset="-128"/>
                        </a:rPr>
                        <a:t>Berkas</a:t>
                      </a:r>
                      <a:r>
                        <a:rPr lang="en-US" sz="1800" b="0" dirty="0">
                          <a:solidFill>
                            <a:schemeClr val="tx1"/>
                          </a:solidFill>
                          <a:effectLst/>
                          <a:latin typeface="+mj-lt"/>
                          <a:ea typeface="Arial Unicode MS" panose="020B0604020202020204" pitchFamily="34" charset="-128"/>
                          <a:cs typeface="Arial Unicode MS" panose="020B0604020202020204" pitchFamily="34" charset="-128"/>
                        </a:rPr>
                        <a:t>/DUPAK  yang </a:t>
                      </a:r>
                      <a:r>
                        <a:rPr lang="en-US" sz="1800" b="0" dirty="0" err="1">
                          <a:solidFill>
                            <a:schemeClr val="tx1"/>
                          </a:solidFill>
                          <a:effectLst/>
                          <a:latin typeface="+mj-lt"/>
                          <a:ea typeface="Arial Unicode MS" panose="020B0604020202020204" pitchFamily="34" charset="-128"/>
                          <a:cs typeface="Arial Unicode MS" panose="020B0604020202020204" pitchFamily="34" charset="-128"/>
                        </a:rPr>
                        <a:t>sudah</a:t>
                      </a:r>
                      <a:r>
                        <a:rPr lang="en-US" sz="1800" b="0" dirty="0">
                          <a:solidFill>
                            <a:schemeClr val="tx1"/>
                          </a:solidFill>
                          <a:effectLst/>
                          <a:latin typeface="+mj-lt"/>
                          <a:ea typeface="Arial Unicode MS" panose="020B0604020202020204" pitchFamily="34" charset="-128"/>
                          <a:cs typeface="Arial Unicode MS" panose="020B0604020202020204" pitchFamily="34" charset="-128"/>
                        </a:rPr>
                        <a:t> </a:t>
                      </a:r>
                      <a:r>
                        <a:rPr lang="en-US" sz="1800" b="0" dirty="0" err="1">
                          <a:solidFill>
                            <a:schemeClr val="tx1"/>
                          </a:solidFill>
                          <a:effectLst/>
                          <a:latin typeface="+mj-lt"/>
                          <a:ea typeface="Arial Unicode MS" panose="020B0604020202020204" pitchFamily="34" charset="-128"/>
                          <a:cs typeface="Arial Unicode MS" panose="020B0604020202020204" pitchFamily="34" charset="-128"/>
                        </a:rPr>
                        <a:t>disetujui</a:t>
                      </a:r>
                      <a:r>
                        <a:rPr lang="en-US" sz="1800" b="0" dirty="0">
                          <a:solidFill>
                            <a:schemeClr val="tx1"/>
                          </a:solidFill>
                          <a:effectLst/>
                          <a:latin typeface="+mj-lt"/>
                          <a:ea typeface="Arial Unicode MS" panose="020B0604020202020204" pitchFamily="34" charset="-128"/>
                          <a:cs typeface="Arial Unicode MS" panose="020B0604020202020204" pitchFamily="34" charset="-128"/>
                        </a:rPr>
                        <a:t> </a:t>
                      </a:r>
                      <a:r>
                        <a:rPr lang="en-US" sz="1800" b="0" dirty="0" err="1">
                          <a:solidFill>
                            <a:schemeClr val="tx1"/>
                          </a:solidFill>
                          <a:effectLst/>
                          <a:latin typeface="+mj-lt"/>
                          <a:ea typeface="Arial Unicode MS" panose="020B0604020202020204" pitchFamily="34" charset="-128"/>
                          <a:cs typeface="Arial Unicode MS" panose="020B0604020202020204" pitchFamily="34" charset="-128"/>
                        </a:rPr>
                        <a:t>Pimpinan</a:t>
                      </a:r>
                      <a:r>
                        <a:rPr lang="en-US" sz="1800" b="0" dirty="0">
                          <a:solidFill>
                            <a:schemeClr val="tx1"/>
                          </a:solidFill>
                          <a:effectLst/>
                          <a:latin typeface="+mj-lt"/>
                          <a:ea typeface="Arial Unicode MS" panose="020B0604020202020204" pitchFamily="34" charset="-128"/>
                          <a:cs typeface="Arial Unicode MS" panose="020B0604020202020204" pitchFamily="34" charset="-128"/>
                        </a:rPr>
                        <a:t> </a:t>
                      </a:r>
                      <a:r>
                        <a:rPr lang="en-US" sz="1800" b="0" dirty="0" err="1">
                          <a:solidFill>
                            <a:schemeClr val="tx1"/>
                          </a:solidFill>
                          <a:effectLst/>
                          <a:latin typeface="+mj-lt"/>
                          <a:ea typeface="Arial Unicode MS" panose="020B0604020202020204" pitchFamily="34" charset="-128"/>
                          <a:cs typeface="Arial Unicode MS" panose="020B0604020202020204" pitchFamily="34" charset="-128"/>
                        </a:rPr>
                        <a:t>Jurusan</a:t>
                      </a:r>
                      <a:r>
                        <a:rPr lang="en-US" sz="1800" b="0" dirty="0">
                          <a:solidFill>
                            <a:schemeClr val="tx1"/>
                          </a:solidFill>
                          <a:effectLst/>
                          <a:latin typeface="+mj-lt"/>
                          <a:ea typeface="Arial Unicode MS" panose="020B0604020202020204" pitchFamily="34" charset="-128"/>
                          <a:cs typeface="Arial Unicode MS" panose="020B0604020202020204" pitchFamily="34" charset="-128"/>
                        </a:rPr>
                        <a:t>/ </a:t>
                      </a:r>
                      <a:r>
                        <a:rPr lang="en-US" sz="1800" b="0" dirty="0" err="1">
                          <a:solidFill>
                            <a:schemeClr val="tx1"/>
                          </a:solidFill>
                          <a:effectLst/>
                          <a:latin typeface="+mj-lt"/>
                          <a:ea typeface="Arial Unicode MS" panose="020B0604020202020204" pitchFamily="34" charset="-128"/>
                          <a:cs typeface="Arial Unicode MS" panose="020B0604020202020204" pitchFamily="34" charset="-128"/>
                        </a:rPr>
                        <a:t>Fakultas</a:t>
                      </a:r>
                      <a:endParaRPr lang="en-US" sz="1800" b="0" dirty="0">
                        <a:solidFill>
                          <a:schemeClr val="tx1"/>
                        </a:solidFill>
                        <a:effectLst/>
                        <a:latin typeface="+mj-lt"/>
                        <a:ea typeface="Arial Unicode MS" panose="020B0604020202020204" pitchFamily="34" charset="-128"/>
                        <a:cs typeface="Arial Unicode MS" panose="020B0604020202020204" pitchFamily="34" charset="-128"/>
                      </a:endParaRPr>
                    </a:p>
                  </a:txBody>
                  <a:tcPr marL="38575" marR="38575" marT="0" marB="0" anchor="ctr">
                    <a:solidFill>
                      <a:schemeClr val="accent1">
                        <a:lumMod val="20000"/>
                        <a:lumOff val="80000"/>
                      </a:schemeClr>
                    </a:solidFill>
                  </a:tcPr>
                </a:tc>
                <a:extLst>
                  <a:ext uri="{0D108BD9-81ED-4DB2-BD59-A6C34878D82A}">
                    <a16:rowId xmlns:a16="http://schemas.microsoft.com/office/drawing/2014/main" val="10001"/>
                  </a:ext>
                </a:extLst>
              </a:tr>
              <a:tr h="1645920">
                <a:tc>
                  <a:txBody>
                    <a:bodyPr/>
                    <a:lstStyle/>
                    <a:p>
                      <a:pPr marL="0" marR="0">
                        <a:lnSpc>
                          <a:spcPct val="100000"/>
                        </a:lnSpc>
                        <a:spcBef>
                          <a:spcPts val="0"/>
                        </a:spcBef>
                        <a:spcAft>
                          <a:spcPts val="0"/>
                        </a:spcAft>
                      </a:pPr>
                      <a:r>
                        <a:rPr lang="en-US" sz="1800" b="0" dirty="0" err="1">
                          <a:solidFill>
                            <a:schemeClr val="tx1"/>
                          </a:solidFill>
                          <a:effectLst/>
                          <a:latin typeface="+mj-lt"/>
                          <a:ea typeface="Arial Unicode MS" panose="020B0604020202020204" pitchFamily="34" charset="-128"/>
                          <a:cs typeface="Arial Unicode MS" panose="020B0604020202020204" pitchFamily="34" charset="-128"/>
                        </a:rPr>
                        <a:t>Perguruan</a:t>
                      </a:r>
                      <a:r>
                        <a:rPr lang="en-US" sz="1800" b="0" dirty="0">
                          <a:solidFill>
                            <a:schemeClr val="tx1"/>
                          </a:solidFill>
                          <a:effectLst/>
                          <a:latin typeface="+mj-lt"/>
                          <a:ea typeface="Arial Unicode MS" panose="020B0604020202020204" pitchFamily="34" charset="-128"/>
                          <a:cs typeface="Arial Unicode MS" panose="020B0604020202020204" pitchFamily="34" charset="-128"/>
                        </a:rPr>
                        <a:t> </a:t>
                      </a:r>
                      <a:r>
                        <a:rPr lang="en-US" sz="1800" b="0" dirty="0" err="1">
                          <a:solidFill>
                            <a:schemeClr val="tx1"/>
                          </a:solidFill>
                          <a:effectLst/>
                          <a:latin typeface="+mj-lt"/>
                          <a:ea typeface="Arial Unicode MS" panose="020B0604020202020204" pitchFamily="34" charset="-128"/>
                          <a:cs typeface="Arial Unicode MS" panose="020B0604020202020204" pitchFamily="34" charset="-128"/>
                        </a:rPr>
                        <a:t>Tinggi</a:t>
                      </a:r>
                      <a:endParaRPr lang="en-US" sz="1800" b="0" dirty="0">
                        <a:solidFill>
                          <a:schemeClr val="tx1"/>
                        </a:solidFill>
                        <a:effectLst/>
                        <a:latin typeface="+mj-lt"/>
                        <a:ea typeface="Arial Unicode MS" panose="020B0604020202020204" pitchFamily="34" charset="-128"/>
                        <a:cs typeface="Arial Unicode MS" panose="020B0604020202020204" pitchFamily="34" charset="-128"/>
                      </a:endParaRPr>
                    </a:p>
                  </a:txBody>
                  <a:tcPr marL="38575" marR="38575" marT="0" marB="0" anchor="ctr">
                    <a:solidFill>
                      <a:schemeClr val="bg2">
                        <a:lumMod val="90000"/>
                      </a:schemeClr>
                    </a:solidFill>
                  </a:tcPr>
                </a:tc>
                <a:tc>
                  <a:txBody>
                    <a:bodyPr/>
                    <a:lstStyle/>
                    <a:p>
                      <a:pPr marL="0" marR="0">
                        <a:lnSpc>
                          <a:spcPct val="100000"/>
                        </a:lnSpc>
                        <a:spcBef>
                          <a:spcPts val="0"/>
                        </a:spcBef>
                        <a:spcAft>
                          <a:spcPts val="0"/>
                        </a:spcAft>
                      </a:pPr>
                      <a:r>
                        <a:rPr lang="en-US" sz="1800" b="0" dirty="0" err="1">
                          <a:solidFill>
                            <a:schemeClr val="tx1"/>
                          </a:solidFill>
                          <a:effectLst/>
                          <a:latin typeface="+mj-lt"/>
                          <a:ea typeface="Arial Unicode MS" panose="020B0604020202020204" pitchFamily="34" charset="-128"/>
                          <a:cs typeface="Arial Unicode MS" panose="020B0604020202020204" pitchFamily="34" charset="-128"/>
                        </a:rPr>
                        <a:t>Usulan</a:t>
                      </a:r>
                      <a:r>
                        <a:rPr lang="en-US" sz="1800" b="0" dirty="0">
                          <a:solidFill>
                            <a:schemeClr val="tx1"/>
                          </a:solidFill>
                          <a:effectLst/>
                          <a:latin typeface="+mj-lt"/>
                          <a:ea typeface="Arial Unicode MS" panose="020B0604020202020204" pitchFamily="34" charset="-128"/>
                          <a:cs typeface="Arial Unicode MS" panose="020B0604020202020204" pitchFamily="34" charset="-128"/>
                        </a:rPr>
                        <a:t>, proses </a:t>
                      </a:r>
                      <a:r>
                        <a:rPr lang="en-US" sz="1800" b="0" dirty="0" err="1">
                          <a:solidFill>
                            <a:schemeClr val="tx1"/>
                          </a:solidFill>
                          <a:effectLst/>
                          <a:latin typeface="+mj-lt"/>
                          <a:ea typeface="Arial Unicode MS" panose="020B0604020202020204" pitchFamily="34" charset="-128"/>
                          <a:cs typeface="Arial Unicode MS" panose="020B0604020202020204" pitchFamily="34" charset="-128"/>
                        </a:rPr>
                        <a:t>penilaian</a:t>
                      </a:r>
                      <a:r>
                        <a:rPr lang="en-US" sz="1800" b="0" dirty="0">
                          <a:solidFill>
                            <a:schemeClr val="tx1"/>
                          </a:solidFill>
                          <a:effectLst/>
                          <a:latin typeface="+mj-lt"/>
                          <a:ea typeface="Arial Unicode MS" panose="020B0604020202020204" pitchFamily="34" charset="-128"/>
                          <a:cs typeface="Arial Unicode MS" panose="020B0604020202020204" pitchFamily="34" charset="-128"/>
                        </a:rPr>
                        <a:t>, </a:t>
                      </a:r>
                      <a:r>
                        <a:rPr lang="en-US" sz="1800" b="0" dirty="0" err="1">
                          <a:solidFill>
                            <a:schemeClr val="tx1"/>
                          </a:solidFill>
                          <a:effectLst/>
                          <a:latin typeface="+mj-lt"/>
                          <a:ea typeface="Arial Unicode MS" panose="020B0604020202020204" pitchFamily="34" charset="-128"/>
                          <a:cs typeface="Arial Unicode MS" panose="020B0604020202020204" pitchFamily="34" charset="-128"/>
                        </a:rPr>
                        <a:t>pemeriksaan</a:t>
                      </a:r>
                      <a:r>
                        <a:rPr lang="en-US" sz="1800" b="0" dirty="0">
                          <a:solidFill>
                            <a:schemeClr val="tx1"/>
                          </a:solidFill>
                          <a:effectLst/>
                          <a:latin typeface="+mj-lt"/>
                          <a:ea typeface="Arial Unicode MS" panose="020B0604020202020204" pitchFamily="34" charset="-128"/>
                          <a:cs typeface="Arial Unicode MS" panose="020B0604020202020204" pitchFamily="34" charset="-128"/>
                        </a:rPr>
                        <a:t>, </a:t>
                      </a:r>
                      <a:r>
                        <a:rPr lang="en-US" sz="1800" b="0" dirty="0" err="1">
                          <a:solidFill>
                            <a:schemeClr val="tx1"/>
                          </a:solidFill>
                          <a:effectLst/>
                          <a:latin typeface="+mj-lt"/>
                          <a:ea typeface="Arial Unicode MS" panose="020B0604020202020204" pitchFamily="34" charset="-128"/>
                          <a:cs typeface="Arial Unicode MS" panose="020B0604020202020204" pitchFamily="34" charset="-128"/>
                        </a:rPr>
                        <a:t>validasi</a:t>
                      </a:r>
                      <a:r>
                        <a:rPr lang="en-US" sz="1800" b="0" dirty="0">
                          <a:solidFill>
                            <a:schemeClr val="tx1"/>
                          </a:solidFill>
                          <a:effectLst/>
                          <a:latin typeface="+mj-lt"/>
                          <a:ea typeface="Arial Unicode MS" panose="020B0604020202020204" pitchFamily="34" charset="-128"/>
                          <a:cs typeface="Arial Unicode MS" panose="020B0604020202020204" pitchFamily="34" charset="-128"/>
                        </a:rPr>
                        <a:t> </a:t>
                      </a:r>
                      <a:r>
                        <a:rPr lang="en-US" sz="1800" b="0" dirty="0" err="1">
                          <a:solidFill>
                            <a:schemeClr val="tx1"/>
                          </a:solidFill>
                          <a:effectLst/>
                          <a:latin typeface="+mj-lt"/>
                          <a:ea typeface="Arial Unicode MS" panose="020B0604020202020204" pitchFamily="34" charset="-128"/>
                          <a:cs typeface="Arial Unicode MS" panose="020B0604020202020204" pitchFamily="34" charset="-128"/>
                        </a:rPr>
                        <a:t>oleh</a:t>
                      </a:r>
                      <a:r>
                        <a:rPr lang="en-US" sz="1800" b="0" dirty="0">
                          <a:solidFill>
                            <a:schemeClr val="tx1"/>
                          </a:solidFill>
                          <a:effectLst/>
                          <a:latin typeface="+mj-lt"/>
                          <a:ea typeface="Arial Unicode MS" panose="020B0604020202020204" pitchFamily="34" charset="-128"/>
                          <a:cs typeface="Arial Unicode MS" panose="020B0604020202020204" pitchFamily="34" charset="-128"/>
                        </a:rPr>
                        <a:t> Tim </a:t>
                      </a:r>
                      <a:r>
                        <a:rPr lang="en-US" sz="1800" b="0" dirty="0" err="1">
                          <a:solidFill>
                            <a:schemeClr val="tx1"/>
                          </a:solidFill>
                          <a:effectLst/>
                          <a:latin typeface="+mj-lt"/>
                          <a:ea typeface="Arial Unicode MS" panose="020B0604020202020204" pitchFamily="34" charset="-128"/>
                          <a:cs typeface="Arial Unicode MS" panose="020B0604020202020204" pitchFamily="34" charset="-128"/>
                        </a:rPr>
                        <a:t>Penilai</a:t>
                      </a:r>
                      <a:r>
                        <a:rPr lang="en-US" sz="1800" b="0" dirty="0">
                          <a:solidFill>
                            <a:schemeClr val="tx1"/>
                          </a:solidFill>
                          <a:effectLst/>
                          <a:latin typeface="+mj-lt"/>
                          <a:ea typeface="Arial Unicode MS" panose="020B0604020202020204" pitchFamily="34" charset="-128"/>
                          <a:cs typeface="Arial Unicode MS" panose="020B0604020202020204" pitchFamily="34" charset="-128"/>
                        </a:rPr>
                        <a:t> </a:t>
                      </a:r>
                      <a:r>
                        <a:rPr lang="en-US" sz="1800" b="0" dirty="0" err="1">
                          <a:solidFill>
                            <a:schemeClr val="tx1"/>
                          </a:solidFill>
                          <a:effectLst/>
                          <a:latin typeface="+mj-lt"/>
                          <a:ea typeface="Arial Unicode MS" panose="020B0604020202020204" pitchFamily="34" charset="-128"/>
                          <a:cs typeface="Arial Unicode MS" panose="020B0604020202020204" pitchFamily="34" charset="-128"/>
                        </a:rPr>
                        <a:t>Perguruan</a:t>
                      </a:r>
                      <a:r>
                        <a:rPr lang="en-US" sz="1800" b="0" dirty="0">
                          <a:solidFill>
                            <a:schemeClr val="tx1"/>
                          </a:solidFill>
                          <a:effectLst/>
                          <a:latin typeface="+mj-lt"/>
                          <a:ea typeface="Arial Unicode MS" panose="020B0604020202020204" pitchFamily="34" charset="-128"/>
                          <a:cs typeface="Arial Unicode MS" panose="020B0604020202020204" pitchFamily="34" charset="-128"/>
                        </a:rPr>
                        <a:t> </a:t>
                      </a:r>
                      <a:r>
                        <a:rPr lang="en-US" sz="1800" b="0" dirty="0" err="1">
                          <a:solidFill>
                            <a:schemeClr val="tx1"/>
                          </a:solidFill>
                          <a:effectLst/>
                          <a:latin typeface="+mj-lt"/>
                          <a:ea typeface="Arial Unicode MS" panose="020B0604020202020204" pitchFamily="34" charset="-128"/>
                          <a:cs typeface="Arial Unicode MS" panose="020B0604020202020204" pitchFamily="34" charset="-128"/>
                        </a:rPr>
                        <a:t>Tinggi</a:t>
                      </a:r>
                      <a:r>
                        <a:rPr lang="en-US" sz="1800" b="0" dirty="0">
                          <a:solidFill>
                            <a:schemeClr val="tx1"/>
                          </a:solidFill>
                          <a:effectLst/>
                          <a:latin typeface="+mj-lt"/>
                          <a:ea typeface="Arial Unicode MS" panose="020B0604020202020204" pitchFamily="34" charset="-128"/>
                          <a:cs typeface="Arial Unicode MS" panose="020B0604020202020204" pitchFamily="34" charset="-128"/>
                        </a:rPr>
                        <a:t> </a:t>
                      </a:r>
                      <a:r>
                        <a:rPr lang="en-US" sz="1800" b="0" dirty="0" err="1">
                          <a:solidFill>
                            <a:schemeClr val="tx1"/>
                          </a:solidFill>
                          <a:effectLst/>
                          <a:latin typeface="+mj-lt"/>
                          <a:ea typeface="Arial Unicode MS" panose="020B0604020202020204" pitchFamily="34" charset="-128"/>
                          <a:cs typeface="Arial Unicode MS" panose="020B0604020202020204" pitchFamily="34" charset="-128"/>
                        </a:rPr>
                        <a:t>dan</a:t>
                      </a:r>
                      <a:r>
                        <a:rPr lang="en-US" sz="1800" b="0" dirty="0">
                          <a:solidFill>
                            <a:schemeClr val="tx1"/>
                          </a:solidFill>
                          <a:effectLst/>
                          <a:latin typeface="+mj-lt"/>
                          <a:ea typeface="Arial Unicode MS" panose="020B0604020202020204" pitchFamily="34" charset="-128"/>
                          <a:cs typeface="Arial Unicode MS" panose="020B0604020202020204" pitchFamily="34" charset="-128"/>
                        </a:rPr>
                        <a:t> </a:t>
                      </a:r>
                      <a:r>
                        <a:rPr lang="en-US" sz="1800" b="0" dirty="0" err="1">
                          <a:solidFill>
                            <a:schemeClr val="tx1"/>
                          </a:solidFill>
                          <a:effectLst/>
                          <a:latin typeface="+mj-lt"/>
                          <a:ea typeface="Arial Unicode MS" panose="020B0604020202020204" pitchFamily="34" charset="-128"/>
                          <a:cs typeface="Arial Unicode MS" panose="020B0604020202020204" pitchFamily="34" charset="-128"/>
                        </a:rPr>
                        <a:t>pertimbangan</a:t>
                      </a:r>
                      <a:r>
                        <a:rPr lang="en-US" sz="1800" b="0" dirty="0">
                          <a:solidFill>
                            <a:schemeClr val="tx1"/>
                          </a:solidFill>
                          <a:effectLst/>
                          <a:latin typeface="+mj-lt"/>
                          <a:ea typeface="Arial Unicode MS" panose="020B0604020202020204" pitchFamily="34" charset="-128"/>
                          <a:cs typeface="Arial Unicode MS" panose="020B0604020202020204" pitchFamily="34" charset="-128"/>
                        </a:rPr>
                        <a:t>/ </a:t>
                      </a:r>
                      <a:r>
                        <a:rPr lang="en-US" sz="1800" b="0" dirty="0" err="1">
                          <a:solidFill>
                            <a:schemeClr val="tx1"/>
                          </a:solidFill>
                          <a:effectLst/>
                          <a:latin typeface="+mj-lt"/>
                          <a:ea typeface="Arial Unicode MS" panose="020B0604020202020204" pitchFamily="34" charset="-128"/>
                          <a:cs typeface="Arial Unicode MS" panose="020B0604020202020204" pitchFamily="34" charset="-128"/>
                        </a:rPr>
                        <a:t>persetujuan</a:t>
                      </a:r>
                      <a:r>
                        <a:rPr lang="en-US" sz="1800" b="0" dirty="0">
                          <a:solidFill>
                            <a:schemeClr val="tx1"/>
                          </a:solidFill>
                          <a:effectLst/>
                          <a:latin typeface="+mj-lt"/>
                          <a:ea typeface="Arial Unicode MS" panose="020B0604020202020204" pitchFamily="34" charset="-128"/>
                          <a:cs typeface="Arial Unicode MS" panose="020B0604020202020204" pitchFamily="34" charset="-128"/>
                        </a:rPr>
                        <a:t> </a:t>
                      </a:r>
                      <a:r>
                        <a:rPr lang="en-US" sz="1800" b="0" dirty="0" err="1">
                          <a:solidFill>
                            <a:schemeClr val="tx1"/>
                          </a:solidFill>
                          <a:effectLst/>
                          <a:latin typeface="+mj-lt"/>
                          <a:ea typeface="Arial Unicode MS" panose="020B0604020202020204" pitchFamily="34" charset="-128"/>
                          <a:cs typeface="Arial Unicode MS" panose="020B0604020202020204" pitchFamily="34" charset="-128"/>
                        </a:rPr>
                        <a:t>senat</a:t>
                      </a:r>
                      <a:r>
                        <a:rPr lang="en-US" sz="1800" b="0" dirty="0">
                          <a:solidFill>
                            <a:schemeClr val="tx1"/>
                          </a:solidFill>
                          <a:effectLst/>
                          <a:latin typeface="+mj-lt"/>
                          <a:ea typeface="Arial Unicode MS" panose="020B0604020202020204" pitchFamily="34" charset="-128"/>
                          <a:cs typeface="Arial Unicode MS" panose="020B0604020202020204" pitchFamily="34" charset="-128"/>
                        </a:rPr>
                        <a:t> </a:t>
                      </a:r>
                      <a:r>
                        <a:rPr lang="en-US" sz="1800" b="0" dirty="0" err="1">
                          <a:solidFill>
                            <a:schemeClr val="tx1"/>
                          </a:solidFill>
                          <a:effectLst/>
                          <a:latin typeface="+mj-lt"/>
                          <a:ea typeface="Arial Unicode MS" panose="020B0604020202020204" pitchFamily="34" charset="-128"/>
                          <a:cs typeface="Arial Unicode MS" panose="020B0604020202020204" pitchFamily="34" charset="-128"/>
                        </a:rPr>
                        <a:t>Perguruan</a:t>
                      </a:r>
                      <a:r>
                        <a:rPr lang="en-US" sz="1800" b="0" dirty="0">
                          <a:solidFill>
                            <a:schemeClr val="tx1"/>
                          </a:solidFill>
                          <a:effectLst/>
                          <a:latin typeface="+mj-lt"/>
                          <a:ea typeface="Arial Unicode MS" panose="020B0604020202020204" pitchFamily="34" charset="-128"/>
                          <a:cs typeface="Arial Unicode MS" panose="020B0604020202020204" pitchFamily="34" charset="-128"/>
                        </a:rPr>
                        <a:t> </a:t>
                      </a:r>
                      <a:r>
                        <a:rPr lang="en-US" sz="1800" b="0" dirty="0" err="1">
                          <a:solidFill>
                            <a:schemeClr val="tx1"/>
                          </a:solidFill>
                          <a:effectLst/>
                          <a:latin typeface="+mj-lt"/>
                          <a:ea typeface="Arial Unicode MS" panose="020B0604020202020204" pitchFamily="34" charset="-128"/>
                          <a:cs typeface="Arial Unicode MS" panose="020B0604020202020204" pitchFamily="34" charset="-128"/>
                        </a:rPr>
                        <a:t>Tinggi</a:t>
                      </a:r>
                      <a:endParaRPr lang="en-US" sz="1800" b="0" dirty="0">
                        <a:solidFill>
                          <a:schemeClr val="tx1"/>
                        </a:solidFill>
                        <a:effectLst/>
                        <a:latin typeface="+mj-lt"/>
                        <a:ea typeface="Arial Unicode MS" panose="020B0604020202020204" pitchFamily="34" charset="-128"/>
                        <a:cs typeface="Arial Unicode MS" panose="020B0604020202020204" pitchFamily="34" charset="-128"/>
                      </a:endParaRPr>
                    </a:p>
                  </a:txBody>
                  <a:tcPr marL="38575" marR="38575" marT="0" marB="0" anchor="ctr">
                    <a:solidFill>
                      <a:schemeClr val="bg2">
                        <a:lumMod val="90000"/>
                      </a:schemeClr>
                    </a:solidFill>
                  </a:tcPr>
                </a:tc>
                <a:tc>
                  <a:txBody>
                    <a:bodyPr/>
                    <a:lstStyle/>
                    <a:p>
                      <a:pPr marL="0" marR="0">
                        <a:lnSpc>
                          <a:spcPct val="100000"/>
                        </a:lnSpc>
                        <a:spcBef>
                          <a:spcPts val="0"/>
                        </a:spcBef>
                        <a:spcAft>
                          <a:spcPts val="0"/>
                        </a:spcAft>
                      </a:pPr>
                      <a:r>
                        <a:rPr lang="en-US" sz="1800" b="0" dirty="0">
                          <a:solidFill>
                            <a:schemeClr val="tx1"/>
                          </a:solidFill>
                          <a:effectLst/>
                          <a:latin typeface="+mj-lt"/>
                          <a:ea typeface="Arial Unicode MS" panose="020B0604020202020204" pitchFamily="34" charset="-128"/>
                          <a:cs typeface="Arial Unicode MS" panose="020B0604020202020204" pitchFamily="34" charset="-128"/>
                        </a:rPr>
                        <a:t>30 </a:t>
                      </a:r>
                      <a:r>
                        <a:rPr lang="en-US" sz="1800" b="0" dirty="0" err="1">
                          <a:solidFill>
                            <a:schemeClr val="tx1"/>
                          </a:solidFill>
                          <a:effectLst/>
                          <a:latin typeface="+mj-lt"/>
                          <a:ea typeface="Arial Unicode MS" panose="020B0604020202020204" pitchFamily="34" charset="-128"/>
                          <a:cs typeface="Arial Unicode MS" panose="020B0604020202020204" pitchFamily="34" charset="-128"/>
                        </a:rPr>
                        <a:t>hari</a:t>
                      </a:r>
                      <a:r>
                        <a:rPr lang="en-US" sz="1800" b="0" dirty="0">
                          <a:solidFill>
                            <a:schemeClr val="tx1"/>
                          </a:solidFill>
                          <a:effectLst/>
                          <a:latin typeface="+mj-lt"/>
                          <a:ea typeface="Arial Unicode MS" panose="020B0604020202020204" pitchFamily="34" charset="-128"/>
                          <a:cs typeface="Arial Unicode MS" panose="020B0604020202020204" pitchFamily="34" charset="-128"/>
                        </a:rPr>
                        <a:t> </a:t>
                      </a:r>
                      <a:r>
                        <a:rPr lang="en-US" sz="1800" b="0" dirty="0" err="1">
                          <a:solidFill>
                            <a:schemeClr val="tx1"/>
                          </a:solidFill>
                          <a:effectLst/>
                          <a:latin typeface="+mj-lt"/>
                          <a:ea typeface="Arial Unicode MS" panose="020B0604020202020204" pitchFamily="34" charset="-128"/>
                          <a:cs typeface="Arial Unicode MS" panose="020B0604020202020204" pitchFamily="34" charset="-128"/>
                        </a:rPr>
                        <a:t>kerja</a:t>
                      </a:r>
                      <a:endParaRPr lang="en-US" sz="1800" b="0" dirty="0">
                        <a:solidFill>
                          <a:schemeClr val="tx1"/>
                        </a:solidFill>
                        <a:effectLst/>
                        <a:latin typeface="+mj-lt"/>
                        <a:ea typeface="Arial Unicode MS" panose="020B0604020202020204" pitchFamily="34" charset="-128"/>
                        <a:cs typeface="Arial Unicode MS" panose="020B0604020202020204" pitchFamily="34" charset="-128"/>
                      </a:endParaRPr>
                    </a:p>
                  </a:txBody>
                  <a:tcPr marL="38575" marR="38575" marT="0" marB="0" anchor="ctr">
                    <a:solidFill>
                      <a:schemeClr val="bg2">
                        <a:lumMod val="90000"/>
                      </a:schemeClr>
                    </a:solidFill>
                  </a:tcPr>
                </a:tc>
                <a:tc>
                  <a:txBody>
                    <a:bodyPr/>
                    <a:lstStyle/>
                    <a:p>
                      <a:pPr marL="0" marR="0">
                        <a:lnSpc>
                          <a:spcPct val="100000"/>
                        </a:lnSpc>
                        <a:spcBef>
                          <a:spcPts val="0"/>
                        </a:spcBef>
                        <a:spcAft>
                          <a:spcPts val="0"/>
                        </a:spcAft>
                      </a:pPr>
                      <a:r>
                        <a:rPr lang="en-US" sz="1800" b="0" dirty="0" err="1">
                          <a:solidFill>
                            <a:schemeClr val="tx1"/>
                          </a:solidFill>
                          <a:effectLst/>
                          <a:latin typeface="+mj-lt"/>
                          <a:ea typeface="Arial Unicode MS" panose="020B0604020202020204" pitchFamily="34" charset="-128"/>
                          <a:cs typeface="Arial Unicode MS" panose="020B0604020202020204" pitchFamily="34" charset="-128"/>
                        </a:rPr>
                        <a:t>Berkas</a:t>
                      </a:r>
                      <a:r>
                        <a:rPr lang="en-US" sz="1800" b="0" dirty="0">
                          <a:solidFill>
                            <a:schemeClr val="tx1"/>
                          </a:solidFill>
                          <a:effectLst/>
                          <a:latin typeface="+mj-lt"/>
                          <a:ea typeface="Arial Unicode MS" panose="020B0604020202020204" pitchFamily="34" charset="-128"/>
                          <a:cs typeface="Arial Unicode MS" panose="020B0604020202020204" pitchFamily="34" charset="-128"/>
                        </a:rPr>
                        <a:t>/DUPAK  yang </a:t>
                      </a:r>
                      <a:r>
                        <a:rPr lang="en-US" sz="1800" b="0" dirty="0" err="1">
                          <a:solidFill>
                            <a:schemeClr val="tx1"/>
                          </a:solidFill>
                          <a:effectLst/>
                          <a:latin typeface="+mj-lt"/>
                          <a:ea typeface="Arial Unicode MS" panose="020B0604020202020204" pitchFamily="34" charset="-128"/>
                          <a:cs typeface="Arial Unicode MS" panose="020B0604020202020204" pitchFamily="34" charset="-128"/>
                        </a:rPr>
                        <a:t>sudah</a:t>
                      </a:r>
                      <a:r>
                        <a:rPr lang="en-US" sz="1800" b="0" dirty="0">
                          <a:solidFill>
                            <a:schemeClr val="tx1"/>
                          </a:solidFill>
                          <a:effectLst/>
                          <a:latin typeface="+mj-lt"/>
                          <a:ea typeface="Arial Unicode MS" panose="020B0604020202020204" pitchFamily="34" charset="-128"/>
                          <a:cs typeface="Arial Unicode MS" panose="020B0604020202020204" pitchFamily="34" charset="-128"/>
                        </a:rPr>
                        <a:t> </a:t>
                      </a:r>
                      <a:r>
                        <a:rPr lang="en-US" sz="1800" b="0" dirty="0" err="1">
                          <a:solidFill>
                            <a:schemeClr val="tx1"/>
                          </a:solidFill>
                          <a:effectLst/>
                          <a:latin typeface="+mj-lt"/>
                          <a:ea typeface="Arial Unicode MS" panose="020B0604020202020204" pitchFamily="34" charset="-128"/>
                          <a:cs typeface="Arial Unicode MS" panose="020B0604020202020204" pitchFamily="34" charset="-128"/>
                        </a:rPr>
                        <a:t>disetujui</a:t>
                      </a:r>
                      <a:r>
                        <a:rPr lang="en-US" sz="1800" b="0" dirty="0">
                          <a:solidFill>
                            <a:schemeClr val="tx1"/>
                          </a:solidFill>
                          <a:effectLst/>
                          <a:latin typeface="+mj-lt"/>
                          <a:ea typeface="Arial Unicode MS" panose="020B0604020202020204" pitchFamily="34" charset="-128"/>
                          <a:cs typeface="Arial Unicode MS" panose="020B0604020202020204" pitchFamily="34" charset="-128"/>
                        </a:rPr>
                        <a:t> </a:t>
                      </a:r>
                      <a:r>
                        <a:rPr lang="en-US" sz="1800" b="0" dirty="0" err="1">
                          <a:solidFill>
                            <a:schemeClr val="tx1"/>
                          </a:solidFill>
                          <a:effectLst/>
                          <a:latin typeface="+mj-lt"/>
                          <a:ea typeface="Arial Unicode MS" panose="020B0604020202020204" pitchFamily="34" charset="-128"/>
                          <a:cs typeface="Arial Unicode MS" panose="020B0604020202020204" pitchFamily="34" charset="-128"/>
                        </a:rPr>
                        <a:t>Pimpinan</a:t>
                      </a:r>
                      <a:r>
                        <a:rPr lang="en-US" sz="1800" b="0" dirty="0">
                          <a:solidFill>
                            <a:schemeClr val="tx1"/>
                          </a:solidFill>
                          <a:effectLst/>
                          <a:latin typeface="+mj-lt"/>
                          <a:ea typeface="Arial Unicode MS" panose="020B0604020202020204" pitchFamily="34" charset="-128"/>
                          <a:cs typeface="Arial Unicode MS" panose="020B0604020202020204" pitchFamily="34" charset="-128"/>
                        </a:rPr>
                        <a:t> </a:t>
                      </a:r>
                      <a:r>
                        <a:rPr lang="en-US" sz="1800" b="0" dirty="0" err="1">
                          <a:solidFill>
                            <a:schemeClr val="tx1"/>
                          </a:solidFill>
                          <a:effectLst/>
                          <a:latin typeface="+mj-lt"/>
                          <a:ea typeface="Arial Unicode MS" panose="020B0604020202020204" pitchFamily="34" charset="-128"/>
                          <a:cs typeface="Arial Unicode MS" panose="020B0604020202020204" pitchFamily="34" charset="-128"/>
                        </a:rPr>
                        <a:t>Perguruan</a:t>
                      </a:r>
                      <a:r>
                        <a:rPr lang="en-US" sz="1800" b="0" dirty="0">
                          <a:solidFill>
                            <a:schemeClr val="tx1"/>
                          </a:solidFill>
                          <a:effectLst/>
                          <a:latin typeface="+mj-lt"/>
                          <a:ea typeface="Arial Unicode MS" panose="020B0604020202020204" pitchFamily="34" charset="-128"/>
                          <a:cs typeface="Arial Unicode MS" panose="020B0604020202020204" pitchFamily="34" charset="-128"/>
                        </a:rPr>
                        <a:t> </a:t>
                      </a:r>
                      <a:r>
                        <a:rPr lang="en-US" sz="1800" b="0" dirty="0" err="1">
                          <a:solidFill>
                            <a:schemeClr val="tx1"/>
                          </a:solidFill>
                          <a:effectLst/>
                          <a:latin typeface="+mj-lt"/>
                          <a:ea typeface="Arial Unicode MS" panose="020B0604020202020204" pitchFamily="34" charset="-128"/>
                          <a:cs typeface="Arial Unicode MS" panose="020B0604020202020204" pitchFamily="34" charset="-128"/>
                        </a:rPr>
                        <a:t>Tinggi</a:t>
                      </a:r>
                      <a:endParaRPr lang="en-US" sz="1800" b="0" dirty="0">
                        <a:solidFill>
                          <a:schemeClr val="tx1"/>
                        </a:solidFill>
                        <a:effectLst/>
                        <a:latin typeface="+mj-lt"/>
                        <a:ea typeface="Arial Unicode MS" panose="020B0604020202020204" pitchFamily="34" charset="-128"/>
                        <a:cs typeface="Arial Unicode MS" panose="020B0604020202020204" pitchFamily="34" charset="-128"/>
                      </a:endParaRPr>
                    </a:p>
                  </a:txBody>
                  <a:tcPr marL="38575" marR="38575" marT="0" marB="0" anchor="ctr">
                    <a:solidFill>
                      <a:schemeClr val="bg2">
                        <a:lumMod val="90000"/>
                      </a:schemeClr>
                    </a:solidFill>
                  </a:tcPr>
                </a:tc>
                <a:extLst>
                  <a:ext uri="{0D108BD9-81ED-4DB2-BD59-A6C34878D82A}">
                    <a16:rowId xmlns:a16="http://schemas.microsoft.com/office/drawing/2014/main" val="10002"/>
                  </a:ext>
                </a:extLst>
              </a:tr>
              <a:tr h="1097280">
                <a:tc>
                  <a:txBody>
                    <a:bodyPr/>
                    <a:lstStyle/>
                    <a:p>
                      <a:pPr marL="0" marR="0">
                        <a:lnSpc>
                          <a:spcPct val="100000"/>
                        </a:lnSpc>
                        <a:spcBef>
                          <a:spcPts val="0"/>
                        </a:spcBef>
                        <a:spcAft>
                          <a:spcPts val="0"/>
                        </a:spcAft>
                      </a:pPr>
                      <a:r>
                        <a:rPr lang="en-US" sz="1800" b="0" dirty="0" err="1">
                          <a:solidFill>
                            <a:schemeClr val="tx1"/>
                          </a:solidFill>
                          <a:effectLst/>
                          <a:latin typeface="+mj-lt"/>
                          <a:ea typeface="Arial Unicode MS" panose="020B0604020202020204" pitchFamily="34" charset="-128"/>
                          <a:cs typeface="Arial Unicode MS" panose="020B0604020202020204" pitchFamily="34" charset="-128"/>
                        </a:rPr>
                        <a:t>Ditjen</a:t>
                      </a:r>
                      <a:r>
                        <a:rPr lang="en-US" sz="1800" b="0" dirty="0">
                          <a:solidFill>
                            <a:schemeClr val="tx1"/>
                          </a:solidFill>
                          <a:effectLst/>
                          <a:latin typeface="+mj-lt"/>
                          <a:ea typeface="Arial Unicode MS" panose="020B0604020202020204" pitchFamily="34" charset="-128"/>
                          <a:cs typeface="Arial Unicode MS" panose="020B0604020202020204" pitchFamily="34" charset="-128"/>
                        </a:rPr>
                        <a:t> SD </a:t>
                      </a:r>
                      <a:r>
                        <a:rPr lang="en-US" sz="1800" b="0" dirty="0" err="1">
                          <a:solidFill>
                            <a:schemeClr val="tx1"/>
                          </a:solidFill>
                          <a:effectLst/>
                          <a:latin typeface="+mj-lt"/>
                          <a:ea typeface="Arial Unicode MS" panose="020B0604020202020204" pitchFamily="34" charset="-128"/>
                          <a:cs typeface="Arial Unicode MS" panose="020B0604020202020204" pitchFamily="34" charset="-128"/>
                        </a:rPr>
                        <a:t>dan</a:t>
                      </a:r>
                      <a:r>
                        <a:rPr lang="en-US" sz="1800" b="0" dirty="0">
                          <a:solidFill>
                            <a:schemeClr val="tx1"/>
                          </a:solidFill>
                          <a:effectLst/>
                          <a:latin typeface="+mj-lt"/>
                          <a:ea typeface="Arial Unicode MS" panose="020B0604020202020204" pitchFamily="34" charset="-128"/>
                          <a:cs typeface="Arial Unicode MS" panose="020B0604020202020204" pitchFamily="34" charset="-128"/>
                        </a:rPr>
                        <a:t> </a:t>
                      </a:r>
                      <a:r>
                        <a:rPr lang="en-US" sz="1800" b="0" dirty="0" err="1">
                          <a:solidFill>
                            <a:schemeClr val="tx1"/>
                          </a:solidFill>
                          <a:effectLst/>
                          <a:latin typeface="+mj-lt"/>
                          <a:ea typeface="Arial Unicode MS" panose="020B0604020202020204" pitchFamily="34" charset="-128"/>
                          <a:cs typeface="Arial Unicode MS" panose="020B0604020202020204" pitchFamily="34" charset="-128"/>
                        </a:rPr>
                        <a:t>Iptek</a:t>
                      </a:r>
                      <a:r>
                        <a:rPr lang="en-US" sz="1800" b="0" dirty="0">
                          <a:solidFill>
                            <a:schemeClr val="tx1"/>
                          </a:solidFill>
                          <a:effectLst/>
                          <a:latin typeface="+mj-lt"/>
                          <a:ea typeface="Arial Unicode MS" panose="020B0604020202020204" pitchFamily="34" charset="-128"/>
                          <a:cs typeface="Arial Unicode MS" panose="020B0604020202020204" pitchFamily="34" charset="-128"/>
                        </a:rPr>
                        <a:t> </a:t>
                      </a:r>
                      <a:r>
                        <a:rPr lang="en-US" sz="1800" b="0" dirty="0" err="1">
                          <a:solidFill>
                            <a:schemeClr val="tx1"/>
                          </a:solidFill>
                          <a:effectLst/>
                          <a:latin typeface="+mj-lt"/>
                          <a:ea typeface="Arial Unicode MS" panose="020B0604020202020204" pitchFamily="34" charset="-128"/>
                          <a:cs typeface="Arial Unicode MS" panose="020B0604020202020204" pitchFamily="34" charset="-128"/>
                        </a:rPr>
                        <a:t>dan</a:t>
                      </a:r>
                      <a:r>
                        <a:rPr lang="en-US" sz="1800" b="0" dirty="0">
                          <a:solidFill>
                            <a:schemeClr val="tx1"/>
                          </a:solidFill>
                          <a:effectLst/>
                          <a:latin typeface="+mj-lt"/>
                          <a:ea typeface="Arial Unicode MS" panose="020B0604020202020204" pitchFamily="34" charset="-128"/>
                          <a:cs typeface="Arial Unicode MS" panose="020B0604020202020204" pitchFamily="34" charset="-128"/>
                        </a:rPr>
                        <a:t> </a:t>
                      </a:r>
                      <a:r>
                        <a:rPr lang="en-US" sz="1800" b="0" dirty="0" err="1">
                          <a:solidFill>
                            <a:schemeClr val="tx1"/>
                          </a:solidFill>
                          <a:effectLst/>
                          <a:latin typeface="+mj-lt"/>
                          <a:ea typeface="Arial Unicode MS" panose="020B0604020202020204" pitchFamily="34" charset="-128"/>
                          <a:cs typeface="Arial Unicode MS" panose="020B0604020202020204" pitchFamily="34" charset="-128"/>
                        </a:rPr>
                        <a:t>Dikti</a:t>
                      </a:r>
                      <a:endParaRPr lang="en-US" sz="1800" b="0" dirty="0">
                        <a:solidFill>
                          <a:schemeClr val="tx1"/>
                        </a:solidFill>
                        <a:effectLst/>
                        <a:latin typeface="+mj-lt"/>
                        <a:ea typeface="Arial Unicode MS" panose="020B0604020202020204" pitchFamily="34" charset="-128"/>
                        <a:cs typeface="Arial Unicode MS" panose="020B0604020202020204" pitchFamily="34" charset="-128"/>
                      </a:endParaRPr>
                    </a:p>
                  </a:txBody>
                  <a:tcPr marL="38575" marR="38575" marT="0" marB="0" anchor="ctr">
                    <a:solidFill>
                      <a:schemeClr val="accent1">
                        <a:lumMod val="20000"/>
                        <a:lumOff val="80000"/>
                      </a:schemeClr>
                    </a:solidFill>
                  </a:tcPr>
                </a:tc>
                <a:tc>
                  <a:txBody>
                    <a:bodyPr/>
                    <a:lstStyle/>
                    <a:p>
                      <a:pPr marL="0" marR="0">
                        <a:lnSpc>
                          <a:spcPct val="100000"/>
                        </a:lnSpc>
                        <a:spcBef>
                          <a:spcPts val="0"/>
                        </a:spcBef>
                        <a:spcAft>
                          <a:spcPts val="0"/>
                        </a:spcAft>
                      </a:pPr>
                      <a:r>
                        <a:rPr lang="en-US" sz="1800" b="0" dirty="0">
                          <a:solidFill>
                            <a:schemeClr val="tx1"/>
                          </a:solidFill>
                          <a:effectLst/>
                          <a:latin typeface="+mj-lt"/>
                          <a:ea typeface="Arial Unicode MS" panose="020B0604020202020204" pitchFamily="34" charset="-128"/>
                          <a:cs typeface="Arial Unicode MS" panose="020B0604020202020204" pitchFamily="34" charset="-128"/>
                        </a:rPr>
                        <a:t>Proses </a:t>
                      </a:r>
                      <a:r>
                        <a:rPr lang="en-US" sz="1800" b="0" dirty="0" err="1">
                          <a:solidFill>
                            <a:schemeClr val="tx1"/>
                          </a:solidFill>
                          <a:effectLst/>
                          <a:latin typeface="+mj-lt"/>
                          <a:ea typeface="Arial Unicode MS" panose="020B0604020202020204" pitchFamily="34" charset="-128"/>
                          <a:cs typeface="Arial Unicode MS" panose="020B0604020202020204" pitchFamily="34" charset="-128"/>
                        </a:rPr>
                        <a:t>penilaian</a:t>
                      </a:r>
                      <a:r>
                        <a:rPr lang="en-US" sz="1800" b="0" dirty="0">
                          <a:solidFill>
                            <a:schemeClr val="tx1"/>
                          </a:solidFill>
                          <a:effectLst/>
                          <a:latin typeface="+mj-lt"/>
                          <a:ea typeface="Arial Unicode MS" panose="020B0604020202020204" pitchFamily="34" charset="-128"/>
                          <a:cs typeface="Arial Unicode MS" panose="020B0604020202020204" pitchFamily="34" charset="-128"/>
                        </a:rPr>
                        <a:t>, </a:t>
                      </a:r>
                      <a:r>
                        <a:rPr lang="en-US" sz="1800" b="0" dirty="0" err="1">
                          <a:solidFill>
                            <a:schemeClr val="tx1"/>
                          </a:solidFill>
                          <a:effectLst/>
                          <a:latin typeface="+mj-lt"/>
                          <a:ea typeface="Arial Unicode MS" panose="020B0604020202020204" pitchFamily="34" charset="-128"/>
                          <a:cs typeface="Arial Unicode MS" panose="020B0604020202020204" pitchFamily="34" charset="-128"/>
                        </a:rPr>
                        <a:t>pemeriksaan</a:t>
                      </a:r>
                      <a:r>
                        <a:rPr lang="en-US" sz="1800" b="0" dirty="0">
                          <a:solidFill>
                            <a:schemeClr val="tx1"/>
                          </a:solidFill>
                          <a:effectLst/>
                          <a:latin typeface="+mj-lt"/>
                          <a:ea typeface="Arial Unicode MS" panose="020B0604020202020204" pitchFamily="34" charset="-128"/>
                          <a:cs typeface="Arial Unicode MS" panose="020B0604020202020204" pitchFamily="34" charset="-128"/>
                        </a:rPr>
                        <a:t>/review, </a:t>
                      </a:r>
                      <a:r>
                        <a:rPr lang="en-US" sz="1800" b="0" dirty="0" err="1">
                          <a:solidFill>
                            <a:schemeClr val="tx1"/>
                          </a:solidFill>
                          <a:effectLst/>
                          <a:latin typeface="+mj-lt"/>
                          <a:ea typeface="Arial Unicode MS" panose="020B0604020202020204" pitchFamily="34" charset="-128"/>
                          <a:cs typeface="Arial Unicode MS" panose="020B0604020202020204" pitchFamily="34" charset="-128"/>
                        </a:rPr>
                        <a:t>validasi</a:t>
                      </a:r>
                      <a:r>
                        <a:rPr lang="en-US" sz="1800" b="0" dirty="0">
                          <a:solidFill>
                            <a:schemeClr val="tx1"/>
                          </a:solidFill>
                          <a:effectLst/>
                          <a:latin typeface="+mj-lt"/>
                          <a:ea typeface="Arial Unicode MS" panose="020B0604020202020204" pitchFamily="34" charset="-128"/>
                          <a:cs typeface="Arial Unicode MS" panose="020B0604020202020204" pitchFamily="34" charset="-128"/>
                        </a:rPr>
                        <a:t> </a:t>
                      </a:r>
                      <a:r>
                        <a:rPr lang="en-US" sz="1800" b="0" dirty="0" err="1">
                          <a:solidFill>
                            <a:schemeClr val="tx1"/>
                          </a:solidFill>
                          <a:effectLst/>
                          <a:latin typeface="+mj-lt"/>
                          <a:ea typeface="Arial Unicode MS" panose="020B0604020202020204" pitchFamily="34" charset="-128"/>
                          <a:cs typeface="Arial Unicode MS" panose="020B0604020202020204" pitchFamily="34" charset="-128"/>
                        </a:rPr>
                        <a:t>oleh</a:t>
                      </a:r>
                      <a:r>
                        <a:rPr lang="en-US" sz="1800" b="0" dirty="0">
                          <a:solidFill>
                            <a:schemeClr val="tx1"/>
                          </a:solidFill>
                          <a:effectLst/>
                          <a:latin typeface="+mj-lt"/>
                          <a:ea typeface="Arial Unicode MS" panose="020B0604020202020204" pitchFamily="34" charset="-128"/>
                          <a:cs typeface="Arial Unicode MS" panose="020B0604020202020204" pitchFamily="34" charset="-128"/>
                        </a:rPr>
                        <a:t> Tim </a:t>
                      </a:r>
                      <a:r>
                        <a:rPr lang="en-US" sz="1800" b="0" dirty="0" err="1">
                          <a:solidFill>
                            <a:schemeClr val="tx1"/>
                          </a:solidFill>
                          <a:effectLst/>
                          <a:latin typeface="+mj-lt"/>
                          <a:ea typeface="Arial Unicode MS" panose="020B0604020202020204" pitchFamily="34" charset="-128"/>
                          <a:cs typeface="Arial Unicode MS" panose="020B0604020202020204" pitchFamily="34" charset="-128"/>
                        </a:rPr>
                        <a:t>Penilai</a:t>
                      </a:r>
                      <a:r>
                        <a:rPr lang="en-US" sz="1800" b="0" dirty="0">
                          <a:solidFill>
                            <a:schemeClr val="tx1"/>
                          </a:solidFill>
                          <a:effectLst/>
                          <a:latin typeface="+mj-lt"/>
                          <a:ea typeface="Arial Unicode MS" panose="020B0604020202020204" pitchFamily="34" charset="-128"/>
                          <a:cs typeface="Arial Unicode MS" panose="020B0604020202020204" pitchFamily="34" charset="-128"/>
                        </a:rPr>
                        <a:t> </a:t>
                      </a:r>
                      <a:r>
                        <a:rPr lang="en-US" sz="1800" b="0" dirty="0" err="1">
                          <a:solidFill>
                            <a:schemeClr val="tx1"/>
                          </a:solidFill>
                          <a:effectLst/>
                          <a:latin typeface="+mj-lt"/>
                          <a:ea typeface="Arial Unicode MS" panose="020B0604020202020204" pitchFamily="34" charset="-128"/>
                          <a:cs typeface="Arial Unicode MS" panose="020B0604020202020204" pitchFamily="34" charset="-128"/>
                        </a:rPr>
                        <a:t>Pusat</a:t>
                      </a:r>
                      <a:r>
                        <a:rPr lang="en-US" sz="1800" b="0" dirty="0">
                          <a:solidFill>
                            <a:schemeClr val="tx1"/>
                          </a:solidFill>
                          <a:effectLst/>
                          <a:latin typeface="+mj-lt"/>
                          <a:ea typeface="Arial Unicode MS" panose="020B0604020202020204" pitchFamily="34" charset="-128"/>
                          <a:cs typeface="Arial Unicode MS" panose="020B0604020202020204" pitchFamily="34" charset="-128"/>
                        </a:rPr>
                        <a:t> </a:t>
                      </a:r>
                      <a:r>
                        <a:rPr lang="en-US" sz="1800" b="0" dirty="0" err="1">
                          <a:solidFill>
                            <a:schemeClr val="tx1"/>
                          </a:solidFill>
                          <a:effectLst/>
                          <a:latin typeface="+mj-lt"/>
                          <a:ea typeface="Arial Unicode MS" panose="020B0604020202020204" pitchFamily="34" charset="-128"/>
                          <a:cs typeface="Arial Unicode MS" panose="020B0604020202020204" pitchFamily="34" charset="-128"/>
                        </a:rPr>
                        <a:t>dan</a:t>
                      </a:r>
                      <a:r>
                        <a:rPr lang="en-US" sz="1800" b="0" dirty="0">
                          <a:solidFill>
                            <a:schemeClr val="tx1"/>
                          </a:solidFill>
                          <a:effectLst/>
                          <a:latin typeface="+mj-lt"/>
                          <a:ea typeface="Arial Unicode MS" panose="020B0604020202020204" pitchFamily="34" charset="-128"/>
                          <a:cs typeface="Arial Unicode MS" panose="020B0604020202020204" pitchFamily="34" charset="-128"/>
                        </a:rPr>
                        <a:t> </a:t>
                      </a:r>
                      <a:r>
                        <a:rPr lang="en-US" sz="1800" b="0" dirty="0" err="1">
                          <a:solidFill>
                            <a:schemeClr val="tx1"/>
                          </a:solidFill>
                          <a:effectLst/>
                          <a:latin typeface="+mj-lt"/>
                          <a:ea typeface="Arial Unicode MS" panose="020B0604020202020204" pitchFamily="34" charset="-128"/>
                          <a:cs typeface="Arial Unicode MS" panose="020B0604020202020204" pitchFamily="34" charset="-128"/>
                        </a:rPr>
                        <a:t>Persetujuan</a:t>
                      </a:r>
                      <a:r>
                        <a:rPr lang="en-US" sz="1800" b="0" dirty="0">
                          <a:solidFill>
                            <a:schemeClr val="tx1"/>
                          </a:solidFill>
                          <a:effectLst/>
                          <a:latin typeface="+mj-lt"/>
                          <a:ea typeface="Arial Unicode MS" panose="020B0604020202020204" pitchFamily="34" charset="-128"/>
                          <a:cs typeface="Arial Unicode MS" panose="020B0604020202020204" pitchFamily="34" charset="-128"/>
                        </a:rPr>
                        <a:t> </a:t>
                      </a:r>
                      <a:r>
                        <a:rPr lang="en-US" sz="1800" b="0" dirty="0" err="1">
                          <a:solidFill>
                            <a:schemeClr val="tx1"/>
                          </a:solidFill>
                          <a:effectLst/>
                          <a:latin typeface="+mj-lt"/>
                          <a:ea typeface="Arial Unicode MS" panose="020B0604020202020204" pitchFamily="34" charset="-128"/>
                          <a:cs typeface="Arial Unicode MS" panose="020B0604020202020204" pitchFamily="34" charset="-128"/>
                        </a:rPr>
                        <a:t>Dirjen</a:t>
                      </a:r>
                      <a:r>
                        <a:rPr lang="en-US" sz="1800" b="0" dirty="0">
                          <a:solidFill>
                            <a:schemeClr val="tx1"/>
                          </a:solidFill>
                          <a:effectLst/>
                          <a:latin typeface="+mj-lt"/>
                          <a:ea typeface="Arial Unicode MS" panose="020B0604020202020204" pitchFamily="34" charset="-128"/>
                          <a:cs typeface="Arial Unicode MS" panose="020B0604020202020204" pitchFamily="34" charset="-128"/>
                        </a:rPr>
                        <a:t>/</a:t>
                      </a:r>
                      <a:r>
                        <a:rPr lang="en-US" sz="1800" b="0" dirty="0" err="1">
                          <a:solidFill>
                            <a:schemeClr val="tx1"/>
                          </a:solidFill>
                          <a:effectLst/>
                          <a:latin typeface="+mj-lt"/>
                          <a:ea typeface="Arial Unicode MS" panose="020B0604020202020204" pitchFamily="34" charset="-128"/>
                          <a:cs typeface="Arial Unicode MS" panose="020B0604020202020204" pitchFamily="34" charset="-128"/>
                        </a:rPr>
                        <a:t>Direktur</a:t>
                      </a:r>
                      <a:r>
                        <a:rPr lang="en-US" sz="1800" b="0" dirty="0">
                          <a:solidFill>
                            <a:schemeClr val="tx1"/>
                          </a:solidFill>
                          <a:effectLst/>
                          <a:latin typeface="+mj-lt"/>
                          <a:ea typeface="Arial Unicode MS" panose="020B0604020202020204" pitchFamily="34" charset="-128"/>
                          <a:cs typeface="Arial Unicode MS" panose="020B0604020202020204" pitchFamily="34" charset="-128"/>
                        </a:rPr>
                        <a:t> </a:t>
                      </a:r>
                    </a:p>
                  </a:txBody>
                  <a:tcPr marL="38575" marR="38575" marT="0" marB="0" anchor="ctr">
                    <a:solidFill>
                      <a:schemeClr val="accent1">
                        <a:lumMod val="20000"/>
                        <a:lumOff val="80000"/>
                      </a:schemeClr>
                    </a:solidFill>
                  </a:tcPr>
                </a:tc>
                <a:tc>
                  <a:txBody>
                    <a:bodyPr/>
                    <a:lstStyle/>
                    <a:p>
                      <a:pPr marL="0" marR="0">
                        <a:lnSpc>
                          <a:spcPct val="100000"/>
                        </a:lnSpc>
                        <a:spcBef>
                          <a:spcPts val="0"/>
                        </a:spcBef>
                        <a:spcAft>
                          <a:spcPts val="0"/>
                        </a:spcAft>
                      </a:pPr>
                      <a:r>
                        <a:rPr lang="en-US" sz="1800" b="0" dirty="0">
                          <a:solidFill>
                            <a:schemeClr val="tx1"/>
                          </a:solidFill>
                          <a:effectLst/>
                          <a:latin typeface="+mj-lt"/>
                          <a:ea typeface="Arial Unicode MS" panose="020B0604020202020204" pitchFamily="34" charset="-128"/>
                          <a:cs typeface="Arial Unicode MS" panose="020B0604020202020204" pitchFamily="34" charset="-128"/>
                        </a:rPr>
                        <a:t>30 </a:t>
                      </a:r>
                      <a:r>
                        <a:rPr lang="en-US" sz="1800" b="0" dirty="0" err="1">
                          <a:solidFill>
                            <a:schemeClr val="tx1"/>
                          </a:solidFill>
                          <a:effectLst/>
                          <a:latin typeface="+mj-lt"/>
                          <a:ea typeface="Arial Unicode MS" panose="020B0604020202020204" pitchFamily="34" charset="-128"/>
                          <a:cs typeface="Arial Unicode MS" panose="020B0604020202020204" pitchFamily="34" charset="-128"/>
                        </a:rPr>
                        <a:t>hari</a:t>
                      </a:r>
                      <a:r>
                        <a:rPr lang="en-US" sz="1800" b="0" dirty="0">
                          <a:solidFill>
                            <a:schemeClr val="tx1"/>
                          </a:solidFill>
                          <a:effectLst/>
                          <a:latin typeface="+mj-lt"/>
                          <a:ea typeface="Arial Unicode MS" panose="020B0604020202020204" pitchFamily="34" charset="-128"/>
                          <a:cs typeface="Arial Unicode MS" panose="020B0604020202020204" pitchFamily="34" charset="-128"/>
                        </a:rPr>
                        <a:t> </a:t>
                      </a:r>
                      <a:r>
                        <a:rPr lang="en-US" sz="1800" b="0" dirty="0" err="1">
                          <a:solidFill>
                            <a:schemeClr val="tx1"/>
                          </a:solidFill>
                          <a:effectLst/>
                          <a:latin typeface="+mj-lt"/>
                          <a:ea typeface="Arial Unicode MS" panose="020B0604020202020204" pitchFamily="34" charset="-128"/>
                          <a:cs typeface="Arial Unicode MS" panose="020B0604020202020204" pitchFamily="34" charset="-128"/>
                        </a:rPr>
                        <a:t>kerja</a:t>
                      </a:r>
                      <a:endParaRPr lang="en-US" sz="1800" b="0" dirty="0">
                        <a:solidFill>
                          <a:schemeClr val="tx1"/>
                        </a:solidFill>
                        <a:effectLst/>
                        <a:latin typeface="+mj-lt"/>
                        <a:ea typeface="Arial Unicode MS" panose="020B0604020202020204" pitchFamily="34" charset="-128"/>
                        <a:cs typeface="Arial Unicode MS" panose="020B0604020202020204" pitchFamily="34" charset="-128"/>
                      </a:endParaRPr>
                    </a:p>
                  </a:txBody>
                  <a:tcPr marL="38575" marR="38575" marT="0" marB="0" anchor="ctr">
                    <a:solidFill>
                      <a:schemeClr val="accent1">
                        <a:lumMod val="20000"/>
                        <a:lumOff val="80000"/>
                      </a:schemeClr>
                    </a:solidFill>
                  </a:tcPr>
                </a:tc>
                <a:tc>
                  <a:txBody>
                    <a:bodyPr/>
                    <a:lstStyle/>
                    <a:p>
                      <a:pPr marL="0" marR="0">
                        <a:lnSpc>
                          <a:spcPct val="100000"/>
                        </a:lnSpc>
                        <a:spcBef>
                          <a:spcPts val="0"/>
                        </a:spcBef>
                        <a:spcAft>
                          <a:spcPts val="0"/>
                        </a:spcAft>
                      </a:pPr>
                      <a:r>
                        <a:rPr lang="en-US" sz="1800" b="0" dirty="0" err="1">
                          <a:solidFill>
                            <a:schemeClr val="tx1"/>
                          </a:solidFill>
                          <a:effectLst/>
                          <a:latin typeface="+mj-lt"/>
                          <a:ea typeface="Arial Unicode MS" panose="020B0604020202020204" pitchFamily="34" charset="-128"/>
                          <a:cs typeface="Arial Unicode MS" panose="020B0604020202020204" pitchFamily="34" charset="-128"/>
                        </a:rPr>
                        <a:t>Lembar</a:t>
                      </a:r>
                      <a:r>
                        <a:rPr lang="en-US" sz="1800" b="0" dirty="0">
                          <a:solidFill>
                            <a:schemeClr val="tx1"/>
                          </a:solidFill>
                          <a:effectLst/>
                          <a:latin typeface="+mj-lt"/>
                          <a:ea typeface="Arial Unicode MS" panose="020B0604020202020204" pitchFamily="34" charset="-128"/>
                          <a:cs typeface="Arial Unicode MS" panose="020B0604020202020204" pitchFamily="34" charset="-128"/>
                        </a:rPr>
                        <a:t> </a:t>
                      </a:r>
                      <a:r>
                        <a:rPr lang="en-US" sz="1800" b="0" dirty="0" err="1">
                          <a:solidFill>
                            <a:schemeClr val="tx1"/>
                          </a:solidFill>
                          <a:effectLst/>
                          <a:latin typeface="+mj-lt"/>
                          <a:ea typeface="Arial Unicode MS" panose="020B0604020202020204" pitchFamily="34" charset="-128"/>
                          <a:cs typeface="Arial Unicode MS" panose="020B0604020202020204" pitchFamily="34" charset="-128"/>
                        </a:rPr>
                        <a:t>Persetujuan</a:t>
                      </a:r>
                      <a:r>
                        <a:rPr lang="en-US" sz="1800" b="0" dirty="0">
                          <a:solidFill>
                            <a:schemeClr val="tx1"/>
                          </a:solidFill>
                          <a:effectLst/>
                          <a:latin typeface="+mj-lt"/>
                          <a:ea typeface="Arial Unicode MS" panose="020B0604020202020204" pitchFamily="34" charset="-128"/>
                          <a:cs typeface="Arial Unicode MS" panose="020B0604020202020204" pitchFamily="34" charset="-128"/>
                        </a:rPr>
                        <a:t> </a:t>
                      </a:r>
                      <a:r>
                        <a:rPr lang="en-US" sz="1800" b="0" dirty="0" err="1">
                          <a:solidFill>
                            <a:schemeClr val="tx1"/>
                          </a:solidFill>
                          <a:effectLst/>
                          <a:latin typeface="+mj-lt"/>
                          <a:ea typeface="Arial Unicode MS" panose="020B0604020202020204" pitchFamily="34" charset="-128"/>
                          <a:cs typeface="Arial Unicode MS" panose="020B0604020202020204" pitchFamily="34" charset="-128"/>
                        </a:rPr>
                        <a:t>dan</a:t>
                      </a:r>
                      <a:r>
                        <a:rPr lang="en-US" sz="1800" b="0" dirty="0">
                          <a:solidFill>
                            <a:schemeClr val="tx1"/>
                          </a:solidFill>
                          <a:effectLst/>
                          <a:latin typeface="+mj-lt"/>
                          <a:ea typeface="Arial Unicode MS" panose="020B0604020202020204" pitchFamily="34" charset="-128"/>
                          <a:cs typeface="Arial Unicode MS" panose="020B0604020202020204" pitchFamily="34" charset="-128"/>
                        </a:rPr>
                        <a:t> </a:t>
                      </a:r>
                      <a:r>
                        <a:rPr lang="en-US" sz="1800" b="0" dirty="0" err="1">
                          <a:solidFill>
                            <a:schemeClr val="tx1"/>
                          </a:solidFill>
                          <a:effectLst/>
                          <a:latin typeface="+mj-lt"/>
                          <a:ea typeface="Arial Unicode MS" panose="020B0604020202020204" pitchFamily="34" charset="-128"/>
                          <a:cs typeface="Arial Unicode MS" panose="020B0604020202020204" pitchFamily="34" charset="-128"/>
                        </a:rPr>
                        <a:t>Penetapan</a:t>
                      </a:r>
                      <a:r>
                        <a:rPr lang="en-US" sz="1800" b="0" dirty="0">
                          <a:solidFill>
                            <a:schemeClr val="tx1"/>
                          </a:solidFill>
                          <a:effectLst/>
                          <a:latin typeface="+mj-lt"/>
                          <a:ea typeface="Arial Unicode MS" panose="020B0604020202020204" pitchFamily="34" charset="-128"/>
                          <a:cs typeface="Arial Unicode MS" panose="020B0604020202020204" pitchFamily="34" charset="-128"/>
                        </a:rPr>
                        <a:t> </a:t>
                      </a:r>
                      <a:r>
                        <a:rPr lang="en-US" sz="1800" b="0" dirty="0" err="1">
                          <a:solidFill>
                            <a:schemeClr val="tx1"/>
                          </a:solidFill>
                          <a:effectLst/>
                          <a:latin typeface="+mj-lt"/>
                          <a:ea typeface="Arial Unicode MS" panose="020B0604020202020204" pitchFamily="34" charset="-128"/>
                          <a:cs typeface="Arial Unicode MS" panose="020B0604020202020204" pitchFamily="34" charset="-128"/>
                        </a:rPr>
                        <a:t>Angka</a:t>
                      </a:r>
                      <a:r>
                        <a:rPr lang="en-US" sz="1800" b="0" dirty="0">
                          <a:solidFill>
                            <a:schemeClr val="tx1"/>
                          </a:solidFill>
                          <a:effectLst/>
                          <a:latin typeface="+mj-lt"/>
                          <a:ea typeface="Arial Unicode MS" panose="020B0604020202020204" pitchFamily="34" charset="-128"/>
                          <a:cs typeface="Arial Unicode MS" panose="020B0604020202020204" pitchFamily="34" charset="-128"/>
                        </a:rPr>
                        <a:t> </a:t>
                      </a:r>
                      <a:r>
                        <a:rPr lang="en-US" sz="1800" b="0" dirty="0" err="1">
                          <a:solidFill>
                            <a:schemeClr val="tx1"/>
                          </a:solidFill>
                          <a:effectLst/>
                          <a:latin typeface="+mj-lt"/>
                          <a:ea typeface="Arial Unicode MS" panose="020B0604020202020204" pitchFamily="34" charset="-128"/>
                          <a:cs typeface="Arial Unicode MS" panose="020B0604020202020204" pitchFamily="34" charset="-128"/>
                        </a:rPr>
                        <a:t>Kredit</a:t>
                      </a:r>
                      <a:r>
                        <a:rPr lang="en-US" sz="1800" b="0" dirty="0">
                          <a:solidFill>
                            <a:schemeClr val="tx1"/>
                          </a:solidFill>
                          <a:effectLst/>
                          <a:latin typeface="+mj-lt"/>
                          <a:ea typeface="Arial Unicode MS" panose="020B0604020202020204" pitchFamily="34" charset="-128"/>
                          <a:cs typeface="Arial Unicode MS" panose="020B0604020202020204" pitchFamily="34" charset="-128"/>
                        </a:rPr>
                        <a:t> </a:t>
                      </a:r>
                      <a:r>
                        <a:rPr lang="en-US" sz="1800" b="0" dirty="0" err="1">
                          <a:solidFill>
                            <a:schemeClr val="tx1"/>
                          </a:solidFill>
                          <a:effectLst/>
                          <a:latin typeface="+mj-lt"/>
                          <a:ea typeface="Arial Unicode MS" panose="020B0604020202020204" pitchFamily="34" charset="-128"/>
                          <a:cs typeface="Arial Unicode MS" panose="020B0604020202020204" pitchFamily="34" charset="-128"/>
                        </a:rPr>
                        <a:t>Dirjen</a:t>
                      </a:r>
                      <a:r>
                        <a:rPr lang="en-US" sz="1800" b="0" dirty="0">
                          <a:solidFill>
                            <a:schemeClr val="tx1"/>
                          </a:solidFill>
                          <a:effectLst/>
                          <a:latin typeface="+mj-lt"/>
                          <a:ea typeface="Arial Unicode MS" panose="020B0604020202020204" pitchFamily="34" charset="-128"/>
                          <a:cs typeface="Arial Unicode MS" panose="020B0604020202020204" pitchFamily="34" charset="-128"/>
                        </a:rPr>
                        <a:t>/</a:t>
                      </a:r>
                      <a:r>
                        <a:rPr lang="en-US" sz="1800" b="0" dirty="0" err="1">
                          <a:solidFill>
                            <a:schemeClr val="tx1"/>
                          </a:solidFill>
                          <a:effectLst/>
                          <a:latin typeface="+mj-lt"/>
                          <a:ea typeface="Arial Unicode MS" panose="020B0604020202020204" pitchFamily="34" charset="-128"/>
                          <a:cs typeface="Arial Unicode MS" panose="020B0604020202020204" pitchFamily="34" charset="-128"/>
                        </a:rPr>
                        <a:t>Direktur</a:t>
                      </a:r>
                      <a:endParaRPr lang="en-US" sz="1800" b="0" dirty="0">
                        <a:solidFill>
                          <a:schemeClr val="tx1"/>
                        </a:solidFill>
                        <a:effectLst/>
                        <a:latin typeface="+mj-lt"/>
                        <a:ea typeface="Arial Unicode MS" panose="020B0604020202020204" pitchFamily="34" charset="-128"/>
                        <a:cs typeface="Arial Unicode MS" panose="020B0604020202020204" pitchFamily="34" charset="-128"/>
                      </a:endParaRPr>
                    </a:p>
                  </a:txBody>
                  <a:tcPr marL="38575" marR="38575" marT="0" marB="0" anchor="ctr">
                    <a:solidFill>
                      <a:schemeClr val="accent1">
                        <a:lumMod val="20000"/>
                        <a:lumOff val="80000"/>
                      </a:schemeClr>
                    </a:solidFill>
                  </a:tcPr>
                </a:tc>
                <a:extLst>
                  <a:ext uri="{0D108BD9-81ED-4DB2-BD59-A6C34878D82A}">
                    <a16:rowId xmlns:a16="http://schemas.microsoft.com/office/drawing/2014/main" val="10003"/>
                  </a:ext>
                </a:extLst>
              </a:tr>
              <a:tr h="822960">
                <a:tc>
                  <a:txBody>
                    <a:bodyPr/>
                    <a:lstStyle/>
                    <a:p>
                      <a:pPr marL="0" marR="0">
                        <a:lnSpc>
                          <a:spcPct val="100000"/>
                        </a:lnSpc>
                        <a:spcBef>
                          <a:spcPts val="0"/>
                        </a:spcBef>
                        <a:spcAft>
                          <a:spcPts val="0"/>
                        </a:spcAft>
                      </a:pPr>
                      <a:r>
                        <a:rPr lang="en-US" sz="1800" b="0" dirty="0" err="1">
                          <a:solidFill>
                            <a:schemeClr val="tx1"/>
                          </a:solidFill>
                          <a:effectLst/>
                          <a:latin typeface="+mj-lt"/>
                          <a:ea typeface="Arial Unicode MS" panose="020B0604020202020204" pitchFamily="34" charset="-128"/>
                          <a:cs typeface="Arial Unicode MS" panose="020B0604020202020204" pitchFamily="34" charset="-128"/>
                        </a:rPr>
                        <a:t>Kementerian</a:t>
                      </a:r>
                      <a:r>
                        <a:rPr lang="en-US" sz="1800" b="0" dirty="0">
                          <a:solidFill>
                            <a:schemeClr val="tx1"/>
                          </a:solidFill>
                          <a:effectLst/>
                          <a:latin typeface="+mj-lt"/>
                          <a:ea typeface="Arial Unicode MS" panose="020B0604020202020204" pitchFamily="34" charset="-128"/>
                          <a:cs typeface="Arial Unicode MS" panose="020B0604020202020204" pitchFamily="34" charset="-128"/>
                        </a:rPr>
                        <a:t>/Biro </a:t>
                      </a:r>
                      <a:r>
                        <a:rPr lang="en-US" sz="1800" b="0" dirty="0" err="1">
                          <a:solidFill>
                            <a:schemeClr val="tx1"/>
                          </a:solidFill>
                          <a:effectLst/>
                          <a:latin typeface="+mj-lt"/>
                          <a:ea typeface="Arial Unicode MS" panose="020B0604020202020204" pitchFamily="34" charset="-128"/>
                          <a:cs typeface="Arial Unicode MS" panose="020B0604020202020204" pitchFamily="34" charset="-128"/>
                        </a:rPr>
                        <a:t>Kepegawaian</a:t>
                      </a:r>
                      <a:endParaRPr lang="en-US" sz="1800" b="0" dirty="0">
                        <a:solidFill>
                          <a:schemeClr val="tx1"/>
                        </a:solidFill>
                        <a:effectLst/>
                        <a:latin typeface="+mj-lt"/>
                        <a:ea typeface="Arial Unicode MS" panose="020B0604020202020204" pitchFamily="34" charset="-128"/>
                        <a:cs typeface="Arial Unicode MS" panose="020B0604020202020204" pitchFamily="34" charset="-128"/>
                      </a:endParaRPr>
                    </a:p>
                  </a:txBody>
                  <a:tcPr marL="38575" marR="38575" marT="0" marB="0" anchor="ctr">
                    <a:solidFill>
                      <a:schemeClr val="bg2">
                        <a:lumMod val="90000"/>
                      </a:schemeClr>
                    </a:solidFill>
                  </a:tcPr>
                </a:tc>
                <a:tc>
                  <a:txBody>
                    <a:bodyPr/>
                    <a:lstStyle/>
                    <a:p>
                      <a:pPr marL="0" marR="0">
                        <a:lnSpc>
                          <a:spcPct val="100000"/>
                        </a:lnSpc>
                        <a:spcBef>
                          <a:spcPts val="0"/>
                        </a:spcBef>
                        <a:spcAft>
                          <a:spcPts val="0"/>
                        </a:spcAft>
                      </a:pPr>
                      <a:r>
                        <a:rPr lang="en-US" sz="1800" b="0" dirty="0">
                          <a:solidFill>
                            <a:schemeClr val="tx1"/>
                          </a:solidFill>
                          <a:effectLst/>
                          <a:latin typeface="+mj-lt"/>
                          <a:ea typeface="Arial Unicode MS" panose="020B0604020202020204" pitchFamily="34" charset="-128"/>
                          <a:cs typeface="Arial Unicode MS" panose="020B0604020202020204" pitchFamily="34" charset="-128"/>
                        </a:rPr>
                        <a:t>Proses </a:t>
                      </a:r>
                      <a:r>
                        <a:rPr lang="en-US" sz="1800" b="0" dirty="0" err="1">
                          <a:solidFill>
                            <a:schemeClr val="tx1"/>
                          </a:solidFill>
                          <a:effectLst/>
                          <a:latin typeface="+mj-lt"/>
                          <a:ea typeface="Arial Unicode MS" panose="020B0604020202020204" pitchFamily="34" charset="-128"/>
                          <a:cs typeface="Arial Unicode MS" panose="020B0604020202020204" pitchFamily="34" charset="-128"/>
                        </a:rPr>
                        <a:t>pemeriksaan</a:t>
                      </a:r>
                      <a:r>
                        <a:rPr lang="en-US" sz="1800" b="0" dirty="0">
                          <a:solidFill>
                            <a:schemeClr val="tx1"/>
                          </a:solidFill>
                          <a:effectLst/>
                          <a:latin typeface="+mj-lt"/>
                          <a:ea typeface="Arial Unicode MS" panose="020B0604020202020204" pitchFamily="34" charset="-128"/>
                          <a:cs typeface="Arial Unicode MS" panose="020B0604020202020204" pitchFamily="34" charset="-128"/>
                        </a:rPr>
                        <a:t>, </a:t>
                      </a:r>
                      <a:r>
                        <a:rPr lang="en-US" sz="1800" b="0" dirty="0" err="1">
                          <a:solidFill>
                            <a:schemeClr val="tx1"/>
                          </a:solidFill>
                          <a:effectLst/>
                          <a:latin typeface="+mj-lt"/>
                          <a:ea typeface="Arial Unicode MS" panose="020B0604020202020204" pitchFamily="34" charset="-128"/>
                          <a:cs typeface="Arial Unicode MS" panose="020B0604020202020204" pitchFamily="34" charset="-128"/>
                        </a:rPr>
                        <a:t>validasi</a:t>
                      </a:r>
                      <a:r>
                        <a:rPr lang="en-US" sz="1800" b="0" dirty="0">
                          <a:solidFill>
                            <a:schemeClr val="tx1"/>
                          </a:solidFill>
                          <a:effectLst/>
                          <a:latin typeface="+mj-lt"/>
                          <a:ea typeface="Arial Unicode MS" panose="020B0604020202020204" pitchFamily="34" charset="-128"/>
                          <a:cs typeface="Arial Unicode MS" panose="020B0604020202020204" pitchFamily="34" charset="-128"/>
                        </a:rPr>
                        <a:t> </a:t>
                      </a:r>
                      <a:r>
                        <a:rPr lang="en-US" sz="1800" b="0" dirty="0" err="1">
                          <a:solidFill>
                            <a:schemeClr val="tx1"/>
                          </a:solidFill>
                          <a:effectLst/>
                          <a:latin typeface="+mj-lt"/>
                          <a:ea typeface="Arial Unicode MS" panose="020B0604020202020204" pitchFamily="34" charset="-128"/>
                          <a:cs typeface="Arial Unicode MS" panose="020B0604020202020204" pitchFamily="34" charset="-128"/>
                        </a:rPr>
                        <a:t>administratif</a:t>
                      </a:r>
                      <a:endParaRPr lang="en-US" sz="1800" b="0" dirty="0">
                        <a:solidFill>
                          <a:schemeClr val="tx1"/>
                        </a:solidFill>
                        <a:effectLst/>
                        <a:latin typeface="+mj-lt"/>
                        <a:ea typeface="Arial Unicode MS" panose="020B0604020202020204" pitchFamily="34" charset="-128"/>
                        <a:cs typeface="Arial Unicode MS" panose="020B0604020202020204" pitchFamily="34" charset="-128"/>
                      </a:endParaRPr>
                    </a:p>
                  </a:txBody>
                  <a:tcPr marL="38575" marR="38575" marT="0" marB="0" anchor="ctr">
                    <a:solidFill>
                      <a:schemeClr val="bg2">
                        <a:lumMod val="90000"/>
                      </a:schemeClr>
                    </a:solidFill>
                  </a:tcPr>
                </a:tc>
                <a:tc>
                  <a:txBody>
                    <a:bodyPr/>
                    <a:lstStyle/>
                    <a:p>
                      <a:pPr marL="0" marR="0">
                        <a:lnSpc>
                          <a:spcPct val="100000"/>
                        </a:lnSpc>
                        <a:spcBef>
                          <a:spcPts val="0"/>
                        </a:spcBef>
                        <a:spcAft>
                          <a:spcPts val="0"/>
                        </a:spcAft>
                      </a:pPr>
                      <a:r>
                        <a:rPr lang="en-US" sz="1800" b="0" dirty="0">
                          <a:solidFill>
                            <a:schemeClr val="tx1"/>
                          </a:solidFill>
                          <a:effectLst/>
                          <a:latin typeface="+mj-lt"/>
                          <a:ea typeface="Arial Unicode MS" panose="020B0604020202020204" pitchFamily="34" charset="-128"/>
                          <a:cs typeface="Arial Unicode MS" panose="020B0604020202020204" pitchFamily="34" charset="-128"/>
                        </a:rPr>
                        <a:t>15 </a:t>
                      </a:r>
                      <a:r>
                        <a:rPr lang="en-US" sz="1800" b="0" dirty="0" err="1">
                          <a:solidFill>
                            <a:schemeClr val="tx1"/>
                          </a:solidFill>
                          <a:effectLst/>
                          <a:latin typeface="+mj-lt"/>
                          <a:ea typeface="Arial Unicode MS" panose="020B0604020202020204" pitchFamily="34" charset="-128"/>
                          <a:cs typeface="Arial Unicode MS" panose="020B0604020202020204" pitchFamily="34" charset="-128"/>
                        </a:rPr>
                        <a:t>hari</a:t>
                      </a:r>
                      <a:r>
                        <a:rPr lang="en-US" sz="1800" b="0" dirty="0">
                          <a:solidFill>
                            <a:schemeClr val="tx1"/>
                          </a:solidFill>
                          <a:effectLst/>
                          <a:latin typeface="+mj-lt"/>
                          <a:ea typeface="Arial Unicode MS" panose="020B0604020202020204" pitchFamily="34" charset="-128"/>
                          <a:cs typeface="Arial Unicode MS" panose="020B0604020202020204" pitchFamily="34" charset="-128"/>
                        </a:rPr>
                        <a:t> </a:t>
                      </a:r>
                      <a:r>
                        <a:rPr lang="en-US" sz="1800" b="0" dirty="0" err="1">
                          <a:solidFill>
                            <a:schemeClr val="tx1"/>
                          </a:solidFill>
                          <a:effectLst/>
                          <a:latin typeface="+mj-lt"/>
                          <a:ea typeface="Arial Unicode MS" panose="020B0604020202020204" pitchFamily="34" charset="-128"/>
                          <a:cs typeface="Arial Unicode MS" panose="020B0604020202020204" pitchFamily="34" charset="-128"/>
                        </a:rPr>
                        <a:t>kerja</a:t>
                      </a:r>
                      <a:endParaRPr lang="en-US" sz="1800" b="0" dirty="0">
                        <a:solidFill>
                          <a:schemeClr val="tx1"/>
                        </a:solidFill>
                        <a:effectLst/>
                        <a:latin typeface="+mj-lt"/>
                        <a:ea typeface="Arial Unicode MS" panose="020B0604020202020204" pitchFamily="34" charset="-128"/>
                        <a:cs typeface="Arial Unicode MS" panose="020B0604020202020204" pitchFamily="34" charset="-128"/>
                      </a:endParaRPr>
                    </a:p>
                  </a:txBody>
                  <a:tcPr marL="38575" marR="38575" marT="0" marB="0" anchor="ctr">
                    <a:solidFill>
                      <a:schemeClr val="bg2">
                        <a:lumMod val="90000"/>
                      </a:schemeClr>
                    </a:solidFill>
                  </a:tcPr>
                </a:tc>
                <a:tc>
                  <a:txBody>
                    <a:bodyPr/>
                    <a:lstStyle/>
                    <a:p>
                      <a:pPr marL="0" marR="0">
                        <a:lnSpc>
                          <a:spcPct val="100000"/>
                        </a:lnSpc>
                        <a:spcBef>
                          <a:spcPts val="0"/>
                        </a:spcBef>
                        <a:spcAft>
                          <a:spcPts val="0"/>
                        </a:spcAft>
                      </a:pPr>
                      <a:r>
                        <a:rPr lang="en-US" sz="1800" b="0" dirty="0" err="1">
                          <a:solidFill>
                            <a:schemeClr val="tx1"/>
                          </a:solidFill>
                          <a:effectLst/>
                          <a:latin typeface="+mj-lt"/>
                          <a:ea typeface="Arial Unicode MS" panose="020B0604020202020204" pitchFamily="34" charset="-128"/>
                          <a:cs typeface="Arial Unicode MS" panose="020B0604020202020204" pitchFamily="34" charset="-128"/>
                        </a:rPr>
                        <a:t>Surat</a:t>
                      </a:r>
                      <a:r>
                        <a:rPr lang="en-US" sz="1800" b="0" dirty="0">
                          <a:solidFill>
                            <a:schemeClr val="tx1"/>
                          </a:solidFill>
                          <a:effectLst/>
                          <a:latin typeface="+mj-lt"/>
                          <a:ea typeface="Arial Unicode MS" panose="020B0604020202020204" pitchFamily="34" charset="-128"/>
                          <a:cs typeface="Arial Unicode MS" panose="020B0604020202020204" pitchFamily="34" charset="-128"/>
                        </a:rPr>
                        <a:t> </a:t>
                      </a:r>
                      <a:r>
                        <a:rPr lang="en-US" sz="1800" b="0" dirty="0" err="1">
                          <a:solidFill>
                            <a:schemeClr val="tx1"/>
                          </a:solidFill>
                          <a:effectLst/>
                          <a:latin typeface="+mj-lt"/>
                          <a:ea typeface="Arial Unicode MS" panose="020B0604020202020204" pitchFamily="34" charset="-128"/>
                          <a:cs typeface="Arial Unicode MS" panose="020B0604020202020204" pitchFamily="34" charset="-128"/>
                        </a:rPr>
                        <a:t>Keputusan</a:t>
                      </a:r>
                      <a:r>
                        <a:rPr lang="en-US" sz="1800" b="0" dirty="0">
                          <a:solidFill>
                            <a:schemeClr val="tx1"/>
                          </a:solidFill>
                          <a:effectLst/>
                          <a:latin typeface="+mj-lt"/>
                          <a:ea typeface="Arial Unicode MS" panose="020B0604020202020204" pitchFamily="34" charset="-128"/>
                          <a:cs typeface="Arial Unicode MS" panose="020B0604020202020204" pitchFamily="34" charset="-128"/>
                        </a:rPr>
                        <a:t> </a:t>
                      </a:r>
                      <a:r>
                        <a:rPr lang="en-US" sz="1800" b="0" dirty="0" err="1">
                          <a:solidFill>
                            <a:schemeClr val="tx1"/>
                          </a:solidFill>
                          <a:effectLst/>
                          <a:latin typeface="+mj-lt"/>
                          <a:ea typeface="Arial Unicode MS" panose="020B0604020202020204" pitchFamily="34" charset="-128"/>
                          <a:cs typeface="Arial Unicode MS" panose="020B0604020202020204" pitchFamily="34" charset="-128"/>
                        </a:rPr>
                        <a:t>Kenaikan</a:t>
                      </a:r>
                      <a:r>
                        <a:rPr lang="en-US" sz="1800" b="0" dirty="0">
                          <a:solidFill>
                            <a:schemeClr val="tx1"/>
                          </a:solidFill>
                          <a:effectLst/>
                          <a:latin typeface="+mj-lt"/>
                          <a:ea typeface="Arial Unicode MS" panose="020B0604020202020204" pitchFamily="34" charset="-128"/>
                          <a:cs typeface="Arial Unicode MS" panose="020B0604020202020204" pitchFamily="34" charset="-128"/>
                        </a:rPr>
                        <a:t> </a:t>
                      </a:r>
                      <a:r>
                        <a:rPr lang="en-US" sz="1800" b="0" dirty="0" err="1">
                          <a:solidFill>
                            <a:schemeClr val="tx1"/>
                          </a:solidFill>
                          <a:effectLst/>
                          <a:latin typeface="+mj-lt"/>
                          <a:ea typeface="Arial Unicode MS" panose="020B0604020202020204" pitchFamily="34" charset="-128"/>
                          <a:cs typeface="Arial Unicode MS" panose="020B0604020202020204" pitchFamily="34" charset="-128"/>
                        </a:rPr>
                        <a:t>Jabatan</a:t>
                      </a:r>
                      <a:r>
                        <a:rPr lang="en-US" sz="1800" b="0" dirty="0">
                          <a:solidFill>
                            <a:schemeClr val="tx1"/>
                          </a:solidFill>
                          <a:effectLst/>
                          <a:latin typeface="+mj-lt"/>
                          <a:ea typeface="Arial Unicode MS" panose="020B0604020202020204" pitchFamily="34" charset="-128"/>
                          <a:cs typeface="Arial Unicode MS" panose="020B0604020202020204" pitchFamily="34" charset="-128"/>
                        </a:rPr>
                        <a:t> </a:t>
                      </a:r>
                      <a:r>
                        <a:rPr lang="en-US" sz="1800" b="0" dirty="0" err="1">
                          <a:solidFill>
                            <a:schemeClr val="tx1"/>
                          </a:solidFill>
                          <a:effectLst/>
                          <a:latin typeface="+mj-lt"/>
                          <a:ea typeface="Arial Unicode MS" panose="020B0604020202020204" pitchFamily="34" charset="-128"/>
                          <a:cs typeface="Arial Unicode MS" panose="020B0604020202020204" pitchFamily="34" charset="-128"/>
                        </a:rPr>
                        <a:t>Akademik</a:t>
                      </a:r>
                      <a:r>
                        <a:rPr lang="en-US" sz="1800" b="0" dirty="0">
                          <a:solidFill>
                            <a:schemeClr val="tx1"/>
                          </a:solidFill>
                          <a:effectLst/>
                          <a:latin typeface="+mj-lt"/>
                          <a:ea typeface="Arial Unicode MS" panose="020B0604020202020204" pitchFamily="34" charset="-128"/>
                          <a:cs typeface="Arial Unicode MS" panose="020B0604020202020204" pitchFamily="34" charset="-128"/>
                        </a:rPr>
                        <a:t> </a:t>
                      </a:r>
                      <a:r>
                        <a:rPr lang="en-US" sz="1800" b="0" dirty="0" err="1">
                          <a:solidFill>
                            <a:schemeClr val="tx1"/>
                          </a:solidFill>
                          <a:effectLst/>
                          <a:latin typeface="+mj-lt"/>
                          <a:ea typeface="Arial Unicode MS" panose="020B0604020202020204" pitchFamily="34" charset="-128"/>
                          <a:cs typeface="Arial Unicode MS" panose="020B0604020202020204" pitchFamily="34" charset="-128"/>
                        </a:rPr>
                        <a:t>Dosen</a:t>
                      </a:r>
                      <a:endParaRPr lang="en-US" sz="1800" b="0" dirty="0">
                        <a:solidFill>
                          <a:schemeClr val="tx1"/>
                        </a:solidFill>
                        <a:effectLst/>
                        <a:latin typeface="+mj-lt"/>
                        <a:ea typeface="Arial Unicode MS" panose="020B0604020202020204" pitchFamily="34" charset="-128"/>
                        <a:cs typeface="Arial Unicode MS" panose="020B0604020202020204" pitchFamily="34" charset="-128"/>
                      </a:endParaRPr>
                    </a:p>
                  </a:txBody>
                  <a:tcPr marL="38575" marR="38575" marT="0" marB="0" anchor="ctr">
                    <a:solidFill>
                      <a:schemeClr val="bg2">
                        <a:lumMod val="90000"/>
                      </a:schemeClr>
                    </a:solidFill>
                  </a:tcPr>
                </a:tc>
                <a:extLst>
                  <a:ext uri="{0D108BD9-81ED-4DB2-BD59-A6C34878D82A}">
                    <a16:rowId xmlns:a16="http://schemas.microsoft.com/office/drawing/2014/main" val="10004"/>
                  </a:ext>
                </a:extLst>
              </a:tr>
            </a:tbl>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27384"/>
            <a:ext cx="9144000" cy="692696"/>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13855" y="620688"/>
            <a:ext cx="9154800" cy="216024"/>
          </a:xfrm>
          <a:prstGeom prst="rect">
            <a:avLst/>
          </a:prstGeom>
          <a:solidFill>
            <a:srgbClr val="5DD5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p:cNvCxnSpPr/>
          <p:nvPr/>
        </p:nvCxnSpPr>
        <p:spPr>
          <a:xfrm>
            <a:off x="2555776" y="6309320"/>
            <a:ext cx="6408712"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Title 1"/>
          <p:cNvSpPr txBox="1">
            <a:spLocks/>
          </p:cNvSpPr>
          <p:nvPr/>
        </p:nvSpPr>
        <p:spPr>
          <a:xfrm>
            <a:off x="107504" y="-27384"/>
            <a:ext cx="8640960" cy="654050"/>
          </a:xfrm>
          <a:prstGeom prst="rect">
            <a:avLst/>
          </a:prstGeom>
        </p:spPr>
        <p:txBody>
          <a:bodyPr vert="horz" lIns="91440" tIns="45720" rIns="91440" bIns="45720" rtlCol="0" anchor="ctr">
            <a:normAutofit fontScale="9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defRPr/>
            </a:pPr>
            <a:r>
              <a:rPr lang="en-US" sz="2600" b="1" dirty="0">
                <a:solidFill>
                  <a:srgbClr val="FFFF00"/>
                </a:solidFill>
              </a:rPr>
              <a:t>JUKNIS PELAKSANAAN PENILAIAN ANGKA KREDIT JABFUNG DOSEN</a:t>
            </a:r>
          </a:p>
        </p:txBody>
      </p:sp>
      <p:graphicFrame>
        <p:nvGraphicFramePr>
          <p:cNvPr id="2" name="Table 1"/>
          <p:cNvGraphicFramePr>
            <a:graphicFrameLocks noGrp="1"/>
          </p:cNvGraphicFramePr>
          <p:nvPr>
            <p:extLst>
              <p:ext uri="{D42A27DB-BD31-4B8C-83A1-F6EECF244321}">
                <p14:modId xmlns:p14="http://schemas.microsoft.com/office/powerpoint/2010/main" val="3468971206"/>
              </p:ext>
            </p:extLst>
          </p:nvPr>
        </p:nvGraphicFramePr>
        <p:xfrm>
          <a:off x="357158" y="1071546"/>
          <a:ext cx="8501122" cy="4714908"/>
        </p:xfrm>
        <a:graphic>
          <a:graphicData uri="http://schemas.openxmlformats.org/drawingml/2006/table">
            <a:tbl>
              <a:tblPr firstRow="1" bandRow="1">
                <a:tableStyleId>{5C22544A-7EE6-4342-B048-85BDC9FD1C3A}</a:tableStyleId>
              </a:tblPr>
              <a:tblGrid>
                <a:gridCol w="1436745">
                  <a:extLst>
                    <a:ext uri="{9D8B030D-6E8A-4147-A177-3AD203B41FA5}">
                      <a16:colId xmlns:a16="http://schemas.microsoft.com/office/drawing/2014/main" val="20000"/>
                    </a:ext>
                  </a:extLst>
                </a:gridCol>
                <a:gridCol w="7064377">
                  <a:extLst>
                    <a:ext uri="{9D8B030D-6E8A-4147-A177-3AD203B41FA5}">
                      <a16:colId xmlns:a16="http://schemas.microsoft.com/office/drawing/2014/main" val="20001"/>
                    </a:ext>
                  </a:extLst>
                </a:gridCol>
              </a:tblGrid>
              <a:tr h="94298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dirty="0"/>
                        <a:t>JABATAN AKADEMIK</a:t>
                      </a:r>
                    </a:p>
                  </a:txBody>
                  <a:tcPr>
                    <a:solidFill>
                      <a:srgbClr val="002060"/>
                    </a:solidFill>
                  </a:tcPr>
                </a:tc>
                <a:tc>
                  <a:txBody>
                    <a:bodyPr/>
                    <a:lstStyle/>
                    <a:p>
                      <a:pPr algn="ctr"/>
                      <a:r>
                        <a:rPr lang="en-US" sz="1800" baseline="0" dirty="0"/>
                        <a:t>INDIKATOR PENILAIAN KENAIKAN JABATAN AKADEMIK</a:t>
                      </a:r>
                      <a:endParaRPr lang="en-US" sz="1800" dirty="0"/>
                    </a:p>
                  </a:txBody>
                  <a:tcPr anchor="ctr">
                    <a:solidFill>
                      <a:srgbClr val="002060"/>
                    </a:solidFill>
                  </a:tcPr>
                </a:tc>
                <a:extLst>
                  <a:ext uri="{0D108BD9-81ED-4DB2-BD59-A6C34878D82A}">
                    <a16:rowId xmlns:a16="http://schemas.microsoft.com/office/drawing/2014/main" val="10000"/>
                  </a:ext>
                </a:extLst>
              </a:tr>
              <a:tr h="3771926">
                <a:tc>
                  <a:txBody>
                    <a:bodyPr/>
                    <a:lstStyle/>
                    <a:p>
                      <a:pPr marL="0" indent="0">
                        <a:buFont typeface="Wingdings" pitchFamily="2" charset="2"/>
                        <a:buNone/>
                      </a:pPr>
                      <a:r>
                        <a:rPr lang="en-US" sz="2400" b="1" dirty="0" err="1">
                          <a:solidFill>
                            <a:srgbClr val="00B050"/>
                          </a:solidFill>
                        </a:rPr>
                        <a:t>Asisten</a:t>
                      </a:r>
                      <a:r>
                        <a:rPr lang="en-US" sz="2400" b="1" baseline="0" dirty="0">
                          <a:solidFill>
                            <a:srgbClr val="00B050"/>
                          </a:solidFill>
                        </a:rPr>
                        <a:t> </a:t>
                      </a:r>
                      <a:r>
                        <a:rPr lang="en-US" sz="2400" b="1" baseline="0" dirty="0" err="1">
                          <a:solidFill>
                            <a:srgbClr val="00B050"/>
                          </a:solidFill>
                        </a:rPr>
                        <a:t>Ahli</a:t>
                      </a:r>
                      <a:endParaRPr lang="en-US" sz="2400" b="1" dirty="0">
                        <a:solidFill>
                          <a:srgbClr val="00B050"/>
                        </a:solidFill>
                      </a:endParaRPr>
                    </a:p>
                  </a:txBody>
                  <a:tcPr>
                    <a:solidFill>
                      <a:schemeClr val="accent5">
                        <a:lumMod val="20000"/>
                        <a:lumOff val="80000"/>
                      </a:schemeClr>
                    </a:solidFill>
                  </a:tcPr>
                </a:tc>
                <a:tc>
                  <a:txBody>
                    <a:bodyPr/>
                    <a:lstStyle/>
                    <a:p>
                      <a:pPr marL="457200" indent="-457200">
                        <a:buFont typeface="Arial" pitchFamily="34" charset="0"/>
                        <a:buAutoNum type="arabicPeriod"/>
                      </a:pPr>
                      <a:r>
                        <a:rPr lang="en-US" sz="2400" kern="1200" baseline="0" dirty="0" err="1">
                          <a:solidFill>
                            <a:schemeClr val="tx1"/>
                          </a:solidFill>
                          <a:effectLst/>
                          <a:latin typeface="+mn-lt"/>
                          <a:ea typeface="+mn-ea"/>
                          <a:cs typeface="+mn-cs"/>
                        </a:rPr>
                        <a:t>Memiliki</a:t>
                      </a:r>
                      <a:r>
                        <a:rPr lang="en-US" sz="2400" kern="1200" baseline="0" dirty="0">
                          <a:solidFill>
                            <a:schemeClr val="tx1"/>
                          </a:solidFill>
                          <a:effectLst/>
                          <a:latin typeface="+mn-lt"/>
                          <a:ea typeface="+mn-ea"/>
                          <a:cs typeface="+mn-cs"/>
                        </a:rPr>
                        <a:t> </a:t>
                      </a:r>
                      <a:r>
                        <a:rPr lang="en-US" sz="2400" kern="1200" baseline="0" dirty="0" err="1">
                          <a:solidFill>
                            <a:schemeClr val="tx1"/>
                          </a:solidFill>
                          <a:effectLst/>
                          <a:latin typeface="+mn-lt"/>
                          <a:ea typeface="+mn-ea"/>
                          <a:cs typeface="+mn-cs"/>
                        </a:rPr>
                        <a:t>angka</a:t>
                      </a:r>
                      <a:r>
                        <a:rPr lang="en-US" sz="2400" kern="1200" baseline="0" dirty="0">
                          <a:solidFill>
                            <a:schemeClr val="tx1"/>
                          </a:solidFill>
                          <a:effectLst/>
                          <a:latin typeface="+mn-lt"/>
                          <a:ea typeface="+mn-ea"/>
                          <a:cs typeface="+mn-cs"/>
                        </a:rPr>
                        <a:t> </a:t>
                      </a:r>
                      <a:r>
                        <a:rPr lang="en-US" sz="2400" kern="1200" baseline="0" dirty="0" err="1">
                          <a:solidFill>
                            <a:schemeClr val="tx1"/>
                          </a:solidFill>
                          <a:effectLst/>
                          <a:latin typeface="+mn-lt"/>
                          <a:ea typeface="+mn-ea"/>
                          <a:cs typeface="+mn-cs"/>
                        </a:rPr>
                        <a:t>kredit</a:t>
                      </a:r>
                      <a:r>
                        <a:rPr lang="en-US" sz="2400" kern="1200" baseline="0" dirty="0">
                          <a:solidFill>
                            <a:schemeClr val="tx1"/>
                          </a:solidFill>
                          <a:effectLst/>
                          <a:latin typeface="+mn-lt"/>
                          <a:ea typeface="+mn-ea"/>
                          <a:cs typeface="+mn-cs"/>
                        </a:rPr>
                        <a:t>  </a:t>
                      </a:r>
                      <a:r>
                        <a:rPr lang="en-US" sz="2400" kern="1200" baseline="0" dirty="0" err="1">
                          <a:solidFill>
                            <a:schemeClr val="tx1"/>
                          </a:solidFill>
                          <a:effectLst/>
                          <a:latin typeface="+mn-lt"/>
                          <a:ea typeface="+mn-ea"/>
                          <a:cs typeface="+mn-cs"/>
                        </a:rPr>
                        <a:t>yg</a:t>
                      </a:r>
                      <a:r>
                        <a:rPr lang="en-US" sz="2400" kern="1200" baseline="0" dirty="0">
                          <a:solidFill>
                            <a:schemeClr val="tx1"/>
                          </a:solidFill>
                          <a:effectLst/>
                          <a:latin typeface="+mn-lt"/>
                          <a:ea typeface="+mn-ea"/>
                          <a:cs typeface="+mn-cs"/>
                        </a:rPr>
                        <a:t> </a:t>
                      </a:r>
                      <a:r>
                        <a:rPr lang="en-US" sz="2400" kern="1200" baseline="0" dirty="0" err="1">
                          <a:solidFill>
                            <a:schemeClr val="tx1"/>
                          </a:solidFill>
                          <a:effectLst/>
                          <a:latin typeface="+mn-lt"/>
                          <a:ea typeface="+mn-ea"/>
                          <a:cs typeface="+mn-cs"/>
                        </a:rPr>
                        <a:t>memeuhi</a:t>
                      </a:r>
                      <a:r>
                        <a:rPr lang="en-US" sz="2400" kern="1200" baseline="0" dirty="0">
                          <a:solidFill>
                            <a:schemeClr val="tx1"/>
                          </a:solidFill>
                          <a:effectLst/>
                          <a:latin typeface="+mn-lt"/>
                          <a:ea typeface="+mn-ea"/>
                          <a:cs typeface="+mn-cs"/>
                        </a:rPr>
                        <a:t> </a:t>
                      </a:r>
                      <a:r>
                        <a:rPr lang="en-US" sz="2400" kern="1200" baseline="0" dirty="0" err="1">
                          <a:solidFill>
                            <a:schemeClr val="tx1"/>
                          </a:solidFill>
                          <a:effectLst/>
                          <a:latin typeface="+mn-lt"/>
                          <a:ea typeface="+mn-ea"/>
                          <a:cs typeface="+mn-cs"/>
                        </a:rPr>
                        <a:t>persyaratan</a:t>
                      </a:r>
                      <a:r>
                        <a:rPr lang="en-US" sz="2400" kern="1200" baseline="0" dirty="0">
                          <a:solidFill>
                            <a:schemeClr val="tx1"/>
                          </a:solidFill>
                          <a:effectLst/>
                          <a:latin typeface="+mn-lt"/>
                          <a:ea typeface="+mn-ea"/>
                          <a:cs typeface="+mn-cs"/>
                        </a:rPr>
                        <a:t> dg </a:t>
                      </a:r>
                      <a:r>
                        <a:rPr lang="en-US" sz="2400" kern="1200" baseline="0" dirty="0" err="1">
                          <a:solidFill>
                            <a:schemeClr val="tx1"/>
                          </a:solidFill>
                          <a:effectLst/>
                          <a:latin typeface="+mn-lt"/>
                          <a:ea typeface="+mn-ea"/>
                          <a:cs typeface="+mn-cs"/>
                        </a:rPr>
                        <a:t>proporsi</a:t>
                      </a:r>
                      <a:r>
                        <a:rPr lang="en-US" sz="2400" kern="1200" baseline="0" dirty="0">
                          <a:solidFill>
                            <a:schemeClr val="tx1"/>
                          </a:solidFill>
                          <a:effectLst/>
                          <a:latin typeface="+mn-lt"/>
                          <a:ea typeface="+mn-ea"/>
                          <a:cs typeface="+mn-cs"/>
                        </a:rPr>
                        <a:t>:</a:t>
                      </a:r>
                    </a:p>
                    <a:p>
                      <a:pPr marL="920750" indent="-457200">
                        <a:buFont typeface="+mj-lt"/>
                        <a:buAutoNum type="alphaLcPeriod"/>
                      </a:pPr>
                      <a:r>
                        <a:rPr lang="en-US" sz="2400" kern="1200" baseline="0" dirty="0" err="1">
                          <a:solidFill>
                            <a:schemeClr val="tx1"/>
                          </a:solidFill>
                          <a:effectLst/>
                          <a:latin typeface="+mn-lt"/>
                          <a:ea typeface="+mn-ea"/>
                          <a:cs typeface="+mn-cs"/>
                        </a:rPr>
                        <a:t>Pendidikan</a:t>
                      </a:r>
                      <a:r>
                        <a:rPr lang="en-US" sz="2400" kern="1200" baseline="0" dirty="0">
                          <a:solidFill>
                            <a:schemeClr val="tx1"/>
                          </a:solidFill>
                          <a:effectLst/>
                          <a:latin typeface="+mn-lt"/>
                          <a:ea typeface="+mn-ea"/>
                          <a:cs typeface="+mn-cs"/>
                        </a:rPr>
                        <a:t> 		: ≥ 55%</a:t>
                      </a:r>
                    </a:p>
                    <a:p>
                      <a:pPr marL="914400" indent="-450850">
                        <a:buFont typeface="Arial" pitchFamily="34" charset="0"/>
                        <a:buAutoNum type="alphaLcPeriod"/>
                        <a:tabLst>
                          <a:tab pos="914400" algn="l"/>
                        </a:tabLst>
                      </a:pPr>
                      <a:r>
                        <a:rPr lang="en-US" sz="2400" kern="1200" baseline="0" dirty="0" err="1">
                          <a:solidFill>
                            <a:schemeClr val="tx1"/>
                          </a:solidFill>
                          <a:effectLst/>
                          <a:latin typeface="+mn-lt"/>
                          <a:ea typeface="+mn-ea"/>
                          <a:cs typeface="+mn-cs"/>
                        </a:rPr>
                        <a:t>Penelitian</a:t>
                      </a:r>
                      <a:r>
                        <a:rPr lang="en-US" sz="2400" kern="1200" baseline="0" dirty="0">
                          <a:solidFill>
                            <a:schemeClr val="tx1"/>
                          </a:solidFill>
                          <a:effectLst/>
                          <a:latin typeface="+mn-lt"/>
                          <a:ea typeface="+mn-ea"/>
                          <a:cs typeface="+mn-cs"/>
                        </a:rPr>
                        <a:t> 		: ≥ 25%</a:t>
                      </a:r>
                    </a:p>
                    <a:p>
                      <a:pPr marL="914400" indent="-450850">
                        <a:buFont typeface="Arial" pitchFamily="34" charset="0"/>
                        <a:buAutoNum type="alphaLcPeriod"/>
                        <a:tabLst>
                          <a:tab pos="914400" algn="l"/>
                        </a:tabLst>
                      </a:pPr>
                      <a:r>
                        <a:rPr lang="en-US" sz="2400" kern="1200" baseline="0" dirty="0" err="1">
                          <a:solidFill>
                            <a:schemeClr val="tx1"/>
                          </a:solidFill>
                          <a:effectLst/>
                          <a:latin typeface="+mn-lt"/>
                          <a:ea typeface="+mn-ea"/>
                          <a:cs typeface="+mn-cs"/>
                        </a:rPr>
                        <a:t>Pengabdian</a:t>
                      </a:r>
                      <a:r>
                        <a:rPr lang="en-US" sz="2400" kern="1200" baseline="0" dirty="0">
                          <a:solidFill>
                            <a:schemeClr val="tx1"/>
                          </a:solidFill>
                          <a:effectLst/>
                          <a:latin typeface="+mn-lt"/>
                          <a:ea typeface="+mn-ea"/>
                          <a:cs typeface="+mn-cs"/>
                        </a:rPr>
                        <a:t> </a:t>
                      </a:r>
                      <a:r>
                        <a:rPr lang="en-US" sz="2400" kern="1200" baseline="0" dirty="0" err="1">
                          <a:solidFill>
                            <a:schemeClr val="tx1"/>
                          </a:solidFill>
                          <a:effectLst/>
                          <a:latin typeface="+mn-lt"/>
                          <a:ea typeface="+mn-ea"/>
                          <a:cs typeface="+mn-cs"/>
                        </a:rPr>
                        <a:t>kpd</a:t>
                      </a:r>
                      <a:r>
                        <a:rPr lang="en-US" sz="2400" kern="1200" baseline="0" dirty="0">
                          <a:solidFill>
                            <a:schemeClr val="tx1"/>
                          </a:solidFill>
                          <a:effectLst/>
                          <a:latin typeface="+mn-lt"/>
                          <a:ea typeface="+mn-ea"/>
                          <a:cs typeface="+mn-cs"/>
                        </a:rPr>
                        <a:t> </a:t>
                      </a:r>
                      <a:r>
                        <a:rPr lang="en-US" sz="2400" kern="1200" baseline="0" dirty="0" err="1">
                          <a:solidFill>
                            <a:schemeClr val="tx1"/>
                          </a:solidFill>
                          <a:effectLst/>
                          <a:latin typeface="+mn-lt"/>
                          <a:ea typeface="+mn-ea"/>
                          <a:cs typeface="+mn-cs"/>
                        </a:rPr>
                        <a:t>Masyarakat</a:t>
                      </a:r>
                      <a:r>
                        <a:rPr lang="en-US" sz="2400" kern="1200" baseline="0" dirty="0">
                          <a:solidFill>
                            <a:schemeClr val="tx1"/>
                          </a:solidFill>
                          <a:effectLst/>
                          <a:latin typeface="+mn-lt"/>
                          <a:ea typeface="+mn-ea"/>
                          <a:cs typeface="+mn-cs"/>
                        </a:rPr>
                        <a:t> 	: ≤ 10 %</a:t>
                      </a:r>
                    </a:p>
                    <a:p>
                      <a:pPr marL="914400" indent="-450850">
                        <a:buFont typeface="Arial" pitchFamily="34" charset="0"/>
                        <a:buAutoNum type="alphaLcPeriod"/>
                        <a:tabLst>
                          <a:tab pos="914400" algn="l"/>
                        </a:tabLst>
                      </a:pPr>
                      <a:r>
                        <a:rPr lang="en-US" sz="2400" kern="1200" baseline="0" dirty="0" err="1">
                          <a:solidFill>
                            <a:schemeClr val="tx1"/>
                          </a:solidFill>
                          <a:effectLst/>
                          <a:latin typeface="+mn-lt"/>
                          <a:ea typeface="+mn-ea"/>
                          <a:cs typeface="+mn-cs"/>
                        </a:rPr>
                        <a:t>Penunjang</a:t>
                      </a:r>
                      <a:r>
                        <a:rPr lang="en-US" sz="2400" kern="1200" baseline="0" dirty="0">
                          <a:solidFill>
                            <a:schemeClr val="tx1"/>
                          </a:solidFill>
                          <a:effectLst/>
                          <a:latin typeface="+mn-lt"/>
                          <a:ea typeface="+mn-ea"/>
                          <a:cs typeface="+mn-cs"/>
                        </a:rPr>
                        <a:t> Tri Dharma	: ≤ 10 %</a:t>
                      </a:r>
                    </a:p>
                    <a:p>
                      <a:pPr marL="457200" indent="-457200">
                        <a:buFont typeface="+mj-lt"/>
                        <a:buAutoNum type="arabicPeriod" startAt="2"/>
                      </a:pPr>
                      <a:r>
                        <a:rPr lang="en-US" sz="2400" kern="1200" baseline="0" dirty="0" err="1">
                          <a:solidFill>
                            <a:schemeClr val="tx1"/>
                          </a:solidFill>
                          <a:effectLst/>
                          <a:latin typeface="+mn-lt"/>
                          <a:ea typeface="+mn-ea"/>
                          <a:cs typeface="+mn-cs"/>
                        </a:rPr>
                        <a:t>Memiliki</a:t>
                      </a:r>
                      <a:r>
                        <a:rPr lang="en-US" sz="2400" kern="1200" baseline="0" dirty="0">
                          <a:solidFill>
                            <a:schemeClr val="tx1"/>
                          </a:solidFill>
                          <a:effectLst/>
                          <a:latin typeface="+mn-lt"/>
                          <a:ea typeface="+mn-ea"/>
                          <a:cs typeface="+mn-cs"/>
                        </a:rPr>
                        <a:t> </a:t>
                      </a:r>
                      <a:r>
                        <a:rPr lang="en-US" sz="2400" kern="1200" baseline="0" dirty="0" err="1">
                          <a:solidFill>
                            <a:schemeClr val="tx1"/>
                          </a:solidFill>
                          <a:effectLst/>
                          <a:latin typeface="+mn-lt"/>
                          <a:ea typeface="+mn-ea"/>
                          <a:cs typeface="+mn-cs"/>
                        </a:rPr>
                        <a:t>karya</a:t>
                      </a:r>
                      <a:r>
                        <a:rPr lang="en-US" sz="2400" kern="1200" baseline="0" dirty="0">
                          <a:solidFill>
                            <a:schemeClr val="tx1"/>
                          </a:solidFill>
                          <a:effectLst/>
                          <a:latin typeface="+mn-lt"/>
                          <a:ea typeface="+mn-ea"/>
                          <a:cs typeface="+mn-cs"/>
                        </a:rPr>
                        <a:t> </a:t>
                      </a:r>
                      <a:r>
                        <a:rPr lang="en-US" sz="2400" kern="1200" baseline="0" dirty="0" err="1">
                          <a:solidFill>
                            <a:schemeClr val="tx1"/>
                          </a:solidFill>
                          <a:effectLst/>
                          <a:latin typeface="+mn-lt"/>
                          <a:ea typeface="+mn-ea"/>
                          <a:cs typeface="+mn-cs"/>
                        </a:rPr>
                        <a:t>ilmiah</a:t>
                      </a:r>
                      <a:r>
                        <a:rPr lang="en-US" sz="2400" kern="1200" baseline="0" dirty="0">
                          <a:solidFill>
                            <a:schemeClr val="tx1"/>
                          </a:solidFill>
                          <a:effectLst/>
                          <a:latin typeface="+mn-lt"/>
                          <a:ea typeface="+mn-ea"/>
                          <a:cs typeface="+mn-cs"/>
                        </a:rPr>
                        <a:t> yang </a:t>
                      </a:r>
                      <a:r>
                        <a:rPr lang="en-US" sz="2400" kern="1200" baseline="0" dirty="0" err="1">
                          <a:solidFill>
                            <a:schemeClr val="tx1"/>
                          </a:solidFill>
                          <a:effectLst/>
                          <a:latin typeface="+mn-lt"/>
                          <a:ea typeface="+mn-ea"/>
                          <a:cs typeface="+mn-cs"/>
                        </a:rPr>
                        <a:t>dipublikasikan</a:t>
                      </a:r>
                      <a:r>
                        <a:rPr lang="en-US" sz="2400" kern="1200" baseline="0" dirty="0">
                          <a:solidFill>
                            <a:schemeClr val="tx1"/>
                          </a:solidFill>
                          <a:effectLst/>
                          <a:latin typeface="+mn-lt"/>
                          <a:ea typeface="+mn-ea"/>
                          <a:cs typeface="+mn-cs"/>
                        </a:rPr>
                        <a:t> di </a:t>
                      </a:r>
                      <a:r>
                        <a:rPr lang="en-US" sz="2400" kern="1200" baseline="0" dirty="0" err="1">
                          <a:solidFill>
                            <a:schemeClr val="tx1"/>
                          </a:solidFill>
                          <a:effectLst/>
                          <a:latin typeface="+mn-lt"/>
                          <a:ea typeface="+mn-ea"/>
                          <a:cs typeface="+mn-cs"/>
                        </a:rPr>
                        <a:t>jurnal</a:t>
                      </a:r>
                      <a:r>
                        <a:rPr lang="en-US" sz="2400" kern="1200" baseline="0" dirty="0">
                          <a:solidFill>
                            <a:schemeClr val="tx1"/>
                          </a:solidFill>
                          <a:effectLst/>
                          <a:latin typeface="+mn-lt"/>
                          <a:ea typeface="+mn-ea"/>
                          <a:cs typeface="+mn-cs"/>
                        </a:rPr>
                        <a:t> </a:t>
                      </a:r>
                      <a:r>
                        <a:rPr lang="en-US" sz="2400" kern="1200" baseline="0" dirty="0" err="1">
                          <a:solidFill>
                            <a:schemeClr val="tx1"/>
                          </a:solidFill>
                          <a:effectLst/>
                          <a:latin typeface="+mn-lt"/>
                          <a:ea typeface="+mn-ea"/>
                          <a:cs typeface="+mn-cs"/>
                        </a:rPr>
                        <a:t>nasional</a:t>
                      </a:r>
                      <a:r>
                        <a:rPr lang="en-US" sz="2400" kern="1200" baseline="0" dirty="0">
                          <a:solidFill>
                            <a:schemeClr val="tx1"/>
                          </a:solidFill>
                          <a:effectLst/>
                          <a:latin typeface="+mn-lt"/>
                          <a:ea typeface="+mn-ea"/>
                          <a:cs typeface="+mn-cs"/>
                        </a:rPr>
                        <a:t> </a:t>
                      </a:r>
                      <a:r>
                        <a:rPr lang="en-US" sz="2400" kern="1200" baseline="0" dirty="0" err="1">
                          <a:solidFill>
                            <a:schemeClr val="tx1"/>
                          </a:solidFill>
                          <a:effectLst/>
                          <a:latin typeface="+mn-lt"/>
                          <a:ea typeface="+mn-ea"/>
                          <a:cs typeface="+mn-cs"/>
                        </a:rPr>
                        <a:t>sebagai</a:t>
                      </a:r>
                      <a:r>
                        <a:rPr lang="en-US" sz="2400" kern="1200" baseline="0" dirty="0">
                          <a:solidFill>
                            <a:schemeClr val="tx1"/>
                          </a:solidFill>
                          <a:effectLst/>
                          <a:latin typeface="+mn-lt"/>
                          <a:ea typeface="+mn-ea"/>
                          <a:cs typeface="+mn-cs"/>
                        </a:rPr>
                        <a:t> </a:t>
                      </a:r>
                      <a:r>
                        <a:rPr lang="en-US" sz="2400" kern="1200" baseline="0" dirty="0" err="1">
                          <a:solidFill>
                            <a:schemeClr val="tx1"/>
                          </a:solidFill>
                          <a:effectLst/>
                          <a:latin typeface="+mn-lt"/>
                          <a:ea typeface="+mn-ea"/>
                          <a:cs typeface="+mn-cs"/>
                        </a:rPr>
                        <a:t>penulis</a:t>
                      </a:r>
                      <a:r>
                        <a:rPr lang="en-US" sz="2400" kern="1200" baseline="0" dirty="0">
                          <a:solidFill>
                            <a:schemeClr val="tx1"/>
                          </a:solidFill>
                          <a:effectLst/>
                          <a:latin typeface="+mn-lt"/>
                          <a:ea typeface="+mn-ea"/>
                          <a:cs typeface="+mn-cs"/>
                        </a:rPr>
                        <a:t> </a:t>
                      </a:r>
                      <a:r>
                        <a:rPr lang="en-US" sz="2400" kern="1200" baseline="0" dirty="0" err="1">
                          <a:solidFill>
                            <a:schemeClr val="tx1"/>
                          </a:solidFill>
                          <a:effectLst/>
                          <a:latin typeface="+mn-lt"/>
                          <a:ea typeface="+mn-ea"/>
                          <a:cs typeface="+mn-cs"/>
                        </a:rPr>
                        <a:t>pertama</a:t>
                      </a:r>
                      <a:endParaRPr lang="en-US" sz="2400" kern="1200" baseline="0" dirty="0">
                        <a:solidFill>
                          <a:schemeClr val="tx1"/>
                        </a:solidFill>
                        <a:effectLst/>
                        <a:latin typeface="+mn-lt"/>
                        <a:ea typeface="+mn-ea"/>
                        <a:cs typeface="+mn-cs"/>
                      </a:endParaRPr>
                    </a:p>
                    <a:p>
                      <a:pPr marL="457200" indent="-457200">
                        <a:buFont typeface="+mj-lt"/>
                        <a:buAutoNum type="arabicPeriod" startAt="2"/>
                      </a:pPr>
                      <a:r>
                        <a:rPr lang="en-US" sz="2400" kern="1200" baseline="0" dirty="0">
                          <a:solidFill>
                            <a:schemeClr val="tx1"/>
                          </a:solidFill>
                          <a:effectLst/>
                          <a:latin typeface="+mn-lt"/>
                          <a:ea typeface="+mn-ea"/>
                          <a:cs typeface="+mn-cs"/>
                        </a:rPr>
                        <a:t>DP3 </a:t>
                      </a:r>
                      <a:r>
                        <a:rPr lang="en-US" sz="2400" kern="1200" baseline="0" dirty="0" err="1">
                          <a:solidFill>
                            <a:schemeClr val="tx1"/>
                          </a:solidFill>
                          <a:effectLst/>
                          <a:latin typeface="+mn-lt"/>
                          <a:ea typeface="+mn-ea"/>
                          <a:cs typeface="+mn-cs"/>
                        </a:rPr>
                        <a:t>atau</a:t>
                      </a:r>
                      <a:r>
                        <a:rPr lang="en-US" sz="2400" kern="1200" baseline="0" dirty="0">
                          <a:solidFill>
                            <a:schemeClr val="tx1"/>
                          </a:solidFill>
                          <a:effectLst/>
                          <a:latin typeface="+mn-lt"/>
                          <a:ea typeface="+mn-ea"/>
                          <a:cs typeface="+mn-cs"/>
                        </a:rPr>
                        <a:t> </a:t>
                      </a:r>
                      <a:r>
                        <a:rPr lang="en-US" sz="2400" kern="1200" baseline="0" dirty="0" err="1">
                          <a:solidFill>
                            <a:schemeClr val="tx1"/>
                          </a:solidFill>
                          <a:effectLst/>
                          <a:latin typeface="+mn-lt"/>
                          <a:ea typeface="+mn-ea"/>
                          <a:cs typeface="+mn-cs"/>
                        </a:rPr>
                        <a:t>dokumen</a:t>
                      </a:r>
                      <a:r>
                        <a:rPr lang="en-US" sz="2400" kern="1200" baseline="0" dirty="0">
                          <a:solidFill>
                            <a:schemeClr val="tx1"/>
                          </a:solidFill>
                          <a:effectLst/>
                          <a:latin typeface="+mn-lt"/>
                          <a:ea typeface="+mn-ea"/>
                          <a:cs typeface="+mn-cs"/>
                        </a:rPr>
                        <a:t> lain yang </a:t>
                      </a:r>
                      <a:r>
                        <a:rPr lang="en-US" sz="2400" kern="1200" baseline="0" dirty="0" err="1">
                          <a:solidFill>
                            <a:schemeClr val="tx1"/>
                          </a:solidFill>
                          <a:effectLst/>
                          <a:latin typeface="+mn-lt"/>
                          <a:ea typeface="+mn-ea"/>
                          <a:cs typeface="+mn-cs"/>
                        </a:rPr>
                        <a:t>setara</a:t>
                      </a:r>
                      <a:r>
                        <a:rPr lang="en-US" sz="2400" kern="1200" baseline="0" dirty="0">
                          <a:solidFill>
                            <a:schemeClr val="tx1"/>
                          </a:solidFill>
                          <a:effectLst/>
                          <a:latin typeface="+mn-lt"/>
                          <a:ea typeface="+mn-ea"/>
                          <a:cs typeface="+mn-cs"/>
                        </a:rPr>
                        <a:t> </a:t>
                      </a:r>
                      <a:r>
                        <a:rPr lang="en-US" sz="2400" kern="1200" baseline="0" dirty="0" err="1">
                          <a:solidFill>
                            <a:schemeClr val="tx1"/>
                          </a:solidFill>
                          <a:effectLst/>
                          <a:latin typeface="+mn-lt"/>
                          <a:ea typeface="+mn-ea"/>
                          <a:cs typeface="+mn-cs"/>
                        </a:rPr>
                        <a:t>dengan</a:t>
                      </a:r>
                      <a:r>
                        <a:rPr lang="en-US" sz="2400" kern="1200" baseline="0" dirty="0">
                          <a:solidFill>
                            <a:schemeClr val="tx1"/>
                          </a:solidFill>
                          <a:effectLst/>
                          <a:latin typeface="+mn-lt"/>
                          <a:ea typeface="+mn-ea"/>
                          <a:cs typeface="+mn-cs"/>
                        </a:rPr>
                        <a:t> </a:t>
                      </a:r>
                      <a:r>
                        <a:rPr lang="en-US" sz="2400" kern="1200" baseline="0" dirty="0" err="1">
                          <a:solidFill>
                            <a:schemeClr val="tx1"/>
                          </a:solidFill>
                          <a:effectLst/>
                          <a:latin typeface="+mn-lt"/>
                          <a:ea typeface="+mn-ea"/>
                          <a:cs typeface="+mn-cs"/>
                        </a:rPr>
                        <a:t>nilai</a:t>
                      </a:r>
                      <a:r>
                        <a:rPr lang="en-US" sz="2400" kern="1200" baseline="0" dirty="0">
                          <a:solidFill>
                            <a:schemeClr val="tx1"/>
                          </a:solidFill>
                          <a:effectLst/>
                          <a:latin typeface="+mn-lt"/>
                          <a:ea typeface="+mn-ea"/>
                          <a:cs typeface="+mn-cs"/>
                        </a:rPr>
                        <a:t> minimal </a:t>
                      </a:r>
                      <a:r>
                        <a:rPr lang="en-US" sz="2400" kern="1200" baseline="0" dirty="0" err="1">
                          <a:solidFill>
                            <a:schemeClr val="tx1"/>
                          </a:solidFill>
                          <a:effectLst/>
                          <a:latin typeface="+mn-lt"/>
                          <a:ea typeface="+mn-ea"/>
                          <a:cs typeface="+mn-cs"/>
                        </a:rPr>
                        <a:t>baik</a:t>
                      </a:r>
                      <a:r>
                        <a:rPr lang="en-US" sz="2400" kern="1200" baseline="0" dirty="0">
                          <a:solidFill>
                            <a:schemeClr val="tx1"/>
                          </a:solidFill>
                          <a:effectLst/>
                          <a:latin typeface="+mn-lt"/>
                          <a:ea typeface="+mn-ea"/>
                          <a:cs typeface="+mn-cs"/>
                        </a:rPr>
                        <a:t> &amp; </a:t>
                      </a:r>
                      <a:r>
                        <a:rPr lang="en-US" sz="2400" kern="1200" baseline="0" dirty="0" err="1">
                          <a:solidFill>
                            <a:schemeClr val="tx1"/>
                          </a:solidFill>
                          <a:effectLst/>
                          <a:latin typeface="+mn-lt"/>
                          <a:ea typeface="+mn-ea"/>
                          <a:cs typeface="+mn-cs"/>
                        </a:rPr>
                        <a:t>pertimbangan</a:t>
                      </a:r>
                      <a:r>
                        <a:rPr lang="en-US" sz="2400" kern="1200" baseline="0" dirty="0">
                          <a:solidFill>
                            <a:schemeClr val="tx1"/>
                          </a:solidFill>
                          <a:effectLst/>
                          <a:latin typeface="+mn-lt"/>
                          <a:ea typeface="+mn-ea"/>
                          <a:cs typeface="+mn-cs"/>
                        </a:rPr>
                        <a:t> </a:t>
                      </a:r>
                      <a:r>
                        <a:rPr lang="en-US" sz="2400" kern="1200" baseline="0" dirty="0" err="1">
                          <a:solidFill>
                            <a:schemeClr val="tx1"/>
                          </a:solidFill>
                          <a:effectLst/>
                          <a:latin typeface="+mn-lt"/>
                          <a:ea typeface="+mn-ea"/>
                          <a:cs typeface="+mn-cs"/>
                        </a:rPr>
                        <a:t>senat</a:t>
                      </a:r>
                      <a:r>
                        <a:rPr lang="en-US" sz="2400" kern="1200" baseline="0" dirty="0">
                          <a:solidFill>
                            <a:schemeClr val="tx1"/>
                          </a:solidFill>
                          <a:effectLst/>
                          <a:latin typeface="+mn-lt"/>
                          <a:ea typeface="+mn-ea"/>
                          <a:cs typeface="+mn-cs"/>
                        </a:rPr>
                        <a:t> </a:t>
                      </a:r>
                      <a:r>
                        <a:rPr lang="en-US" sz="2400" kern="1200" baseline="0" dirty="0" err="1">
                          <a:solidFill>
                            <a:schemeClr val="tx1"/>
                          </a:solidFill>
                          <a:effectLst/>
                          <a:latin typeface="+mn-lt"/>
                          <a:ea typeface="+mn-ea"/>
                          <a:cs typeface="+mn-cs"/>
                        </a:rPr>
                        <a:t>fakultas</a:t>
                      </a:r>
                      <a:endParaRPr lang="id-ID" sz="2400" kern="1200" baseline="0" dirty="0">
                        <a:solidFill>
                          <a:schemeClr val="tx1"/>
                        </a:solidFill>
                        <a:effectLst/>
                        <a:latin typeface="+mn-lt"/>
                        <a:ea typeface="+mn-ea"/>
                        <a:cs typeface="+mn-cs"/>
                      </a:endParaRPr>
                    </a:p>
                  </a:txBody>
                  <a:tcPr>
                    <a:solidFill>
                      <a:schemeClr val="accent5">
                        <a:lumMod val="20000"/>
                        <a:lumOff val="80000"/>
                      </a:schemeClr>
                    </a:solidFill>
                  </a:tcPr>
                </a:tc>
                <a:extLst>
                  <a:ext uri="{0D108BD9-81ED-4DB2-BD59-A6C34878D82A}">
                    <a16:rowId xmlns:a16="http://schemas.microsoft.com/office/drawing/2014/main" val="10001"/>
                  </a:ext>
                </a:extLst>
              </a:tr>
            </a:tbl>
          </a:graphicData>
        </a:graphic>
      </p:graphicFrame>
      <p:sp>
        <p:nvSpPr>
          <p:cNvPr id="3" name="Slide Number Placeholder 2"/>
          <p:cNvSpPr>
            <a:spLocks noGrp="1"/>
          </p:cNvSpPr>
          <p:nvPr>
            <p:ph type="sldNum" sz="quarter" idx="12"/>
          </p:nvPr>
        </p:nvSpPr>
        <p:spPr/>
        <p:txBody>
          <a:bodyPr/>
          <a:lstStyle/>
          <a:p>
            <a:fld id="{F39CD914-836E-48FF-ADCD-1F633A2791FE}" type="slidenum">
              <a:rPr lang="en-US" smtClean="0"/>
              <a:pPr/>
              <a:t>22</a:t>
            </a:fld>
            <a:endParaRPr lang="en-US"/>
          </a:p>
        </p:txBody>
      </p:sp>
    </p:spTree>
    <p:extLst>
      <p:ext uri="{BB962C8B-B14F-4D97-AF65-F5344CB8AC3E}">
        <p14:creationId xmlns:p14="http://schemas.microsoft.com/office/powerpoint/2010/main" val="293088972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27384"/>
            <a:ext cx="9144000" cy="692696"/>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13855" y="620688"/>
            <a:ext cx="9154800" cy="216024"/>
          </a:xfrm>
          <a:prstGeom prst="rect">
            <a:avLst/>
          </a:prstGeom>
          <a:solidFill>
            <a:srgbClr val="5DD5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p:cNvCxnSpPr/>
          <p:nvPr/>
        </p:nvCxnSpPr>
        <p:spPr>
          <a:xfrm>
            <a:off x="2555776" y="6309320"/>
            <a:ext cx="6408712"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Title 1"/>
          <p:cNvSpPr txBox="1">
            <a:spLocks/>
          </p:cNvSpPr>
          <p:nvPr/>
        </p:nvSpPr>
        <p:spPr>
          <a:xfrm>
            <a:off x="107504" y="-27384"/>
            <a:ext cx="8640960" cy="654050"/>
          </a:xfrm>
          <a:prstGeom prst="rect">
            <a:avLst/>
          </a:prstGeom>
        </p:spPr>
        <p:txBody>
          <a:bodyPr vert="horz" lIns="91440" tIns="45720" rIns="91440" bIns="45720" rtlCol="0" anchor="ctr">
            <a:normAutofit fontScale="9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defRPr/>
            </a:pPr>
            <a:r>
              <a:rPr lang="en-US" sz="2600" b="1" dirty="0">
                <a:solidFill>
                  <a:srgbClr val="FFFF00"/>
                </a:solidFill>
              </a:rPr>
              <a:t>JUKNIS PELAKSANAAN PENILAIAN ANGKA KREDIT JABFUNG DOSEN</a:t>
            </a:r>
          </a:p>
        </p:txBody>
      </p:sp>
      <p:graphicFrame>
        <p:nvGraphicFramePr>
          <p:cNvPr id="2" name="Table 1"/>
          <p:cNvGraphicFramePr>
            <a:graphicFrameLocks noGrp="1"/>
          </p:cNvGraphicFramePr>
          <p:nvPr>
            <p:extLst>
              <p:ext uri="{D42A27DB-BD31-4B8C-83A1-F6EECF244321}">
                <p14:modId xmlns:p14="http://schemas.microsoft.com/office/powerpoint/2010/main" val="3468971206"/>
              </p:ext>
            </p:extLst>
          </p:nvPr>
        </p:nvGraphicFramePr>
        <p:xfrm>
          <a:off x="285720" y="1071546"/>
          <a:ext cx="8572560" cy="5086357"/>
        </p:xfrm>
        <a:graphic>
          <a:graphicData uri="http://schemas.openxmlformats.org/drawingml/2006/table">
            <a:tbl>
              <a:tblPr firstRow="1" bandRow="1">
                <a:tableStyleId>{5C22544A-7EE6-4342-B048-85BDC9FD1C3A}</a:tableStyleId>
              </a:tblPr>
              <a:tblGrid>
                <a:gridCol w="1448818">
                  <a:extLst>
                    <a:ext uri="{9D8B030D-6E8A-4147-A177-3AD203B41FA5}">
                      <a16:colId xmlns:a16="http://schemas.microsoft.com/office/drawing/2014/main" val="20000"/>
                    </a:ext>
                  </a:extLst>
                </a:gridCol>
                <a:gridCol w="7123742">
                  <a:extLst>
                    <a:ext uri="{9D8B030D-6E8A-4147-A177-3AD203B41FA5}">
                      <a16:colId xmlns:a16="http://schemas.microsoft.com/office/drawing/2014/main" val="20001"/>
                    </a:ext>
                  </a:extLst>
                </a:gridCol>
              </a:tblGrid>
              <a:tr h="97155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dirty="0"/>
                        <a:t>JABATAN AKADEMIK</a:t>
                      </a:r>
                    </a:p>
                  </a:txBody>
                  <a:tcPr>
                    <a:solidFill>
                      <a:srgbClr val="002060"/>
                    </a:solidFill>
                  </a:tcPr>
                </a:tc>
                <a:tc>
                  <a:txBody>
                    <a:bodyPr/>
                    <a:lstStyle/>
                    <a:p>
                      <a:pPr algn="ctr"/>
                      <a:r>
                        <a:rPr lang="en-US" sz="1800" baseline="0" dirty="0"/>
                        <a:t>INDIKATOR PENILAIAN KENAIKAN JABATAN AKADEMIK</a:t>
                      </a:r>
                      <a:endParaRPr lang="en-US" sz="1800" dirty="0"/>
                    </a:p>
                  </a:txBody>
                  <a:tcPr anchor="ctr">
                    <a:solidFill>
                      <a:srgbClr val="002060"/>
                    </a:solidFill>
                  </a:tcPr>
                </a:tc>
                <a:extLst>
                  <a:ext uri="{0D108BD9-81ED-4DB2-BD59-A6C34878D82A}">
                    <a16:rowId xmlns:a16="http://schemas.microsoft.com/office/drawing/2014/main" val="10000"/>
                  </a:ext>
                </a:extLst>
              </a:tr>
              <a:tr h="4114800">
                <a:tc>
                  <a:txBody>
                    <a:bodyPr/>
                    <a:lstStyle/>
                    <a:p>
                      <a:pPr marL="0" indent="0">
                        <a:buFont typeface="Wingdings" pitchFamily="2" charset="2"/>
                        <a:buNone/>
                      </a:pPr>
                      <a:r>
                        <a:rPr lang="en-US" sz="2400" b="1" dirty="0" err="1">
                          <a:solidFill>
                            <a:srgbClr val="00B050"/>
                          </a:solidFill>
                        </a:rPr>
                        <a:t>Lektor</a:t>
                      </a:r>
                      <a:endParaRPr lang="en-US" sz="2400" b="1" dirty="0">
                        <a:solidFill>
                          <a:srgbClr val="00B050"/>
                        </a:solidFill>
                      </a:endParaRPr>
                    </a:p>
                  </a:txBody>
                  <a:tcPr>
                    <a:solidFill>
                      <a:schemeClr val="accent3">
                        <a:lumMod val="20000"/>
                        <a:lumOff val="80000"/>
                      </a:schemeClr>
                    </a:solidFill>
                  </a:tcPr>
                </a:tc>
                <a:tc>
                  <a:txBody>
                    <a:bodyPr/>
                    <a:lstStyle/>
                    <a:p>
                      <a:pPr marL="457200" indent="-457200">
                        <a:buFont typeface="Arial" pitchFamily="34" charset="0"/>
                        <a:buAutoNum type="arabicPeriod"/>
                      </a:pPr>
                      <a:r>
                        <a:rPr lang="en-US" sz="2400" kern="1200" baseline="0" dirty="0" err="1">
                          <a:solidFill>
                            <a:schemeClr val="tx1"/>
                          </a:solidFill>
                          <a:effectLst/>
                          <a:latin typeface="+mn-lt"/>
                          <a:ea typeface="+mn-ea"/>
                          <a:cs typeface="+mn-cs"/>
                        </a:rPr>
                        <a:t>Memiliki</a:t>
                      </a:r>
                      <a:r>
                        <a:rPr lang="en-US" sz="2400" kern="1200" baseline="0" dirty="0">
                          <a:solidFill>
                            <a:schemeClr val="tx1"/>
                          </a:solidFill>
                          <a:effectLst/>
                          <a:latin typeface="+mn-lt"/>
                          <a:ea typeface="+mn-ea"/>
                          <a:cs typeface="+mn-cs"/>
                        </a:rPr>
                        <a:t> </a:t>
                      </a:r>
                      <a:r>
                        <a:rPr lang="en-US" sz="2400" kern="1200" baseline="0" dirty="0" err="1">
                          <a:solidFill>
                            <a:schemeClr val="tx1"/>
                          </a:solidFill>
                          <a:effectLst/>
                          <a:latin typeface="+mn-lt"/>
                          <a:ea typeface="+mn-ea"/>
                          <a:cs typeface="+mn-cs"/>
                        </a:rPr>
                        <a:t>angka</a:t>
                      </a:r>
                      <a:r>
                        <a:rPr lang="en-US" sz="2400" kern="1200" baseline="0" dirty="0">
                          <a:solidFill>
                            <a:schemeClr val="tx1"/>
                          </a:solidFill>
                          <a:effectLst/>
                          <a:latin typeface="+mn-lt"/>
                          <a:ea typeface="+mn-ea"/>
                          <a:cs typeface="+mn-cs"/>
                        </a:rPr>
                        <a:t> </a:t>
                      </a:r>
                      <a:r>
                        <a:rPr lang="en-US" sz="2400" kern="1200" baseline="0" dirty="0" err="1">
                          <a:solidFill>
                            <a:schemeClr val="tx1"/>
                          </a:solidFill>
                          <a:effectLst/>
                          <a:latin typeface="+mn-lt"/>
                          <a:ea typeface="+mn-ea"/>
                          <a:cs typeface="+mn-cs"/>
                        </a:rPr>
                        <a:t>kredit</a:t>
                      </a:r>
                      <a:r>
                        <a:rPr lang="en-US" sz="2400" kern="1200" baseline="0" dirty="0">
                          <a:solidFill>
                            <a:schemeClr val="tx1"/>
                          </a:solidFill>
                          <a:effectLst/>
                          <a:latin typeface="+mn-lt"/>
                          <a:ea typeface="+mn-ea"/>
                          <a:cs typeface="+mn-cs"/>
                        </a:rPr>
                        <a:t>  </a:t>
                      </a:r>
                      <a:r>
                        <a:rPr lang="en-US" sz="2400" kern="1200" baseline="0" dirty="0" err="1">
                          <a:solidFill>
                            <a:schemeClr val="tx1"/>
                          </a:solidFill>
                          <a:effectLst/>
                          <a:latin typeface="+mn-lt"/>
                          <a:ea typeface="+mn-ea"/>
                          <a:cs typeface="+mn-cs"/>
                        </a:rPr>
                        <a:t>yg</a:t>
                      </a:r>
                      <a:r>
                        <a:rPr lang="en-US" sz="2400" kern="1200" baseline="0" dirty="0">
                          <a:solidFill>
                            <a:schemeClr val="tx1"/>
                          </a:solidFill>
                          <a:effectLst/>
                          <a:latin typeface="+mn-lt"/>
                          <a:ea typeface="+mn-ea"/>
                          <a:cs typeface="+mn-cs"/>
                        </a:rPr>
                        <a:t> </a:t>
                      </a:r>
                      <a:r>
                        <a:rPr lang="en-US" sz="2400" kern="1200" baseline="0" dirty="0" err="1">
                          <a:solidFill>
                            <a:schemeClr val="tx1"/>
                          </a:solidFill>
                          <a:effectLst/>
                          <a:latin typeface="+mn-lt"/>
                          <a:ea typeface="+mn-ea"/>
                          <a:cs typeface="+mn-cs"/>
                        </a:rPr>
                        <a:t>memeuhi</a:t>
                      </a:r>
                      <a:r>
                        <a:rPr lang="en-US" sz="2400" kern="1200" baseline="0" dirty="0">
                          <a:solidFill>
                            <a:schemeClr val="tx1"/>
                          </a:solidFill>
                          <a:effectLst/>
                          <a:latin typeface="+mn-lt"/>
                          <a:ea typeface="+mn-ea"/>
                          <a:cs typeface="+mn-cs"/>
                        </a:rPr>
                        <a:t> </a:t>
                      </a:r>
                      <a:r>
                        <a:rPr lang="en-US" sz="2400" kern="1200" baseline="0" dirty="0" err="1">
                          <a:solidFill>
                            <a:schemeClr val="tx1"/>
                          </a:solidFill>
                          <a:effectLst/>
                          <a:latin typeface="+mn-lt"/>
                          <a:ea typeface="+mn-ea"/>
                          <a:cs typeface="+mn-cs"/>
                        </a:rPr>
                        <a:t>persyaratan</a:t>
                      </a:r>
                      <a:r>
                        <a:rPr lang="en-US" sz="2400" kern="1200" baseline="0" dirty="0">
                          <a:solidFill>
                            <a:schemeClr val="tx1"/>
                          </a:solidFill>
                          <a:effectLst/>
                          <a:latin typeface="+mn-lt"/>
                          <a:ea typeface="+mn-ea"/>
                          <a:cs typeface="+mn-cs"/>
                        </a:rPr>
                        <a:t> dg </a:t>
                      </a:r>
                      <a:r>
                        <a:rPr lang="en-US" sz="2400" kern="1200" baseline="0" dirty="0" err="1">
                          <a:solidFill>
                            <a:schemeClr val="tx1"/>
                          </a:solidFill>
                          <a:effectLst/>
                          <a:latin typeface="+mn-lt"/>
                          <a:ea typeface="+mn-ea"/>
                          <a:cs typeface="+mn-cs"/>
                        </a:rPr>
                        <a:t>proporsi</a:t>
                      </a:r>
                      <a:r>
                        <a:rPr lang="en-US" sz="2400" kern="1200" baseline="0" dirty="0">
                          <a:solidFill>
                            <a:schemeClr val="tx1"/>
                          </a:solidFill>
                          <a:effectLst/>
                          <a:latin typeface="+mn-lt"/>
                          <a:ea typeface="+mn-ea"/>
                          <a:cs typeface="+mn-cs"/>
                        </a:rPr>
                        <a:t>:</a:t>
                      </a:r>
                    </a:p>
                    <a:p>
                      <a:pPr marL="920750" indent="-457200">
                        <a:buFont typeface="+mj-lt"/>
                        <a:buAutoNum type="alphaLcPeriod"/>
                      </a:pPr>
                      <a:r>
                        <a:rPr lang="en-US" sz="2400" kern="1200" baseline="0" dirty="0" err="1">
                          <a:solidFill>
                            <a:schemeClr val="tx1"/>
                          </a:solidFill>
                          <a:effectLst/>
                          <a:latin typeface="+mn-lt"/>
                          <a:ea typeface="+mn-ea"/>
                          <a:cs typeface="+mn-cs"/>
                        </a:rPr>
                        <a:t>Pendidikan</a:t>
                      </a:r>
                      <a:r>
                        <a:rPr lang="en-US" sz="2400" kern="1200" baseline="0" dirty="0">
                          <a:solidFill>
                            <a:schemeClr val="tx1"/>
                          </a:solidFill>
                          <a:effectLst/>
                          <a:latin typeface="+mn-lt"/>
                          <a:ea typeface="+mn-ea"/>
                          <a:cs typeface="+mn-cs"/>
                        </a:rPr>
                        <a:t> 		: ≥ 45%</a:t>
                      </a:r>
                    </a:p>
                    <a:p>
                      <a:pPr marL="914400" indent="-450850">
                        <a:buFont typeface="Arial" pitchFamily="34" charset="0"/>
                        <a:buAutoNum type="alphaLcPeriod"/>
                        <a:tabLst>
                          <a:tab pos="914400" algn="l"/>
                        </a:tabLst>
                      </a:pPr>
                      <a:r>
                        <a:rPr lang="en-US" sz="2400" kern="1200" baseline="0" dirty="0" err="1">
                          <a:solidFill>
                            <a:schemeClr val="tx1"/>
                          </a:solidFill>
                          <a:effectLst/>
                          <a:latin typeface="+mn-lt"/>
                          <a:ea typeface="+mn-ea"/>
                          <a:cs typeface="+mn-cs"/>
                        </a:rPr>
                        <a:t>Penelitian</a:t>
                      </a:r>
                      <a:r>
                        <a:rPr lang="en-US" sz="2400" kern="1200" baseline="0" dirty="0">
                          <a:solidFill>
                            <a:schemeClr val="tx1"/>
                          </a:solidFill>
                          <a:effectLst/>
                          <a:latin typeface="+mn-lt"/>
                          <a:ea typeface="+mn-ea"/>
                          <a:cs typeface="+mn-cs"/>
                        </a:rPr>
                        <a:t> 		: ≥ 35%</a:t>
                      </a:r>
                    </a:p>
                    <a:p>
                      <a:pPr marL="914400" indent="-450850">
                        <a:buFont typeface="Arial" pitchFamily="34" charset="0"/>
                        <a:buAutoNum type="alphaLcPeriod"/>
                        <a:tabLst>
                          <a:tab pos="914400" algn="l"/>
                        </a:tabLst>
                      </a:pPr>
                      <a:r>
                        <a:rPr lang="en-US" sz="2400" kern="1200" baseline="0" dirty="0" err="1">
                          <a:solidFill>
                            <a:schemeClr val="tx1"/>
                          </a:solidFill>
                          <a:effectLst/>
                          <a:latin typeface="+mn-lt"/>
                          <a:ea typeface="+mn-ea"/>
                          <a:cs typeface="+mn-cs"/>
                        </a:rPr>
                        <a:t>Pengabdian</a:t>
                      </a:r>
                      <a:r>
                        <a:rPr lang="en-US" sz="2400" kern="1200" baseline="0" dirty="0">
                          <a:solidFill>
                            <a:schemeClr val="tx1"/>
                          </a:solidFill>
                          <a:effectLst/>
                          <a:latin typeface="+mn-lt"/>
                          <a:ea typeface="+mn-ea"/>
                          <a:cs typeface="+mn-cs"/>
                        </a:rPr>
                        <a:t> </a:t>
                      </a:r>
                      <a:r>
                        <a:rPr lang="en-US" sz="2400" kern="1200" baseline="0" dirty="0" err="1">
                          <a:solidFill>
                            <a:schemeClr val="tx1"/>
                          </a:solidFill>
                          <a:effectLst/>
                          <a:latin typeface="+mn-lt"/>
                          <a:ea typeface="+mn-ea"/>
                          <a:cs typeface="+mn-cs"/>
                        </a:rPr>
                        <a:t>kpd</a:t>
                      </a:r>
                      <a:r>
                        <a:rPr lang="en-US" sz="2400" kern="1200" baseline="0" dirty="0">
                          <a:solidFill>
                            <a:schemeClr val="tx1"/>
                          </a:solidFill>
                          <a:effectLst/>
                          <a:latin typeface="+mn-lt"/>
                          <a:ea typeface="+mn-ea"/>
                          <a:cs typeface="+mn-cs"/>
                        </a:rPr>
                        <a:t> </a:t>
                      </a:r>
                      <a:r>
                        <a:rPr lang="en-US" sz="2400" kern="1200" baseline="0" dirty="0" err="1">
                          <a:solidFill>
                            <a:schemeClr val="tx1"/>
                          </a:solidFill>
                          <a:effectLst/>
                          <a:latin typeface="+mn-lt"/>
                          <a:ea typeface="+mn-ea"/>
                          <a:cs typeface="+mn-cs"/>
                        </a:rPr>
                        <a:t>Masyarakat</a:t>
                      </a:r>
                      <a:r>
                        <a:rPr lang="en-US" sz="2400" kern="1200" baseline="0" dirty="0">
                          <a:solidFill>
                            <a:schemeClr val="tx1"/>
                          </a:solidFill>
                          <a:effectLst/>
                          <a:latin typeface="+mn-lt"/>
                          <a:ea typeface="+mn-ea"/>
                          <a:cs typeface="+mn-cs"/>
                        </a:rPr>
                        <a:t> 	: ≤ 10 %</a:t>
                      </a:r>
                    </a:p>
                    <a:p>
                      <a:pPr marL="914400" indent="-450850">
                        <a:buFont typeface="Arial" pitchFamily="34" charset="0"/>
                        <a:buAutoNum type="alphaLcPeriod"/>
                        <a:tabLst>
                          <a:tab pos="914400" algn="l"/>
                        </a:tabLst>
                      </a:pPr>
                      <a:r>
                        <a:rPr lang="en-US" sz="2400" kern="1200" baseline="0" dirty="0" err="1">
                          <a:solidFill>
                            <a:schemeClr val="tx1"/>
                          </a:solidFill>
                          <a:effectLst/>
                          <a:latin typeface="+mn-lt"/>
                          <a:ea typeface="+mn-ea"/>
                          <a:cs typeface="+mn-cs"/>
                        </a:rPr>
                        <a:t>Penunjang</a:t>
                      </a:r>
                      <a:r>
                        <a:rPr lang="en-US" sz="2400" kern="1200" baseline="0" dirty="0">
                          <a:solidFill>
                            <a:schemeClr val="tx1"/>
                          </a:solidFill>
                          <a:effectLst/>
                          <a:latin typeface="+mn-lt"/>
                          <a:ea typeface="+mn-ea"/>
                          <a:cs typeface="+mn-cs"/>
                        </a:rPr>
                        <a:t> Tri Dharma	: ≤ 10 %</a:t>
                      </a:r>
                    </a:p>
                    <a:p>
                      <a:pPr marL="457200" indent="-457200">
                        <a:buFont typeface="+mj-lt"/>
                        <a:buAutoNum type="arabicPeriod" startAt="2"/>
                      </a:pPr>
                      <a:r>
                        <a:rPr lang="en-US" sz="2400" kern="1200" baseline="0" dirty="0" err="1">
                          <a:solidFill>
                            <a:schemeClr val="tx1"/>
                          </a:solidFill>
                          <a:effectLst/>
                          <a:latin typeface="+mn-lt"/>
                          <a:ea typeface="+mn-ea"/>
                          <a:cs typeface="+mn-cs"/>
                        </a:rPr>
                        <a:t>Memiliki</a:t>
                      </a:r>
                      <a:r>
                        <a:rPr lang="en-US" sz="2400" kern="1200" baseline="0" dirty="0">
                          <a:solidFill>
                            <a:schemeClr val="tx1"/>
                          </a:solidFill>
                          <a:effectLst/>
                          <a:latin typeface="+mn-lt"/>
                          <a:ea typeface="+mn-ea"/>
                          <a:cs typeface="+mn-cs"/>
                        </a:rPr>
                        <a:t> </a:t>
                      </a:r>
                      <a:r>
                        <a:rPr lang="en-US" sz="2400" kern="1200" baseline="0" dirty="0" err="1">
                          <a:solidFill>
                            <a:schemeClr val="tx1"/>
                          </a:solidFill>
                          <a:effectLst/>
                          <a:latin typeface="+mn-lt"/>
                          <a:ea typeface="+mn-ea"/>
                          <a:cs typeface="+mn-cs"/>
                        </a:rPr>
                        <a:t>karya</a:t>
                      </a:r>
                      <a:r>
                        <a:rPr lang="en-US" sz="2400" kern="1200" baseline="0" dirty="0">
                          <a:solidFill>
                            <a:schemeClr val="tx1"/>
                          </a:solidFill>
                          <a:effectLst/>
                          <a:latin typeface="+mn-lt"/>
                          <a:ea typeface="+mn-ea"/>
                          <a:cs typeface="+mn-cs"/>
                        </a:rPr>
                        <a:t> </a:t>
                      </a:r>
                      <a:r>
                        <a:rPr lang="en-US" sz="2400" kern="1200" baseline="0" dirty="0" err="1">
                          <a:solidFill>
                            <a:schemeClr val="tx1"/>
                          </a:solidFill>
                          <a:effectLst/>
                          <a:latin typeface="+mn-lt"/>
                          <a:ea typeface="+mn-ea"/>
                          <a:cs typeface="+mn-cs"/>
                        </a:rPr>
                        <a:t>ilmiah</a:t>
                      </a:r>
                      <a:r>
                        <a:rPr lang="en-US" sz="2400" kern="1200" baseline="0" dirty="0">
                          <a:solidFill>
                            <a:schemeClr val="tx1"/>
                          </a:solidFill>
                          <a:effectLst/>
                          <a:latin typeface="+mn-lt"/>
                          <a:ea typeface="+mn-ea"/>
                          <a:cs typeface="+mn-cs"/>
                        </a:rPr>
                        <a:t> yang </a:t>
                      </a:r>
                      <a:r>
                        <a:rPr lang="en-US" sz="2400" kern="1200" baseline="0" dirty="0" err="1">
                          <a:solidFill>
                            <a:schemeClr val="tx1"/>
                          </a:solidFill>
                          <a:effectLst/>
                          <a:latin typeface="+mn-lt"/>
                          <a:ea typeface="+mn-ea"/>
                          <a:cs typeface="+mn-cs"/>
                        </a:rPr>
                        <a:t>dipublikasikan</a:t>
                      </a:r>
                      <a:r>
                        <a:rPr lang="en-US" sz="2400" kern="1200" baseline="0" dirty="0">
                          <a:solidFill>
                            <a:schemeClr val="tx1"/>
                          </a:solidFill>
                          <a:effectLst/>
                          <a:latin typeface="+mn-lt"/>
                          <a:ea typeface="+mn-ea"/>
                          <a:cs typeface="+mn-cs"/>
                        </a:rPr>
                        <a:t> di </a:t>
                      </a:r>
                      <a:r>
                        <a:rPr lang="en-US" sz="2400" kern="1200" baseline="0" dirty="0" err="1">
                          <a:solidFill>
                            <a:schemeClr val="tx1"/>
                          </a:solidFill>
                          <a:effectLst/>
                          <a:latin typeface="+mn-lt"/>
                          <a:ea typeface="+mn-ea"/>
                          <a:cs typeface="+mn-cs"/>
                        </a:rPr>
                        <a:t>jurnal</a:t>
                      </a:r>
                      <a:r>
                        <a:rPr lang="en-US" sz="2400" kern="1200" baseline="0" dirty="0">
                          <a:solidFill>
                            <a:schemeClr val="tx1"/>
                          </a:solidFill>
                          <a:effectLst/>
                          <a:latin typeface="+mn-lt"/>
                          <a:ea typeface="+mn-ea"/>
                          <a:cs typeface="+mn-cs"/>
                        </a:rPr>
                        <a:t> </a:t>
                      </a:r>
                      <a:r>
                        <a:rPr lang="en-US" sz="2400" kern="1200" baseline="0" dirty="0" err="1">
                          <a:solidFill>
                            <a:schemeClr val="tx1"/>
                          </a:solidFill>
                          <a:effectLst/>
                          <a:latin typeface="+mn-lt"/>
                          <a:ea typeface="+mn-ea"/>
                          <a:cs typeface="+mn-cs"/>
                        </a:rPr>
                        <a:t>nasional</a:t>
                      </a:r>
                      <a:r>
                        <a:rPr lang="en-US" sz="2400" kern="1200" baseline="0" dirty="0">
                          <a:solidFill>
                            <a:schemeClr val="tx1"/>
                          </a:solidFill>
                          <a:effectLst/>
                          <a:latin typeface="+mn-lt"/>
                          <a:ea typeface="+mn-ea"/>
                          <a:cs typeface="+mn-cs"/>
                        </a:rPr>
                        <a:t> </a:t>
                      </a:r>
                      <a:r>
                        <a:rPr lang="en-US" sz="2400" kern="1200" baseline="0" dirty="0" err="1">
                          <a:solidFill>
                            <a:schemeClr val="tx1"/>
                          </a:solidFill>
                          <a:effectLst/>
                          <a:latin typeface="+mn-lt"/>
                          <a:ea typeface="+mn-ea"/>
                          <a:cs typeface="+mn-cs"/>
                        </a:rPr>
                        <a:t>sebagai</a:t>
                      </a:r>
                      <a:r>
                        <a:rPr lang="en-US" sz="2400" kern="1200" baseline="0" dirty="0">
                          <a:solidFill>
                            <a:schemeClr val="tx1"/>
                          </a:solidFill>
                          <a:effectLst/>
                          <a:latin typeface="+mn-lt"/>
                          <a:ea typeface="+mn-ea"/>
                          <a:cs typeface="+mn-cs"/>
                        </a:rPr>
                        <a:t> </a:t>
                      </a:r>
                      <a:r>
                        <a:rPr lang="en-US" sz="2400" kern="1200" baseline="0" dirty="0" err="1">
                          <a:solidFill>
                            <a:schemeClr val="tx1"/>
                          </a:solidFill>
                          <a:effectLst/>
                          <a:latin typeface="+mn-lt"/>
                          <a:ea typeface="+mn-ea"/>
                          <a:cs typeface="+mn-cs"/>
                        </a:rPr>
                        <a:t>penulis</a:t>
                      </a:r>
                      <a:r>
                        <a:rPr lang="en-US" sz="2400" kern="1200" baseline="0" dirty="0">
                          <a:solidFill>
                            <a:schemeClr val="tx1"/>
                          </a:solidFill>
                          <a:effectLst/>
                          <a:latin typeface="+mn-lt"/>
                          <a:ea typeface="+mn-ea"/>
                          <a:cs typeface="+mn-cs"/>
                        </a:rPr>
                        <a:t> </a:t>
                      </a:r>
                      <a:r>
                        <a:rPr lang="en-US" sz="2400" kern="1200" baseline="0" dirty="0" err="1">
                          <a:solidFill>
                            <a:schemeClr val="tx1"/>
                          </a:solidFill>
                          <a:effectLst/>
                          <a:latin typeface="+mn-lt"/>
                          <a:ea typeface="+mn-ea"/>
                          <a:cs typeface="+mn-cs"/>
                        </a:rPr>
                        <a:t>pertama</a:t>
                      </a:r>
                      <a:endParaRPr lang="en-US" sz="2400" kern="1200" baseline="0" dirty="0">
                        <a:solidFill>
                          <a:schemeClr val="tx1"/>
                        </a:solidFill>
                        <a:effectLst/>
                        <a:latin typeface="+mn-lt"/>
                        <a:ea typeface="+mn-ea"/>
                        <a:cs typeface="+mn-cs"/>
                      </a:endParaRPr>
                    </a:p>
                    <a:p>
                      <a:pPr marL="457200" indent="-457200">
                        <a:buFont typeface="+mj-lt"/>
                        <a:buAutoNum type="arabicPeriod" startAt="2"/>
                      </a:pPr>
                      <a:r>
                        <a:rPr lang="en-US" sz="2400" kern="1200" baseline="0" dirty="0">
                          <a:solidFill>
                            <a:schemeClr val="tx1"/>
                          </a:solidFill>
                          <a:effectLst/>
                          <a:latin typeface="+mn-lt"/>
                          <a:ea typeface="+mn-ea"/>
                          <a:cs typeface="+mn-cs"/>
                        </a:rPr>
                        <a:t>DP3 </a:t>
                      </a:r>
                      <a:r>
                        <a:rPr lang="en-US" sz="2400" kern="1200" baseline="0" dirty="0" err="1">
                          <a:solidFill>
                            <a:schemeClr val="tx1"/>
                          </a:solidFill>
                          <a:effectLst/>
                          <a:latin typeface="+mn-lt"/>
                          <a:ea typeface="+mn-ea"/>
                          <a:cs typeface="+mn-cs"/>
                        </a:rPr>
                        <a:t>atau</a:t>
                      </a:r>
                      <a:r>
                        <a:rPr lang="en-US" sz="2400" kern="1200" baseline="0" dirty="0">
                          <a:solidFill>
                            <a:schemeClr val="tx1"/>
                          </a:solidFill>
                          <a:effectLst/>
                          <a:latin typeface="+mn-lt"/>
                          <a:ea typeface="+mn-ea"/>
                          <a:cs typeface="+mn-cs"/>
                        </a:rPr>
                        <a:t> </a:t>
                      </a:r>
                      <a:r>
                        <a:rPr lang="en-US" sz="2400" kern="1200" baseline="0" dirty="0" err="1">
                          <a:solidFill>
                            <a:schemeClr val="tx1"/>
                          </a:solidFill>
                          <a:effectLst/>
                          <a:latin typeface="+mn-lt"/>
                          <a:ea typeface="+mn-ea"/>
                          <a:cs typeface="+mn-cs"/>
                        </a:rPr>
                        <a:t>dokumen</a:t>
                      </a:r>
                      <a:r>
                        <a:rPr lang="en-US" sz="2400" kern="1200" baseline="0" dirty="0">
                          <a:solidFill>
                            <a:schemeClr val="tx1"/>
                          </a:solidFill>
                          <a:effectLst/>
                          <a:latin typeface="+mn-lt"/>
                          <a:ea typeface="+mn-ea"/>
                          <a:cs typeface="+mn-cs"/>
                        </a:rPr>
                        <a:t> lain yang </a:t>
                      </a:r>
                      <a:r>
                        <a:rPr lang="en-US" sz="2400" kern="1200" baseline="0" dirty="0" err="1">
                          <a:solidFill>
                            <a:schemeClr val="tx1"/>
                          </a:solidFill>
                          <a:effectLst/>
                          <a:latin typeface="+mn-lt"/>
                          <a:ea typeface="+mn-ea"/>
                          <a:cs typeface="+mn-cs"/>
                        </a:rPr>
                        <a:t>setara</a:t>
                      </a:r>
                      <a:r>
                        <a:rPr lang="en-US" sz="2400" kern="1200" baseline="0" dirty="0">
                          <a:solidFill>
                            <a:schemeClr val="tx1"/>
                          </a:solidFill>
                          <a:effectLst/>
                          <a:latin typeface="+mn-lt"/>
                          <a:ea typeface="+mn-ea"/>
                          <a:cs typeface="+mn-cs"/>
                        </a:rPr>
                        <a:t> </a:t>
                      </a:r>
                      <a:r>
                        <a:rPr lang="en-US" sz="2400" kern="1200" baseline="0" dirty="0" err="1">
                          <a:solidFill>
                            <a:schemeClr val="tx1"/>
                          </a:solidFill>
                          <a:effectLst/>
                          <a:latin typeface="+mn-lt"/>
                          <a:ea typeface="+mn-ea"/>
                          <a:cs typeface="+mn-cs"/>
                        </a:rPr>
                        <a:t>dengan</a:t>
                      </a:r>
                      <a:r>
                        <a:rPr lang="en-US" sz="2400" kern="1200" baseline="0" dirty="0">
                          <a:solidFill>
                            <a:schemeClr val="tx1"/>
                          </a:solidFill>
                          <a:effectLst/>
                          <a:latin typeface="+mn-lt"/>
                          <a:ea typeface="+mn-ea"/>
                          <a:cs typeface="+mn-cs"/>
                        </a:rPr>
                        <a:t> </a:t>
                      </a:r>
                      <a:r>
                        <a:rPr lang="en-US" sz="2400" kern="1200" baseline="0" dirty="0" err="1">
                          <a:solidFill>
                            <a:schemeClr val="tx1"/>
                          </a:solidFill>
                          <a:effectLst/>
                          <a:latin typeface="+mn-lt"/>
                          <a:ea typeface="+mn-ea"/>
                          <a:cs typeface="+mn-cs"/>
                        </a:rPr>
                        <a:t>nilai</a:t>
                      </a:r>
                      <a:r>
                        <a:rPr lang="en-US" sz="2400" kern="1200" baseline="0" dirty="0">
                          <a:solidFill>
                            <a:schemeClr val="tx1"/>
                          </a:solidFill>
                          <a:effectLst/>
                          <a:latin typeface="+mn-lt"/>
                          <a:ea typeface="+mn-ea"/>
                          <a:cs typeface="+mn-cs"/>
                        </a:rPr>
                        <a:t> minimal </a:t>
                      </a:r>
                      <a:r>
                        <a:rPr lang="en-US" sz="2400" kern="1200" baseline="0" dirty="0" err="1">
                          <a:solidFill>
                            <a:schemeClr val="tx1"/>
                          </a:solidFill>
                          <a:effectLst/>
                          <a:latin typeface="+mn-lt"/>
                          <a:ea typeface="+mn-ea"/>
                          <a:cs typeface="+mn-cs"/>
                        </a:rPr>
                        <a:t>baik</a:t>
                      </a:r>
                      <a:r>
                        <a:rPr lang="en-US" sz="2400" kern="1200" baseline="0" dirty="0">
                          <a:solidFill>
                            <a:schemeClr val="tx1"/>
                          </a:solidFill>
                          <a:effectLst/>
                          <a:latin typeface="+mn-lt"/>
                          <a:ea typeface="+mn-ea"/>
                          <a:cs typeface="+mn-cs"/>
                        </a:rPr>
                        <a:t> &amp; </a:t>
                      </a:r>
                      <a:r>
                        <a:rPr lang="en-US" sz="2400" kern="1200" baseline="0" dirty="0" err="1">
                          <a:solidFill>
                            <a:schemeClr val="tx1"/>
                          </a:solidFill>
                          <a:effectLst/>
                          <a:latin typeface="+mn-lt"/>
                          <a:ea typeface="+mn-ea"/>
                          <a:cs typeface="+mn-cs"/>
                        </a:rPr>
                        <a:t>pertimbangan</a:t>
                      </a:r>
                      <a:r>
                        <a:rPr lang="en-US" sz="2400" kern="1200" baseline="0" dirty="0">
                          <a:solidFill>
                            <a:schemeClr val="tx1"/>
                          </a:solidFill>
                          <a:effectLst/>
                          <a:latin typeface="+mn-lt"/>
                          <a:ea typeface="+mn-ea"/>
                          <a:cs typeface="+mn-cs"/>
                        </a:rPr>
                        <a:t> </a:t>
                      </a:r>
                      <a:r>
                        <a:rPr lang="en-US" sz="2400" kern="1200" baseline="0" dirty="0" err="1">
                          <a:solidFill>
                            <a:schemeClr val="tx1"/>
                          </a:solidFill>
                          <a:effectLst/>
                          <a:latin typeface="+mn-lt"/>
                          <a:ea typeface="+mn-ea"/>
                          <a:cs typeface="+mn-cs"/>
                        </a:rPr>
                        <a:t>senat</a:t>
                      </a:r>
                      <a:r>
                        <a:rPr lang="en-US" sz="2400" kern="1200" baseline="0" dirty="0">
                          <a:solidFill>
                            <a:schemeClr val="tx1"/>
                          </a:solidFill>
                          <a:effectLst/>
                          <a:latin typeface="+mn-lt"/>
                          <a:ea typeface="+mn-ea"/>
                          <a:cs typeface="+mn-cs"/>
                        </a:rPr>
                        <a:t> </a:t>
                      </a:r>
                      <a:r>
                        <a:rPr lang="en-US" sz="2400" kern="1200" baseline="0" dirty="0" err="1">
                          <a:solidFill>
                            <a:schemeClr val="tx1"/>
                          </a:solidFill>
                          <a:effectLst/>
                          <a:latin typeface="+mn-lt"/>
                          <a:ea typeface="+mn-ea"/>
                          <a:cs typeface="+mn-cs"/>
                        </a:rPr>
                        <a:t>fakultas</a:t>
                      </a:r>
                      <a:r>
                        <a:rPr lang="en-US" sz="2400" kern="1200" baseline="0" dirty="0">
                          <a:solidFill>
                            <a:schemeClr val="tx1"/>
                          </a:solidFill>
                          <a:effectLst/>
                          <a:latin typeface="+mn-lt"/>
                          <a:ea typeface="+mn-ea"/>
                          <a:cs typeface="+mn-cs"/>
                        </a:rPr>
                        <a:t> </a:t>
                      </a:r>
                      <a:r>
                        <a:rPr lang="en-US" sz="2400" kern="1200" baseline="0" dirty="0" err="1">
                          <a:solidFill>
                            <a:schemeClr val="tx1"/>
                          </a:solidFill>
                          <a:effectLst/>
                          <a:latin typeface="+mn-lt"/>
                          <a:ea typeface="+mn-ea"/>
                          <a:cs typeface="+mn-cs"/>
                        </a:rPr>
                        <a:t>serta</a:t>
                      </a:r>
                      <a:r>
                        <a:rPr lang="en-US" sz="2400" kern="1200" baseline="0" dirty="0">
                          <a:solidFill>
                            <a:schemeClr val="tx1"/>
                          </a:solidFill>
                          <a:effectLst/>
                          <a:latin typeface="+mn-lt"/>
                          <a:ea typeface="+mn-ea"/>
                          <a:cs typeface="+mn-cs"/>
                        </a:rPr>
                        <a:t> </a:t>
                      </a:r>
                      <a:r>
                        <a:rPr lang="en-US" sz="2400" kern="1200" baseline="0" dirty="0" err="1">
                          <a:solidFill>
                            <a:schemeClr val="tx1"/>
                          </a:solidFill>
                          <a:effectLst/>
                          <a:latin typeface="+mn-lt"/>
                          <a:ea typeface="+mn-ea"/>
                          <a:cs typeface="+mn-cs"/>
                        </a:rPr>
                        <a:t>memiliki</a:t>
                      </a:r>
                      <a:r>
                        <a:rPr lang="en-US" sz="2400" kern="1200" baseline="0" dirty="0">
                          <a:solidFill>
                            <a:schemeClr val="tx1"/>
                          </a:solidFill>
                          <a:effectLst/>
                          <a:latin typeface="+mn-lt"/>
                          <a:ea typeface="+mn-ea"/>
                          <a:cs typeface="+mn-cs"/>
                        </a:rPr>
                        <a:t> </a:t>
                      </a:r>
                      <a:r>
                        <a:rPr lang="en-US" sz="2400" kern="1200" baseline="0" dirty="0" err="1">
                          <a:solidFill>
                            <a:schemeClr val="tx1"/>
                          </a:solidFill>
                          <a:effectLst/>
                          <a:latin typeface="+mn-lt"/>
                          <a:ea typeface="+mn-ea"/>
                          <a:cs typeface="+mn-cs"/>
                        </a:rPr>
                        <a:t>sertifikat</a:t>
                      </a:r>
                      <a:r>
                        <a:rPr lang="en-US" sz="2400" kern="1200" baseline="0" dirty="0">
                          <a:solidFill>
                            <a:schemeClr val="tx1"/>
                          </a:solidFill>
                          <a:effectLst/>
                          <a:latin typeface="+mn-lt"/>
                          <a:ea typeface="+mn-ea"/>
                          <a:cs typeface="+mn-cs"/>
                        </a:rPr>
                        <a:t> </a:t>
                      </a:r>
                      <a:r>
                        <a:rPr lang="en-US" sz="2400" kern="1200" baseline="0" dirty="0" err="1">
                          <a:solidFill>
                            <a:schemeClr val="tx1"/>
                          </a:solidFill>
                          <a:effectLst/>
                          <a:latin typeface="+mn-lt"/>
                          <a:ea typeface="+mn-ea"/>
                          <a:cs typeface="+mn-cs"/>
                        </a:rPr>
                        <a:t>pendidik</a:t>
                      </a:r>
                      <a:r>
                        <a:rPr lang="en-US" sz="2400" kern="1200" baseline="0" dirty="0">
                          <a:solidFill>
                            <a:schemeClr val="tx1"/>
                          </a:solidFill>
                          <a:effectLst/>
                          <a:latin typeface="+mn-lt"/>
                          <a:ea typeface="+mn-ea"/>
                          <a:cs typeface="+mn-cs"/>
                        </a:rPr>
                        <a:t>.</a:t>
                      </a:r>
                      <a:endParaRPr lang="id-ID" sz="2400" kern="1200" baseline="0" dirty="0">
                        <a:solidFill>
                          <a:schemeClr val="tx1"/>
                        </a:solidFill>
                        <a:effectLst/>
                        <a:latin typeface="+mn-lt"/>
                        <a:ea typeface="+mn-ea"/>
                        <a:cs typeface="+mn-cs"/>
                      </a:endParaRPr>
                    </a:p>
                  </a:txBody>
                  <a:tcPr>
                    <a:solidFill>
                      <a:schemeClr val="accent3">
                        <a:lumMod val="20000"/>
                        <a:lumOff val="80000"/>
                      </a:schemeClr>
                    </a:solidFill>
                  </a:tcPr>
                </a:tc>
                <a:extLst>
                  <a:ext uri="{0D108BD9-81ED-4DB2-BD59-A6C34878D82A}">
                    <a16:rowId xmlns:a16="http://schemas.microsoft.com/office/drawing/2014/main" val="10001"/>
                  </a:ext>
                </a:extLst>
              </a:tr>
            </a:tbl>
          </a:graphicData>
        </a:graphic>
      </p:graphicFrame>
      <p:sp>
        <p:nvSpPr>
          <p:cNvPr id="3" name="Slide Number Placeholder 2"/>
          <p:cNvSpPr>
            <a:spLocks noGrp="1"/>
          </p:cNvSpPr>
          <p:nvPr>
            <p:ph type="sldNum" sz="quarter" idx="12"/>
          </p:nvPr>
        </p:nvSpPr>
        <p:spPr/>
        <p:txBody>
          <a:bodyPr/>
          <a:lstStyle/>
          <a:p>
            <a:fld id="{F39CD914-836E-48FF-ADCD-1F633A2791FE}" type="slidenum">
              <a:rPr lang="en-US" smtClean="0"/>
              <a:pPr/>
              <a:t>23</a:t>
            </a:fld>
            <a:endParaRPr lang="en-US"/>
          </a:p>
        </p:txBody>
      </p:sp>
    </p:spTree>
    <p:extLst>
      <p:ext uri="{BB962C8B-B14F-4D97-AF65-F5344CB8AC3E}">
        <p14:creationId xmlns:p14="http://schemas.microsoft.com/office/powerpoint/2010/main" val="293088972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27384"/>
            <a:ext cx="9144000" cy="692696"/>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13855" y="620688"/>
            <a:ext cx="9154800" cy="216024"/>
          </a:xfrm>
          <a:prstGeom prst="rect">
            <a:avLst/>
          </a:prstGeom>
          <a:solidFill>
            <a:srgbClr val="5DD5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p:cNvCxnSpPr/>
          <p:nvPr/>
        </p:nvCxnSpPr>
        <p:spPr>
          <a:xfrm>
            <a:off x="2555776" y="6309320"/>
            <a:ext cx="6408712"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Title 1"/>
          <p:cNvSpPr txBox="1">
            <a:spLocks/>
          </p:cNvSpPr>
          <p:nvPr/>
        </p:nvSpPr>
        <p:spPr>
          <a:xfrm>
            <a:off x="107504" y="-27384"/>
            <a:ext cx="8640960" cy="654050"/>
          </a:xfrm>
          <a:prstGeom prst="rect">
            <a:avLst/>
          </a:prstGeom>
        </p:spPr>
        <p:txBody>
          <a:bodyPr vert="horz" lIns="91440" tIns="45720" rIns="91440" bIns="45720" rtlCol="0" anchor="ctr">
            <a:normAutofit fontScale="9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defRPr/>
            </a:pPr>
            <a:r>
              <a:rPr lang="en-US" sz="2600" b="1" dirty="0">
                <a:solidFill>
                  <a:srgbClr val="FFFF00"/>
                </a:solidFill>
              </a:rPr>
              <a:t>JUKNIS PELAKSANAAN PENILAIAN ANGKA KREDIT JABFUNG DOSEN</a:t>
            </a:r>
          </a:p>
        </p:txBody>
      </p:sp>
      <p:graphicFrame>
        <p:nvGraphicFramePr>
          <p:cNvPr id="2" name="Table 1"/>
          <p:cNvGraphicFramePr>
            <a:graphicFrameLocks noGrp="1"/>
          </p:cNvGraphicFramePr>
          <p:nvPr>
            <p:extLst>
              <p:ext uri="{D42A27DB-BD31-4B8C-83A1-F6EECF244321}">
                <p14:modId xmlns:p14="http://schemas.microsoft.com/office/powerpoint/2010/main" val="373020131"/>
              </p:ext>
            </p:extLst>
          </p:nvPr>
        </p:nvGraphicFramePr>
        <p:xfrm>
          <a:off x="439416" y="1036320"/>
          <a:ext cx="8399784" cy="5059680"/>
        </p:xfrm>
        <a:graphic>
          <a:graphicData uri="http://schemas.openxmlformats.org/drawingml/2006/table">
            <a:tbl>
              <a:tblPr firstRow="1" bandRow="1">
                <a:tableStyleId>{5C22544A-7EE6-4342-B048-85BDC9FD1C3A}</a:tableStyleId>
              </a:tblPr>
              <a:tblGrid>
                <a:gridCol w="1419618">
                  <a:extLst>
                    <a:ext uri="{9D8B030D-6E8A-4147-A177-3AD203B41FA5}">
                      <a16:colId xmlns:a16="http://schemas.microsoft.com/office/drawing/2014/main" val="20000"/>
                    </a:ext>
                  </a:extLst>
                </a:gridCol>
                <a:gridCol w="6980166">
                  <a:extLst>
                    <a:ext uri="{9D8B030D-6E8A-4147-A177-3AD203B41FA5}">
                      <a16:colId xmlns:a16="http://schemas.microsoft.com/office/drawing/2014/main" val="20001"/>
                    </a:ext>
                  </a:extLst>
                </a:gridCol>
              </a:tblGrid>
              <a:tr h="7010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dirty="0"/>
                        <a:t>JABATAN AKADEMIK</a:t>
                      </a:r>
                    </a:p>
                  </a:txBody>
                  <a:tcPr>
                    <a:solidFill>
                      <a:srgbClr val="002060"/>
                    </a:solidFill>
                  </a:tcPr>
                </a:tc>
                <a:tc>
                  <a:txBody>
                    <a:bodyPr/>
                    <a:lstStyle/>
                    <a:p>
                      <a:pPr algn="ctr"/>
                      <a:r>
                        <a:rPr lang="en-US" sz="2000" baseline="0" dirty="0"/>
                        <a:t>INDIKATOR PENILAIAN KENAIKAN JABATAN AKADEMIK</a:t>
                      </a:r>
                      <a:endParaRPr lang="en-US" sz="2000" dirty="0"/>
                    </a:p>
                  </a:txBody>
                  <a:tcPr>
                    <a:solidFill>
                      <a:srgbClr val="002060"/>
                    </a:solidFill>
                  </a:tcPr>
                </a:tc>
                <a:extLst>
                  <a:ext uri="{0D108BD9-81ED-4DB2-BD59-A6C34878D82A}">
                    <a16:rowId xmlns:a16="http://schemas.microsoft.com/office/drawing/2014/main" val="10000"/>
                  </a:ext>
                </a:extLst>
              </a:tr>
              <a:tr h="4358640">
                <a:tc>
                  <a:txBody>
                    <a:bodyPr/>
                    <a:lstStyle/>
                    <a:p>
                      <a:pPr marL="0" indent="0">
                        <a:buFont typeface="Wingdings" pitchFamily="2" charset="2"/>
                        <a:buNone/>
                      </a:pPr>
                      <a:r>
                        <a:rPr lang="en-US" sz="2400" b="1" dirty="0" err="1">
                          <a:solidFill>
                            <a:srgbClr val="00B050"/>
                          </a:solidFill>
                        </a:rPr>
                        <a:t>Lektor</a:t>
                      </a:r>
                      <a:r>
                        <a:rPr lang="en-US" sz="2400" b="1" dirty="0">
                          <a:solidFill>
                            <a:srgbClr val="00B050"/>
                          </a:solidFill>
                        </a:rPr>
                        <a:t> </a:t>
                      </a:r>
                      <a:r>
                        <a:rPr lang="en-US" sz="2400" b="1" dirty="0" err="1">
                          <a:solidFill>
                            <a:srgbClr val="00B050"/>
                          </a:solidFill>
                        </a:rPr>
                        <a:t>Kepala</a:t>
                      </a:r>
                      <a:endParaRPr lang="en-US" sz="2400" b="1" dirty="0">
                        <a:solidFill>
                          <a:srgbClr val="00B050"/>
                        </a:solidFill>
                      </a:endParaRPr>
                    </a:p>
                  </a:txBody>
                  <a:tcPr>
                    <a:solidFill>
                      <a:schemeClr val="accent5">
                        <a:lumMod val="20000"/>
                        <a:lumOff val="80000"/>
                      </a:schemeClr>
                    </a:solidFill>
                  </a:tcPr>
                </a:tc>
                <a:tc>
                  <a:txBody>
                    <a:bodyPr/>
                    <a:lstStyle/>
                    <a:p>
                      <a:pPr marL="457200" indent="-457200">
                        <a:buFont typeface="Arial" pitchFamily="34" charset="0"/>
                        <a:buAutoNum type="arabicPeriod"/>
                      </a:pPr>
                      <a:r>
                        <a:rPr lang="en-US" sz="2000" kern="1200" baseline="0" dirty="0" err="1">
                          <a:solidFill>
                            <a:schemeClr val="tx1"/>
                          </a:solidFill>
                          <a:effectLst/>
                          <a:latin typeface="+mn-lt"/>
                          <a:ea typeface="+mn-ea"/>
                          <a:cs typeface="+mn-cs"/>
                        </a:rPr>
                        <a:t>Memiliki</a:t>
                      </a:r>
                      <a:r>
                        <a:rPr lang="en-US" sz="2000" kern="1200" baseline="0" dirty="0">
                          <a:solidFill>
                            <a:schemeClr val="tx1"/>
                          </a:solidFill>
                          <a:effectLst/>
                          <a:latin typeface="+mn-lt"/>
                          <a:ea typeface="+mn-ea"/>
                          <a:cs typeface="+mn-cs"/>
                        </a:rPr>
                        <a:t> </a:t>
                      </a:r>
                      <a:r>
                        <a:rPr lang="en-US" sz="2000" kern="1200" baseline="0" dirty="0" err="1">
                          <a:solidFill>
                            <a:schemeClr val="tx1"/>
                          </a:solidFill>
                          <a:effectLst/>
                          <a:latin typeface="+mn-lt"/>
                          <a:ea typeface="+mn-ea"/>
                          <a:cs typeface="+mn-cs"/>
                        </a:rPr>
                        <a:t>angka</a:t>
                      </a:r>
                      <a:r>
                        <a:rPr lang="en-US" sz="2000" kern="1200" baseline="0" dirty="0">
                          <a:solidFill>
                            <a:schemeClr val="tx1"/>
                          </a:solidFill>
                          <a:effectLst/>
                          <a:latin typeface="+mn-lt"/>
                          <a:ea typeface="+mn-ea"/>
                          <a:cs typeface="+mn-cs"/>
                        </a:rPr>
                        <a:t> </a:t>
                      </a:r>
                      <a:r>
                        <a:rPr lang="en-US" sz="2000" kern="1200" baseline="0" dirty="0" err="1">
                          <a:solidFill>
                            <a:schemeClr val="tx1"/>
                          </a:solidFill>
                          <a:effectLst/>
                          <a:latin typeface="+mn-lt"/>
                          <a:ea typeface="+mn-ea"/>
                          <a:cs typeface="+mn-cs"/>
                        </a:rPr>
                        <a:t>kredit</a:t>
                      </a:r>
                      <a:r>
                        <a:rPr lang="en-US" sz="2000" kern="1200" baseline="0" dirty="0">
                          <a:solidFill>
                            <a:schemeClr val="tx1"/>
                          </a:solidFill>
                          <a:effectLst/>
                          <a:latin typeface="+mn-lt"/>
                          <a:ea typeface="+mn-ea"/>
                          <a:cs typeface="+mn-cs"/>
                        </a:rPr>
                        <a:t>  </a:t>
                      </a:r>
                      <a:r>
                        <a:rPr lang="en-US" sz="2000" kern="1200" baseline="0" dirty="0" err="1">
                          <a:solidFill>
                            <a:schemeClr val="tx1"/>
                          </a:solidFill>
                          <a:effectLst/>
                          <a:latin typeface="+mn-lt"/>
                          <a:ea typeface="+mn-ea"/>
                          <a:cs typeface="+mn-cs"/>
                        </a:rPr>
                        <a:t>yg</a:t>
                      </a:r>
                      <a:r>
                        <a:rPr lang="en-US" sz="2000" kern="1200" baseline="0" dirty="0">
                          <a:solidFill>
                            <a:schemeClr val="tx1"/>
                          </a:solidFill>
                          <a:effectLst/>
                          <a:latin typeface="+mn-lt"/>
                          <a:ea typeface="+mn-ea"/>
                          <a:cs typeface="+mn-cs"/>
                        </a:rPr>
                        <a:t> </a:t>
                      </a:r>
                      <a:r>
                        <a:rPr lang="en-US" sz="2000" kern="1200" baseline="0" dirty="0" err="1">
                          <a:solidFill>
                            <a:schemeClr val="tx1"/>
                          </a:solidFill>
                          <a:effectLst/>
                          <a:latin typeface="+mn-lt"/>
                          <a:ea typeface="+mn-ea"/>
                          <a:cs typeface="+mn-cs"/>
                        </a:rPr>
                        <a:t>memeuhi</a:t>
                      </a:r>
                      <a:r>
                        <a:rPr lang="en-US" sz="2000" kern="1200" baseline="0" dirty="0">
                          <a:solidFill>
                            <a:schemeClr val="tx1"/>
                          </a:solidFill>
                          <a:effectLst/>
                          <a:latin typeface="+mn-lt"/>
                          <a:ea typeface="+mn-ea"/>
                          <a:cs typeface="+mn-cs"/>
                        </a:rPr>
                        <a:t> </a:t>
                      </a:r>
                      <a:r>
                        <a:rPr lang="en-US" sz="2000" kern="1200" baseline="0" dirty="0" err="1">
                          <a:solidFill>
                            <a:schemeClr val="tx1"/>
                          </a:solidFill>
                          <a:effectLst/>
                          <a:latin typeface="+mn-lt"/>
                          <a:ea typeface="+mn-ea"/>
                          <a:cs typeface="+mn-cs"/>
                        </a:rPr>
                        <a:t>persyaratan</a:t>
                      </a:r>
                      <a:r>
                        <a:rPr lang="en-US" sz="2000" kern="1200" baseline="0" dirty="0">
                          <a:solidFill>
                            <a:schemeClr val="tx1"/>
                          </a:solidFill>
                          <a:effectLst/>
                          <a:latin typeface="+mn-lt"/>
                          <a:ea typeface="+mn-ea"/>
                          <a:cs typeface="+mn-cs"/>
                        </a:rPr>
                        <a:t> dg </a:t>
                      </a:r>
                      <a:r>
                        <a:rPr lang="en-US" sz="2000" kern="1200" baseline="0" dirty="0" err="1">
                          <a:solidFill>
                            <a:schemeClr val="tx1"/>
                          </a:solidFill>
                          <a:effectLst/>
                          <a:latin typeface="+mn-lt"/>
                          <a:ea typeface="+mn-ea"/>
                          <a:cs typeface="+mn-cs"/>
                        </a:rPr>
                        <a:t>proporsi</a:t>
                      </a:r>
                      <a:r>
                        <a:rPr lang="en-US" sz="2000" kern="1200" baseline="0" dirty="0">
                          <a:solidFill>
                            <a:schemeClr val="tx1"/>
                          </a:solidFill>
                          <a:effectLst/>
                          <a:latin typeface="+mn-lt"/>
                          <a:ea typeface="+mn-ea"/>
                          <a:cs typeface="+mn-cs"/>
                        </a:rPr>
                        <a:t>:</a:t>
                      </a:r>
                    </a:p>
                    <a:p>
                      <a:pPr marL="920750" indent="-457200">
                        <a:buFont typeface="+mj-lt"/>
                        <a:buAutoNum type="alphaLcPeriod"/>
                      </a:pPr>
                      <a:r>
                        <a:rPr lang="en-US" sz="2000" kern="1200" baseline="0" dirty="0" err="1">
                          <a:solidFill>
                            <a:schemeClr val="tx1"/>
                          </a:solidFill>
                          <a:effectLst/>
                          <a:latin typeface="+mn-lt"/>
                          <a:ea typeface="+mn-ea"/>
                          <a:cs typeface="+mn-cs"/>
                        </a:rPr>
                        <a:t>Pendidikan</a:t>
                      </a:r>
                      <a:r>
                        <a:rPr lang="en-US" sz="2000" kern="1200" baseline="0" dirty="0">
                          <a:solidFill>
                            <a:schemeClr val="tx1"/>
                          </a:solidFill>
                          <a:effectLst/>
                          <a:latin typeface="+mn-lt"/>
                          <a:ea typeface="+mn-ea"/>
                          <a:cs typeface="+mn-cs"/>
                        </a:rPr>
                        <a:t> 			: ≥ 40%</a:t>
                      </a:r>
                    </a:p>
                    <a:p>
                      <a:pPr marL="914400" indent="-450850">
                        <a:buFont typeface="Arial" pitchFamily="34" charset="0"/>
                        <a:buAutoNum type="alphaLcPeriod"/>
                        <a:tabLst>
                          <a:tab pos="914400" algn="l"/>
                        </a:tabLst>
                      </a:pPr>
                      <a:r>
                        <a:rPr lang="en-US" sz="2000" kern="1200" baseline="0" dirty="0" err="1">
                          <a:solidFill>
                            <a:schemeClr val="tx1"/>
                          </a:solidFill>
                          <a:effectLst/>
                          <a:latin typeface="+mn-lt"/>
                          <a:ea typeface="+mn-ea"/>
                          <a:cs typeface="+mn-cs"/>
                        </a:rPr>
                        <a:t>Penelitian</a:t>
                      </a:r>
                      <a:r>
                        <a:rPr lang="en-US" sz="2000" kern="1200" baseline="0" dirty="0">
                          <a:solidFill>
                            <a:schemeClr val="tx1"/>
                          </a:solidFill>
                          <a:effectLst/>
                          <a:latin typeface="+mn-lt"/>
                          <a:ea typeface="+mn-ea"/>
                          <a:cs typeface="+mn-cs"/>
                        </a:rPr>
                        <a:t> 			: ≥ 40%</a:t>
                      </a:r>
                    </a:p>
                    <a:p>
                      <a:pPr marL="914400" indent="-450850">
                        <a:buFont typeface="Arial" pitchFamily="34" charset="0"/>
                        <a:buAutoNum type="alphaLcPeriod"/>
                        <a:tabLst>
                          <a:tab pos="914400" algn="l"/>
                        </a:tabLst>
                      </a:pPr>
                      <a:r>
                        <a:rPr lang="en-US" sz="2000" kern="1200" baseline="0" dirty="0" err="1">
                          <a:solidFill>
                            <a:schemeClr val="tx1"/>
                          </a:solidFill>
                          <a:effectLst/>
                          <a:latin typeface="+mn-lt"/>
                          <a:ea typeface="+mn-ea"/>
                          <a:cs typeface="+mn-cs"/>
                        </a:rPr>
                        <a:t>Pengabdian</a:t>
                      </a:r>
                      <a:r>
                        <a:rPr lang="en-US" sz="2000" kern="1200" baseline="0" dirty="0">
                          <a:solidFill>
                            <a:schemeClr val="tx1"/>
                          </a:solidFill>
                          <a:effectLst/>
                          <a:latin typeface="+mn-lt"/>
                          <a:ea typeface="+mn-ea"/>
                          <a:cs typeface="+mn-cs"/>
                        </a:rPr>
                        <a:t> </a:t>
                      </a:r>
                      <a:r>
                        <a:rPr lang="en-US" sz="2000" kern="1200" baseline="0" dirty="0" err="1">
                          <a:solidFill>
                            <a:schemeClr val="tx1"/>
                          </a:solidFill>
                          <a:effectLst/>
                          <a:latin typeface="+mn-lt"/>
                          <a:ea typeface="+mn-ea"/>
                          <a:cs typeface="+mn-cs"/>
                        </a:rPr>
                        <a:t>kpd</a:t>
                      </a:r>
                      <a:r>
                        <a:rPr lang="en-US" sz="2000" kern="1200" baseline="0" dirty="0">
                          <a:solidFill>
                            <a:schemeClr val="tx1"/>
                          </a:solidFill>
                          <a:effectLst/>
                          <a:latin typeface="+mn-lt"/>
                          <a:ea typeface="+mn-ea"/>
                          <a:cs typeface="+mn-cs"/>
                        </a:rPr>
                        <a:t> </a:t>
                      </a:r>
                      <a:r>
                        <a:rPr lang="en-US" sz="2000" kern="1200" baseline="0" dirty="0" err="1">
                          <a:solidFill>
                            <a:schemeClr val="tx1"/>
                          </a:solidFill>
                          <a:effectLst/>
                          <a:latin typeface="+mn-lt"/>
                          <a:ea typeface="+mn-ea"/>
                          <a:cs typeface="+mn-cs"/>
                        </a:rPr>
                        <a:t>Masyarakat</a:t>
                      </a:r>
                      <a:r>
                        <a:rPr lang="en-US" sz="2000" kern="1200" baseline="0" dirty="0">
                          <a:solidFill>
                            <a:schemeClr val="tx1"/>
                          </a:solidFill>
                          <a:effectLst/>
                          <a:latin typeface="+mn-lt"/>
                          <a:ea typeface="+mn-ea"/>
                          <a:cs typeface="+mn-cs"/>
                        </a:rPr>
                        <a:t> 	: ≤ 10 %</a:t>
                      </a:r>
                    </a:p>
                    <a:p>
                      <a:pPr marL="914400" indent="-450850">
                        <a:buFont typeface="Arial" pitchFamily="34" charset="0"/>
                        <a:buAutoNum type="alphaLcPeriod"/>
                        <a:tabLst>
                          <a:tab pos="914400" algn="l"/>
                        </a:tabLst>
                      </a:pPr>
                      <a:r>
                        <a:rPr lang="en-US" sz="2000" kern="1200" baseline="0" dirty="0" err="1">
                          <a:solidFill>
                            <a:schemeClr val="tx1"/>
                          </a:solidFill>
                          <a:effectLst/>
                          <a:latin typeface="+mn-lt"/>
                          <a:ea typeface="+mn-ea"/>
                          <a:cs typeface="+mn-cs"/>
                        </a:rPr>
                        <a:t>Penunjang</a:t>
                      </a:r>
                      <a:r>
                        <a:rPr lang="en-US" sz="2000" kern="1200" baseline="0" dirty="0">
                          <a:solidFill>
                            <a:schemeClr val="tx1"/>
                          </a:solidFill>
                          <a:effectLst/>
                          <a:latin typeface="+mn-lt"/>
                          <a:ea typeface="+mn-ea"/>
                          <a:cs typeface="+mn-cs"/>
                        </a:rPr>
                        <a:t> Tri Dharma		: ≤ 10 %</a:t>
                      </a:r>
                    </a:p>
                    <a:p>
                      <a:pPr marL="457200" indent="-457200">
                        <a:buFont typeface="+mj-lt"/>
                        <a:buAutoNum type="arabicPeriod" startAt="2"/>
                      </a:pPr>
                      <a:r>
                        <a:rPr lang="en-US" sz="2000" kern="1200" baseline="0" dirty="0" err="1">
                          <a:solidFill>
                            <a:schemeClr val="tx1"/>
                          </a:solidFill>
                          <a:effectLst/>
                          <a:latin typeface="+mn-lt"/>
                          <a:ea typeface="+mn-ea"/>
                          <a:cs typeface="+mn-cs"/>
                        </a:rPr>
                        <a:t>Bagi</a:t>
                      </a:r>
                      <a:r>
                        <a:rPr lang="en-US" sz="2000" kern="1200" baseline="0" dirty="0">
                          <a:solidFill>
                            <a:schemeClr val="tx1"/>
                          </a:solidFill>
                          <a:effectLst/>
                          <a:latin typeface="+mn-lt"/>
                          <a:ea typeface="+mn-ea"/>
                          <a:cs typeface="+mn-cs"/>
                        </a:rPr>
                        <a:t> </a:t>
                      </a:r>
                      <a:r>
                        <a:rPr lang="en-US" sz="2000" kern="1200" baseline="0" dirty="0" err="1">
                          <a:solidFill>
                            <a:schemeClr val="tx1"/>
                          </a:solidFill>
                          <a:effectLst/>
                          <a:latin typeface="+mn-lt"/>
                          <a:ea typeface="+mn-ea"/>
                          <a:cs typeface="+mn-cs"/>
                        </a:rPr>
                        <a:t>yg</a:t>
                      </a:r>
                      <a:r>
                        <a:rPr lang="en-US" sz="2000" kern="1200" baseline="0" dirty="0">
                          <a:solidFill>
                            <a:schemeClr val="tx1"/>
                          </a:solidFill>
                          <a:effectLst/>
                          <a:latin typeface="+mn-lt"/>
                          <a:ea typeface="+mn-ea"/>
                          <a:cs typeface="+mn-cs"/>
                        </a:rPr>
                        <a:t> </a:t>
                      </a:r>
                      <a:r>
                        <a:rPr lang="en-US" sz="2000" kern="1200" baseline="0" dirty="0" err="1">
                          <a:solidFill>
                            <a:schemeClr val="tx1"/>
                          </a:solidFill>
                          <a:effectLst/>
                          <a:latin typeface="+mn-lt"/>
                          <a:ea typeface="+mn-ea"/>
                          <a:cs typeface="+mn-cs"/>
                        </a:rPr>
                        <a:t>berijazah</a:t>
                      </a:r>
                      <a:r>
                        <a:rPr lang="en-US" sz="2000" kern="1200" baseline="0" dirty="0">
                          <a:solidFill>
                            <a:schemeClr val="tx1"/>
                          </a:solidFill>
                          <a:effectLst/>
                          <a:latin typeface="+mn-lt"/>
                          <a:ea typeface="+mn-ea"/>
                          <a:cs typeface="+mn-cs"/>
                        </a:rPr>
                        <a:t> </a:t>
                      </a:r>
                      <a:r>
                        <a:rPr lang="en-US" sz="2000" kern="1200" baseline="0" dirty="0" err="1">
                          <a:solidFill>
                            <a:schemeClr val="tx1"/>
                          </a:solidFill>
                          <a:effectLst/>
                          <a:latin typeface="+mn-lt"/>
                          <a:ea typeface="+mn-ea"/>
                          <a:cs typeface="+mn-cs"/>
                        </a:rPr>
                        <a:t>Doktor</a:t>
                      </a:r>
                      <a:r>
                        <a:rPr lang="en-US" sz="2000" kern="1200" baseline="0" dirty="0">
                          <a:solidFill>
                            <a:schemeClr val="tx1"/>
                          </a:solidFill>
                          <a:effectLst/>
                          <a:latin typeface="+mn-lt"/>
                          <a:ea typeface="+mn-ea"/>
                          <a:cs typeface="+mn-cs"/>
                        </a:rPr>
                        <a:t> </a:t>
                      </a:r>
                      <a:r>
                        <a:rPr lang="en-US" sz="2000" kern="1200" baseline="0" dirty="0" err="1">
                          <a:solidFill>
                            <a:schemeClr val="tx1"/>
                          </a:solidFill>
                          <a:effectLst/>
                          <a:latin typeface="+mn-lt"/>
                          <a:ea typeface="+mn-ea"/>
                          <a:cs typeface="+mn-cs"/>
                        </a:rPr>
                        <a:t>harus</a:t>
                      </a:r>
                      <a:r>
                        <a:rPr lang="en-US" sz="2000" kern="1200" baseline="0" dirty="0">
                          <a:solidFill>
                            <a:schemeClr val="tx1"/>
                          </a:solidFill>
                          <a:effectLst/>
                          <a:latin typeface="+mn-lt"/>
                          <a:ea typeface="+mn-ea"/>
                          <a:cs typeface="+mn-cs"/>
                        </a:rPr>
                        <a:t> </a:t>
                      </a:r>
                      <a:r>
                        <a:rPr lang="en-US" sz="2000" kern="1200" baseline="0" dirty="0" err="1">
                          <a:solidFill>
                            <a:schemeClr val="tx1"/>
                          </a:solidFill>
                          <a:effectLst/>
                          <a:latin typeface="+mn-lt"/>
                          <a:ea typeface="+mn-ea"/>
                          <a:cs typeface="+mn-cs"/>
                        </a:rPr>
                        <a:t>memiliki</a:t>
                      </a:r>
                      <a:r>
                        <a:rPr lang="en-US" sz="2000" kern="1200" baseline="0" dirty="0">
                          <a:solidFill>
                            <a:schemeClr val="tx1"/>
                          </a:solidFill>
                          <a:effectLst/>
                          <a:latin typeface="+mn-lt"/>
                          <a:ea typeface="+mn-ea"/>
                          <a:cs typeface="+mn-cs"/>
                        </a:rPr>
                        <a:t> </a:t>
                      </a:r>
                      <a:r>
                        <a:rPr lang="en-US" sz="2000" kern="1200" baseline="0" dirty="0" err="1">
                          <a:solidFill>
                            <a:schemeClr val="tx1"/>
                          </a:solidFill>
                          <a:effectLst/>
                          <a:latin typeface="+mn-lt"/>
                          <a:ea typeface="+mn-ea"/>
                          <a:cs typeface="+mn-cs"/>
                        </a:rPr>
                        <a:t>karya</a:t>
                      </a:r>
                      <a:r>
                        <a:rPr lang="en-US" sz="2000" kern="1200" baseline="0" dirty="0">
                          <a:solidFill>
                            <a:schemeClr val="tx1"/>
                          </a:solidFill>
                          <a:effectLst/>
                          <a:latin typeface="+mn-lt"/>
                          <a:ea typeface="+mn-ea"/>
                          <a:cs typeface="+mn-cs"/>
                        </a:rPr>
                        <a:t> </a:t>
                      </a:r>
                      <a:r>
                        <a:rPr lang="en-US" sz="2000" kern="1200" baseline="0" dirty="0" err="1">
                          <a:solidFill>
                            <a:schemeClr val="tx1"/>
                          </a:solidFill>
                          <a:effectLst/>
                          <a:latin typeface="+mn-lt"/>
                          <a:ea typeface="+mn-ea"/>
                          <a:cs typeface="+mn-cs"/>
                        </a:rPr>
                        <a:t>ilmiah</a:t>
                      </a:r>
                      <a:r>
                        <a:rPr lang="en-US" sz="2000" kern="1200" baseline="0" dirty="0">
                          <a:solidFill>
                            <a:schemeClr val="tx1"/>
                          </a:solidFill>
                          <a:effectLst/>
                          <a:latin typeface="+mn-lt"/>
                          <a:ea typeface="+mn-ea"/>
                          <a:cs typeface="+mn-cs"/>
                        </a:rPr>
                        <a:t> yang </a:t>
                      </a:r>
                      <a:r>
                        <a:rPr lang="en-US" sz="2000" kern="1200" baseline="0" dirty="0" err="1">
                          <a:solidFill>
                            <a:schemeClr val="tx1"/>
                          </a:solidFill>
                          <a:effectLst/>
                          <a:latin typeface="+mn-lt"/>
                          <a:ea typeface="+mn-ea"/>
                          <a:cs typeface="+mn-cs"/>
                        </a:rPr>
                        <a:t>dipublikasikan</a:t>
                      </a:r>
                      <a:r>
                        <a:rPr lang="en-US" sz="2000" kern="1200" baseline="0" dirty="0">
                          <a:solidFill>
                            <a:schemeClr val="tx1"/>
                          </a:solidFill>
                          <a:effectLst/>
                          <a:latin typeface="+mn-lt"/>
                          <a:ea typeface="+mn-ea"/>
                          <a:cs typeface="+mn-cs"/>
                        </a:rPr>
                        <a:t> di </a:t>
                      </a:r>
                      <a:r>
                        <a:rPr lang="en-US" sz="2000" kern="1200" baseline="0" dirty="0" err="1">
                          <a:solidFill>
                            <a:schemeClr val="tx1"/>
                          </a:solidFill>
                          <a:effectLst/>
                          <a:latin typeface="+mn-lt"/>
                          <a:ea typeface="+mn-ea"/>
                          <a:cs typeface="+mn-cs"/>
                        </a:rPr>
                        <a:t>jurnal</a:t>
                      </a:r>
                      <a:r>
                        <a:rPr lang="en-US" sz="2000" kern="1200" baseline="0" dirty="0">
                          <a:solidFill>
                            <a:schemeClr val="tx1"/>
                          </a:solidFill>
                          <a:effectLst/>
                          <a:latin typeface="+mn-lt"/>
                          <a:ea typeface="+mn-ea"/>
                          <a:cs typeface="+mn-cs"/>
                        </a:rPr>
                        <a:t> </a:t>
                      </a:r>
                      <a:r>
                        <a:rPr lang="en-US" sz="2000" kern="1200" baseline="0" dirty="0" err="1">
                          <a:solidFill>
                            <a:srgbClr val="FF0000"/>
                          </a:solidFill>
                          <a:effectLst/>
                          <a:latin typeface="+mn-lt"/>
                          <a:ea typeface="+mn-ea"/>
                          <a:cs typeface="+mn-cs"/>
                        </a:rPr>
                        <a:t>nasional</a:t>
                      </a:r>
                      <a:r>
                        <a:rPr lang="en-US" sz="2000" kern="1200" baseline="0" dirty="0">
                          <a:solidFill>
                            <a:srgbClr val="FF0000"/>
                          </a:solidFill>
                          <a:effectLst/>
                          <a:latin typeface="+mn-lt"/>
                          <a:ea typeface="+mn-ea"/>
                          <a:cs typeface="+mn-cs"/>
                        </a:rPr>
                        <a:t> </a:t>
                      </a:r>
                      <a:r>
                        <a:rPr lang="en-US" sz="2000" kern="1200" baseline="0" dirty="0" err="1">
                          <a:solidFill>
                            <a:srgbClr val="FF0000"/>
                          </a:solidFill>
                          <a:effectLst/>
                          <a:latin typeface="+mn-lt"/>
                          <a:ea typeface="+mn-ea"/>
                          <a:cs typeface="+mn-cs"/>
                        </a:rPr>
                        <a:t>terakreditasi</a:t>
                      </a:r>
                      <a:r>
                        <a:rPr lang="en-US" sz="2000" kern="1200" baseline="0" dirty="0">
                          <a:solidFill>
                            <a:srgbClr val="FF0000"/>
                          </a:solidFill>
                          <a:effectLst/>
                          <a:latin typeface="+mn-lt"/>
                          <a:ea typeface="+mn-ea"/>
                          <a:cs typeface="+mn-cs"/>
                        </a:rPr>
                        <a:t> </a:t>
                      </a:r>
                      <a:r>
                        <a:rPr lang="en-US" sz="2000" kern="1200" baseline="0" dirty="0" err="1">
                          <a:solidFill>
                            <a:schemeClr val="tx1"/>
                          </a:solidFill>
                          <a:effectLst/>
                          <a:latin typeface="+mn-lt"/>
                          <a:ea typeface="+mn-ea"/>
                          <a:cs typeface="+mn-cs"/>
                        </a:rPr>
                        <a:t>sebagai</a:t>
                      </a:r>
                      <a:r>
                        <a:rPr lang="en-US" sz="2000" kern="1200" baseline="0" dirty="0">
                          <a:solidFill>
                            <a:schemeClr val="tx1"/>
                          </a:solidFill>
                          <a:effectLst/>
                          <a:latin typeface="+mn-lt"/>
                          <a:ea typeface="+mn-ea"/>
                          <a:cs typeface="+mn-cs"/>
                        </a:rPr>
                        <a:t> </a:t>
                      </a:r>
                      <a:r>
                        <a:rPr lang="en-US" sz="2000" kern="1200" baseline="0" dirty="0" err="1">
                          <a:solidFill>
                            <a:schemeClr val="tx1"/>
                          </a:solidFill>
                          <a:effectLst/>
                          <a:latin typeface="+mn-lt"/>
                          <a:ea typeface="+mn-ea"/>
                          <a:cs typeface="+mn-cs"/>
                        </a:rPr>
                        <a:t>penulis</a:t>
                      </a:r>
                      <a:r>
                        <a:rPr lang="en-US" sz="2000" kern="1200" baseline="0" dirty="0">
                          <a:solidFill>
                            <a:schemeClr val="tx1"/>
                          </a:solidFill>
                          <a:effectLst/>
                          <a:latin typeface="+mn-lt"/>
                          <a:ea typeface="+mn-ea"/>
                          <a:cs typeface="+mn-cs"/>
                        </a:rPr>
                        <a:t> </a:t>
                      </a:r>
                      <a:r>
                        <a:rPr lang="en-US" sz="2000" kern="1200" baseline="0" dirty="0" err="1">
                          <a:solidFill>
                            <a:schemeClr val="tx1"/>
                          </a:solidFill>
                          <a:effectLst/>
                          <a:latin typeface="+mn-lt"/>
                          <a:ea typeface="+mn-ea"/>
                          <a:cs typeface="+mn-cs"/>
                        </a:rPr>
                        <a:t>pertama</a:t>
                      </a:r>
                      <a:endParaRPr lang="en-US" sz="2000" kern="1200" baseline="0" dirty="0">
                        <a:solidFill>
                          <a:schemeClr val="tx1"/>
                        </a:solidFill>
                        <a:effectLst/>
                        <a:latin typeface="+mn-lt"/>
                        <a:ea typeface="+mn-ea"/>
                        <a:cs typeface="+mn-cs"/>
                      </a:endParaRPr>
                    </a:p>
                    <a:p>
                      <a:pPr marL="457200" indent="-457200">
                        <a:buFont typeface="+mj-lt"/>
                        <a:buAutoNum type="arabicPeriod" startAt="2"/>
                      </a:pPr>
                      <a:r>
                        <a:rPr lang="en-US" sz="2000" kern="1200" baseline="0" dirty="0" err="1">
                          <a:solidFill>
                            <a:schemeClr val="tx1"/>
                          </a:solidFill>
                          <a:effectLst/>
                          <a:latin typeface="+mn-lt"/>
                          <a:ea typeface="+mn-ea"/>
                          <a:cs typeface="+mn-cs"/>
                        </a:rPr>
                        <a:t>Bagi</a:t>
                      </a:r>
                      <a:r>
                        <a:rPr lang="en-US" sz="2000" kern="1200" baseline="0" dirty="0">
                          <a:solidFill>
                            <a:schemeClr val="tx1"/>
                          </a:solidFill>
                          <a:effectLst/>
                          <a:latin typeface="+mn-lt"/>
                          <a:ea typeface="+mn-ea"/>
                          <a:cs typeface="+mn-cs"/>
                        </a:rPr>
                        <a:t> </a:t>
                      </a:r>
                      <a:r>
                        <a:rPr lang="en-US" sz="2000" kern="1200" baseline="0" dirty="0" err="1">
                          <a:solidFill>
                            <a:schemeClr val="tx1"/>
                          </a:solidFill>
                          <a:effectLst/>
                          <a:latin typeface="+mn-lt"/>
                          <a:ea typeface="+mn-ea"/>
                          <a:cs typeface="+mn-cs"/>
                        </a:rPr>
                        <a:t>yg</a:t>
                      </a:r>
                      <a:r>
                        <a:rPr lang="en-US" sz="2000" kern="1200" baseline="0" dirty="0">
                          <a:solidFill>
                            <a:schemeClr val="tx1"/>
                          </a:solidFill>
                          <a:effectLst/>
                          <a:latin typeface="+mn-lt"/>
                          <a:ea typeface="+mn-ea"/>
                          <a:cs typeface="+mn-cs"/>
                        </a:rPr>
                        <a:t> </a:t>
                      </a:r>
                      <a:r>
                        <a:rPr lang="en-US" sz="2000" kern="1200" baseline="0" dirty="0" err="1">
                          <a:solidFill>
                            <a:schemeClr val="tx1"/>
                          </a:solidFill>
                          <a:effectLst/>
                          <a:latin typeface="+mn-lt"/>
                          <a:ea typeface="+mn-ea"/>
                          <a:cs typeface="+mn-cs"/>
                        </a:rPr>
                        <a:t>berijazah</a:t>
                      </a:r>
                      <a:r>
                        <a:rPr lang="en-US" sz="2000" kern="1200" baseline="0" dirty="0">
                          <a:solidFill>
                            <a:schemeClr val="tx1"/>
                          </a:solidFill>
                          <a:effectLst/>
                          <a:latin typeface="+mn-lt"/>
                          <a:ea typeface="+mn-ea"/>
                          <a:cs typeface="+mn-cs"/>
                        </a:rPr>
                        <a:t> Magister </a:t>
                      </a:r>
                      <a:r>
                        <a:rPr lang="en-US" sz="2000" kern="1200" baseline="0" dirty="0" err="1">
                          <a:solidFill>
                            <a:schemeClr val="tx1"/>
                          </a:solidFill>
                          <a:effectLst/>
                          <a:latin typeface="+mn-lt"/>
                          <a:ea typeface="+mn-ea"/>
                          <a:cs typeface="+mn-cs"/>
                        </a:rPr>
                        <a:t>harus</a:t>
                      </a:r>
                      <a:r>
                        <a:rPr lang="en-US" sz="2000" kern="1200" baseline="0" dirty="0">
                          <a:solidFill>
                            <a:schemeClr val="tx1"/>
                          </a:solidFill>
                          <a:effectLst/>
                          <a:latin typeface="+mn-lt"/>
                          <a:ea typeface="+mn-ea"/>
                          <a:cs typeface="+mn-cs"/>
                        </a:rPr>
                        <a:t> </a:t>
                      </a:r>
                      <a:r>
                        <a:rPr lang="en-US" sz="2000" kern="1200" baseline="0" dirty="0" err="1">
                          <a:solidFill>
                            <a:schemeClr val="tx1"/>
                          </a:solidFill>
                          <a:effectLst/>
                          <a:latin typeface="+mn-lt"/>
                          <a:ea typeface="+mn-ea"/>
                          <a:cs typeface="+mn-cs"/>
                        </a:rPr>
                        <a:t>memiliki</a:t>
                      </a:r>
                      <a:r>
                        <a:rPr lang="en-US" sz="2000" kern="1200" baseline="0" dirty="0">
                          <a:solidFill>
                            <a:schemeClr val="tx1"/>
                          </a:solidFill>
                          <a:effectLst/>
                          <a:latin typeface="+mn-lt"/>
                          <a:ea typeface="+mn-ea"/>
                          <a:cs typeface="+mn-cs"/>
                        </a:rPr>
                        <a:t> </a:t>
                      </a:r>
                      <a:r>
                        <a:rPr lang="en-US" sz="2000" kern="1200" baseline="0" dirty="0" err="1">
                          <a:solidFill>
                            <a:schemeClr val="tx1"/>
                          </a:solidFill>
                          <a:effectLst/>
                          <a:latin typeface="+mn-lt"/>
                          <a:ea typeface="+mn-ea"/>
                          <a:cs typeface="+mn-cs"/>
                        </a:rPr>
                        <a:t>karya</a:t>
                      </a:r>
                      <a:r>
                        <a:rPr lang="en-US" sz="2000" kern="1200" baseline="0" dirty="0">
                          <a:solidFill>
                            <a:schemeClr val="tx1"/>
                          </a:solidFill>
                          <a:effectLst/>
                          <a:latin typeface="+mn-lt"/>
                          <a:ea typeface="+mn-ea"/>
                          <a:cs typeface="+mn-cs"/>
                        </a:rPr>
                        <a:t> </a:t>
                      </a:r>
                      <a:r>
                        <a:rPr lang="en-US" sz="2000" kern="1200" baseline="0" dirty="0" err="1">
                          <a:solidFill>
                            <a:schemeClr val="tx1"/>
                          </a:solidFill>
                          <a:effectLst/>
                          <a:latin typeface="+mn-lt"/>
                          <a:ea typeface="+mn-ea"/>
                          <a:cs typeface="+mn-cs"/>
                        </a:rPr>
                        <a:t>ilmiah</a:t>
                      </a:r>
                      <a:r>
                        <a:rPr lang="en-US" sz="2000" kern="1200" baseline="0" dirty="0">
                          <a:solidFill>
                            <a:schemeClr val="tx1"/>
                          </a:solidFill>
                          <a:effectLst/>
                          <a:latin typeface="+mn-lt"/>
                          <a:ea typeface="+mn-ea"/>
                          <a:cs typeface="+mn-cs"/>
                        </a:rPr>
                        <a:t> yang </a:t>
                      </a:r>
                      <a:r>
                        <a:rPr lang="en-US" sz="2000" kern="1200" baseline="0" dirty="0" err="1">
                          <a:solidFill>
                            <a:schemeClr val="tx1"/>
                          </a:solidFill>
                          <a:effectLst/>
                          <a:latin typeface="+mn-lt"/>
                          <a:ea typeface="+mn-ea"/>
                          <a:cs typeface="+mn-cs"/>
                        </a:rPr>
                        <a:t>dipublikasikan</a:t>
                      </a:r>
                      <a:r>
                        <a:rPr lang="en-US" sz="2000" kern="1200" baseline="0" dirty="0">
                          <a:solidFill>
                            <a:schemeClr val="tx1"/>
                          </a:solidFill>
                          <a:effectLst/>
                          <a:latin typeface="+mn-lt"/>
                          <a:ea typeface="+mn-ea"/>
                          <a:cs typeface="+mn-cs"/>
                        </a:rPr>
                        <a:t> di </a:t>
                      </a:r>
                      <a:r>
                        <a:rPr lang="en-US" sz="2000" kern="1200" baseline="0" dirty="0" err="1">
                          <a:solidFill>
                            <a:srgbClr val="FF0000"/>
                          </a:solidFill>
                          <a:effectLst/>
                          <a:latin typeface="+mn-lt"/>
                          <a:ea typeface="+mn-ea"/>
                          <a:cs typeface="+mn-cs"/>
                        </a:rPr>
                        <a:t>jurnal</a:t>
                      </a:r>
                      <a:r>
                        <a:rPr lang="en-US" sz="2000" kern="1200" baseline="0" dirty="0">
                          <a:solidFill>
                            <a:srgbClr val="FF0000"/>
                          </a:solidFill>
                          <a:effectLst/>
                          <a:latin typeface="+mn-lt"/>
                          <a:ea typeface="+mn-ea"/>
                          <a:cs typeface="+mn-cs"/>
                        </a:rPr>
                        <a:t> </a:t>
                      </a:r>
                      <a:r>
                        <a:rPr lang="en-US" sz="2000" kern="1200" baseline="0" dirty="0" err="1">
                          <a:solidFill>
                            <a:srgbClr val="FF0000"/>
                          </a:solidFill>
                          <a:effectLst/>
                          <a:latin typeface="+mn-lt"/>
                          <a:ea typeface="+mn-ea"/>
                          <a:cs typeface="+mn-cs"/>
                        </a:rPr>
                        <a:t>internasional</a:t>
                      </a:r>
                      <a:r>
                        <a:rPr lang="en-US" sz="2000" kern="1200" baseline="0" dirty="0">
                          <a:solidFill>
                            <a:srgbClr val="FF0000"/>
                          </a:solidFill>
                          <a:effectLst/>
                          <a:latin typeface="+mn-lt"/>
                          <a:ea typeface="+mn-ea"/>
                          <a:cs typeface="+mn-cs"/>
                        </a:rPr>
                        <a:t> </a:t>
                      </a:r>
                      <a:r>
                        <a:rPr lang="en-US" sz="2000" kern="1200" baseline="0" dirty="0" err="1">
                          <a:solidFill>
                            <a:schemeClr val="tx1"/>
                          </a:solidFill>
                          <a:effectLst/>
                          <a:latin typeface="+mn-lt"/>
                          <a:ea typeface="+mn-ea"/>
                          <a:cs typeface="+mn-cs"/>
                        </a:rPr>
                        <a:t>sebagai</a:t>
                      </a:r>
                      <a:r>
                        <a:rPr lang="en-US" sz="2000" kern="1200" baseline="0" dirty="0">
                          <a:solidFill>
                            <a:schemeClr val="tx1"/>
                          </a:solidFill>
                          <a:effectLst/>
                          <a:latin typeface="+mn-lt"/>
                          <a:ea typeface="+mn-ea"/>
                          <a:cs typeface="+mn-cs"/>
                        </a:rPr>
                        <a:t> </a:t>
                      </a:r>
                      <a:r>
                        <a:rPr lang="en-US" sz="2000" kern="1200" baseline="0" dirty="0" err="1">
                          <a:solidFill>
                            <a:schemeClr val="tx1"/>
                          </a:solidFill>
                          <a:effectLst/>
                          <a:latin typeface="+mn-lt"/>
                          <a:ea typeface="+mn-ea"/>
                          <a:cs typeface="+mn-cs"/>
                        </a:rPr>
                        <a:t>penulis</a:t>
                      </a:r>
                      <a:r>
                        <a:rPr lang="en-US" sz="2000" kern="1200" baseline="0" dirty="0">
                          <a:solidFill>
                            <a:schemeClr val="tx1"/>
                          </a:solidFill>
                          <a:effectLst/>
                          <a:latin typeface="+mn-lt"/>
                          <a:ea typeface="+mn-ea"/>
                          <a:cs typeface="+mn-cs"/>
                        </a:rPr>
                        <a:t> </a:t>
                      </a:r>
                      <a:r>
                        <a:rPr lang="en-US" sz="2000" kern="1200" baseline="0" dirty="0" err="1">
                          <a:solidFill>
                            <a:schemeClr val="tx1"/>
                          </a:solidFill>
                          <a:effectLst/>
                          <a:latin typeface="+mn-lt"/>
                          <a:ea typeface="+mn-ea"/>
                          <a:cs typeface="+mn-cs"/>
                        </a:rPr>
                        <a:t>pertama</a:t>
                      </a:r>
                      <a:endParaRPr lang="en-US" sz="2000" kern="1200" baseline="0" dirty="0">
                        <a:solidFill>
                          <a:schemeClr val="tx1"/>
                        </a:solidFill>
                        <a:effectLst/>
                        <a:latin typeface="+mn-lt"/>
                        <a:ea typeface="+mn-ea"/>
                        <a:cs typeface="+mn-cs"/>
                      </a:endParaRPr>
                    </a:p>
                    <a:p>
                      <a:pPr marL="457200" indent="-457200">
                        <a:buFont typeface="+mj-lt"/>
                        <a:buAutoNum type="arabicPeriod" startAt="2"/>
                      </a:pPr>
                      <a:r>
                        <a:rPr lang="en-US" sz="2000" kern="1200" baseline="0" dirty="0">
                          <a:solidFill>
                            <a:schemeClr val="tx1"/>
                          </a:solidFill>
                          <a:effectLst/>
                          <a:latin typeface="+mn-lt"/>
                          <a:ea typeface="+mn-ea"/>
                          <a:cs typeface="+mn-cs"/>
                        </a:rPr>
                        <a:t>DP3 </a:t>
                      </a:r>
                      <a:r>
                        <a:rPr lang="en-US" sz="2000" kern="1200" baseline="0" dirty="0" err="1">
                          <a:solidFill>
                            <a:schemeClr val="tx1"/>
                          </a:solidFill>
                          <a:effectLst/>
                          <a:latin typeface="+mn-lt"/>
                          <a:ea typeface="+mn-ea"/>
                          <a:cs typeface="+mn-cs"/>
                        </a:rPr>
                        <a:t>atau</a:t>
                      </a:r>
                      <a:r>
                        <a:rPr lang="en-US" sz="2000" kern="1200" baseline="0" dirty="0">
                          <a:solidFill>
                            <a:schemeClr val="tx1"/>
                          </a:solidFill>
                          <a:effectLst/>
                          <a:latin typeface="+mn-lt"/>
                          <a:ea typeface="+mn-ea"/>
                          <a:cs typeface="+mn-cs"/>
                        </a:rPr>
                        <a:t> </a:t>
                      </a:r>
                      <a:r>
                        <a:rPr lang="en-US" sz="2000" kern="1200" baseline="0" dirty="0" err="1">
                          <a:solidFill>
                            <a:schemeClr val="tx1"/>
                          </a:solidFill>
                          <a:effectLst/>
                          <a:latin typeface="+mn-lt"/>
                          <a:ea typeface="+mn-ea"/>
                          <a:cs typeface="+mn-cs"/>
                        </a:rPr>
                        <a:t>dokumen</a:t>
                      </a:r>
                      <a:r>
                        <a:rPr lang="en-US" sz="2000" kern="1200" baseline="0" dirty="0">
                          <a:solidFill>
                            <a:schemeClr val="tx1"/>
                          </a:solidFill>
                          <a:effectLst/>
                          <a:latin typeface="+mn-lt"/>
                          <a:ea typeface="+mn-ea"/>
                          <a:cs typeface="+mn-cs"/>
                        </a:rPr>
                        <a:t> lain yang </a:t>
                      </a:r>
                      <a:r>
                        <a:rPr lang="en-US" sz="2000" kern="1200" baseline="0" dirty="0" err="1">
                          <a:solidFill>
                            <a:schemeClr val="tx1"/>
                          </a:solidFill>
                          <a:effectLst/>
                          <a:latin typeface="+mn-lt"/>
                          <a:ea typeface="+mn-ea"/>
                          <a:cs typeface="+mn-cs"/>
                        </a:rPr>
                        <a:t>setara</a:t>
                      </a:r>
                      <a:r>
                        <a:rPr lang="en-US" sz="2000" kern="1200" baseline="0" dirty="0">
                          <a:solidFill>
                            <a:schemeClr val="tx1"/>
                          </a:solidFill>
                          <a:effectLst/>
                          <a:latin typeface="+mn-lt"/>
                          <a:ea typeface="+mn-ea"/>
                          <a:cs typeface="+mn-cs"/>
                        </a:rPr>
                        <a:t> </a:t>
                      </a:r>
                      <a:r>
                        <a:rPr lang="en-US" sz="2000" kern="1200" baseline="0" dirty="0" err="1">
                          <a:solidFill>
                            <a:schemeClr val="tx1"/>
                          </a:solidFill>
                          <a:effectLst/>
                          <a:latin typeface="+mn-lt"/>
                          <a:ea typeface="+mn-ea"/>
                          <a:cs typeface="+mn-cs"/>
                        </a:rPr>
                        <a:t>dengan</a:t>
                      </a:r>
                      <a:r>
                        <a:rPr lang="en-US" sz="2000" kern="1200" baseline="0" dirty="0">
                          <a:solidFill>
                            <a:schemeClr val="tx1"/>
                          </a:solidFill>
                          <a:effectLst/>
                          <a:latin typeface="+mn-lt"/>
                          <a:ea typeface="+mn-ea"/>
                          <a:cs typeface="+mn-cs"/>
                        </a:rPr>
                        <a:t> </a:t>
                      </a:r>
                      <a:r>
                        <a:rPr lang="en-US" sz="2000" kern="1200" baseline="0" dirty="0" err="1">
                          <a:solidFill>
                            <a:schemeClr val="tx1"/>
                          </a:solidFill>
                          <a:effectLst/>
                          <a:latin typeface="+mn-lt"/>
                          <a:ea typeface="+mn-ea"/>
                          <a:cs typeface="+mn-cs"/>
                        </a:rPr>
                        <a:t>nilai</a:t>
                      </a:r>
                      <a:r>
                        <a:rPr lang="en-US" sz="2000" kern="1200" baseline="0" dirty="0">
                          <a:solidFill>
                            <a:schemeClr val="tx1"/>
                          </a:solidFill>
                          <a:effectLst/>
                          <a:latin typeface="+mn-lt"/>
                          <a:ea typeface="+mn-ea"/>
                          <a:cs typeface="+mn-cs"/>
                        </a:rPr>
                        <a:t> minimal </a:t>
                      </a:r>
                      <a:r>
                        <a:rPr lang="en-US" sz="2000" kern="1200" baseline="0" dirty="0" err="1">
                          <a:solidFill>
                            <a:schemeClr val="tx1"/>
                          </a:solidFill>
                          <a:effectLst/>
                          <a:latin typeface="+mn-lt"/>
                          <a:ea typeface="+mn-ea"/>
                          <a:cs typeface="+mn-cs"/>
                        </a:rPr>
                        <a:t>baik</a:t>
                      </a:r>
                      <a:r>
                        <a:rPr lang="en-US" sz="2000" kern="1200" baseline="0" dirty="0">
                          <a:solidFill>
                            <a:schemeClr val="tx1"/>
                          </a:solidFill>
                          <a:effectLst/>
                          <a:latin typeface="+mn-lt"/>
                          <a:ea typeface="+mn-ea"/>
                          <a:cs typeface="+mn-cs"/>
                        </a:rPr>
                        <a:t> &amp; </a:t>
                      </a:r>
                      <a:r>
                        <a:rPr lang="en-US" sz="2000" kern="1200" baseline="0" dirty="0" err="1">
                          <a:solidFill>
                            <a:schemeClr val="tx1"/>
                          </a:solidFill>
                          <a:effectLst/>
                          <a:latin typeface="+mn-lt"/>
                          <a:ea typeface="+mn-ea"/>
                          <a:cs typeface="+mn-cs"/>
                        </a:rPr>
                        <a:t>pertimbangan</a:t>
                      </a:r>
                      <a:r>
                        <a:rPr lang="en-US" sz="2000" kern="1200" baseline="0" dirty="0">
                          <a:solidFill>
                            <a:schemeClr val="tx1"/>
                          </a:solidFill>
                          <a:effectLst/>
                          <a:latin typeface="+mn-lt"/>
                          <a:ea typeface="+mn-ea"/>
                          <a:cs typeface="+mn-cs"/>
                        </a:rPr>
                        <a:t> </a:t>
                      </a:r>
                      <a:r>
                        <a:rPr lang="en-US" sz="2000" kern="1200" baseline="0" dirty="0" err="1">
                          <a:solidFill>
                            <a:schemeClr val="tx1"/>
                          </a:solidFill>
                          <a:effectLst/>
                          <a:latin typeface="+mn-lt"/>
                          <a:ea typeface="+mn-ea"/>
                          <a:cs typeface="+mn-cs"/>
                        </a:rPr>
                        <a:t>senat</a:t>
                      </a:r>
                      <a:r>
                        <a:rPr lang="en-US" sz="2000" kern="1200" baseline="0" dirty="0">
                          <a:solidFill>
                            <a:schemeClr val="tx1"/>
                          </a:solidFill>
                          <a:effectLst/>
                          <a:latin typeface="+mn-lt"/>
                          <a:ea typeface="+mn-ea"/>
                          <a:cs typeface="+mn-cs"/>
                        </a:rPr>
                        <a:t> </a:t>
                      </a:r>
                      <a:r>
                        <a:rPr lang="en-US" sz="2000" kern="1200" baseline="0" dirty="0" err="1">
                          <a:solidFill>
                            <a:schemeClr val="tx1"/>
                          </a:solidFill>
                          <a:effectLst/>
                          <a:latin typeface="+mn-lt"/>
                          <a:ea typeface="+mn-ea"/>
                          <a:cs typeface="+mn-cs"/>
                        </a:rPr>
                        <a:t>fakultas</a:t>
                      </a:r>
                      <a:r>
                        <a:rPr lang="en-US" sz="2000" kern="1200" baseline="0" dirty="0">
                          <a:solidFill>
                            <a:schemeClr val="tx1"/>
                          </a:solidFill>
                          <a:effectLst/>
                          <a:latin typeface="+mn-lt"/>
                          <a:ea typeface="+mn-ea"/>
                          <a:cs typeface="+mn-cs"/>
                        </a:rPr>
                        <a:t> </a:t>
                      </a:r>
                    </a:p>
                    <a:p>
                      <a:pPr marL="457200" indent="-457200">
                        <a:buFont typeface="+mj-lt"/>
                        <a:buAutoNum type="arabicPeriod" startAt="2"/>
                      </a:pPr>
                      <a:r>
                        <a:rPr lang="en-US" sz="2000" kern="1200" baseline="0" dirty="0" err="1">
                          <a:solidFill>
                            <a:schemeClr val="tx1"/>
                          </a:solidFill>
                          <a:effectLst/>
                          <a:latin typeface="+mn-lt"/>
                          <a:ea typeface="+mn-ea"/>
                          <a:cs typeface="+mn-cs"/>
                        </a:rPr>
                        <a:t>Memiliki</a:t>
                      </a:r>
                      <a:r>
                        <a:rPr lang="en-US" sz="2000" kern="1200" baseline="0" dirty="0">
                          <a:solidFill>
                            <a:schemeClr val="tx1"/>
                          </a:solidFill>
                          <a:effectLst/>
                          <a:latin typeface="+mn-lt"/>
                          <a:ea typeface="+mn-ea"/>
                          <a:cs typeface="+mn-cs"/>
                        </a:rPr>
                        <a:t> </a:t>
                      </a:r>
                      <a:r>
                        <a:rPr lang="en-US" sz="2000" kern="1200" baseline="0" dirty="0" err="1">
                          <a:solidFill>
                            <a:schemeClr val="tx1"/>
                          </a:solidFill>
                          <a:effectLst/>
                          <a:latin typeface="+mn-lt"/>
                          <a:ea typeface="+mn-ea"/>
                          <a:cs typeface="+mn-cs"/>
                        </a:rPr>
                        <a:t>sertifikat</a:t>
                      </a:r>
                      <a:r>
                        <a:rPr lang="en-US" sz="2000" kern="1200" baseline="0" dirty="0">
                          <a:solidFill>
                            <a:schemeClr val="tx1"/>
                          </a:solidFill>
                          <a:effectLst/>
                          <a:latin typeface="+mn-lt"/>
                          <a:ea typeface="+mn-ea"/>
                          <a:cs typeface="+mn-cs"/>
                        </a:rPr>
                        <a:t> </a:t>
                      </a:r>
                      <a:r>
                        <a:rPr lang="en-US" sz="2000" kern="1200" baseline="0" dirty="0" err="1">
                          <a:solidFill>
                            <a:schemeClr val="tx1"/>
                          </a:solidFill>
                          <a:effectLst/>
                          <a:latin typeface="+mn-lt"/>
                          <a:ea typeface="+mn-ea"/>
                          <a:cs typeface="+mn-cs"/>
                        </a:rPr>
                        <a:t>pendidik</a:t>
                      </a:r>
                      <a:r>
                        <a:rPr lang="en-US" sz="2000" kern="1200" baseline="0" dirty="0">
                          <a:solidFill>
                            <a:schemeClr val="tx1"/>
                          </a:solidFill>
                          <a:effectLst/>
                          <a:latin typeface="+mn-lt"/>
                          <a:ea typeface="+mn-ea"/>
                          <a:cs typeface="+mn-cs"/>
                        </a:rPr>
                        <a:t>.</a:t>
                      </a:r>
                      <a:endParaRPr lang="id-ID" sz="2000" kern="1200" baseline="0" dirty="0">
                        <a:solidFill>
                          <a:schemeClr val="tx1"/>
                        </a:solidFill>
                        <a:effectLst/>
                        <a:latin typeface="+mn-lt"/>
                        <a:ea typeface="+mn-ea"/>
                        <a:cs typeface="+mn-cs"/>
                      </a:endParaRPr>
                    </a:p>
                  </a:txBody>
                  <a:tcPr>
                    <a:solidFill>
                      <a:schemeClr val="accent5">
                        <a:lumMod val="20000"/>
                        <a:lumOff val="80000"/>
                      </a:schemeClr>
                    </a:solidFill>
                  </a:tcPr>
                </a:tc>
                <a:extLst>
                  <a:ext uri="{0D108BD9-81ED-4DB2-BD59-A6C34878D82A}">
                    <a16:rowId xmlns:a16="http://schemas.microsoft.com/office/drawing/2014/main" val="10001"/>
                  </a:ext>
                </a:extLst>
              </a:tr>
            </a:tbl>
          </a:graphicData>
        </a:graphic>
      </p:graphicFrame>
      <p:sp>
        <p:nvSpPr>
          <p:cNvPr id="3" name="Slide Number Placeholder 2"/>
          <p:cNvSpPr>
            <a:spLocks noGrp="1"/>
          </p:cNvSpPr>
          <p:nvPr>
            <p:ph type="sldNum" sz="quarter" idx="12"/>
          </p:nvPr>
        </p:nvSpPr>
        <p:spPr/>
        <p:txBody>
          <a:bodyPr/>
          <a:lstStyle/>
          <a:p>
            <a:fld id="{F39CD914-836E-48FF-ADCD-1F633A2791FE}" type="slidenum">
              <a:rPr lang="en-US" smtClean="0"/>
              <a:pPr/>
              <a:t>24</a:t>
            </a:fld>
            <a:endParaRPr lang="en-US"/>
          </a:p>
        </p:txBody>
      </p:sp>
    </p:spTree>
    <p:extLst>
      <p:ext uri="{BB962C8B-B14F-4D97-AF65-F5344CB8AC3E}">
        <p14:creationId xmlns:p14="http://schemas.microsoft.com/office/powerpoint/2010/main" val="43166379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27384"/>
            <a:ext cx="9144000" cy="692696"/>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13855" y="620688"/>
            <a:ext cx="9154800" cy="216024"/>
          </a:xfrm>
          <a:prstGeom prst="rect">
            <a:avLst/>
          </a:prstGeom>
          <a:solidFill>
            <a:srgbClr val="5DD5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p:cNvCxnSpPr/>
          <p:nvPr/>
        </p:nvCxnSpPr>
        <p:spPr>
          <a:xfrm>
            <a:off x="2555776" y="6309320"/>
            <a:ext cx="6408712"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Title 1"/>
          <p:cNvSpPr txBox="1">
            <a:spLocks/>
          </p:cNvSpPr>
          <p:nvPr/>
        </p:nvSpPr>
        <p:spPr>
          <a:xfrm>
            <a:off x="107504" y="-27384"/>
            <a:ext cx="8640960" cy="654050"/>
          </a:xfrm>
          <a:prstGeom prst="rect">
            <a:avLst/>
          </a:prstGeom>
        </p:spPr>
        <p:txBody>
          <a:bodyPr vert="horz" lIns="91440" tIns="45720" rIns="91440" bIns="45720" rtlCol="0" anchor="ctr">
            <a:normAutofit fontScale="9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defRPr/>
            </a:pPr>
            <a:r>
              <a:rPr lang="en-US" sz="2600" b="1" dirty="0">
                <a:solidFill>
                  <a:srgbClr val="FFFF00"/>
                </a:solidFill>
              </a:rPr>
              <a:t>JUKNIS PELAKSANAAN PENILAIAN ANGKA KREDIT JABFUNG DOSEN</a:t>
            </a:r>
          </a:p>
        </p:txBody>
      </p:sp>
      <p:graphicFrame>
        <p:nvGraphicFramePr>
          <p:cNvPr id="2" name="Table 1"/>
          <p:cNvGraphicFramePr>
            <a:graphicFrameLocks noGrp="1"/>
          </p:cNvGraphicFramePr>
          <p:nvPr>
            <p:extLst>
              <p:ext uri="{D42A27DB-BD31-4B8C-83A1-F6EECF244321}">
                <p14:modId xmlns:p14="http://schemas.microsoft.com/office/powerpoint/2010/main" val="2320876320"/>
              </p:ext>
            </p:extLst>
          </p:nvPr>
        </p:nvGraphicFramePr>
        <p:xfrm>
          <a:off x="439416" y="928048"/>
          <a:ext cx="8399784" cy="5303520"/>
        </p:xfrm>
        <a:graphic>
          <a:graphicData uri="http://schemas.openxmlformats.org/drawingml/2006/table">
            <a:tbl>
              <a:tblPr firstRow="1" bandRow="1">
                <a:tableStyleId>{5C22544A-7EE6-4342-B048-85BDC9FD1C3A}</a:tableStyleId>
              </a:tblPr>
              <a:tblGrid>
                <a:gridCol w="1617984">
                  <a:extLst>
                    <a:ext uri="{9D8B030D-6E8A-4147-A177-3AD203B41FA5}">
                      <a16:colId xmlns:a16="http://schemas.microsoft.com/office/drawing/2014/main" val="20000"/>
                    </a:ext>
                  </a:extLst>
                </a:gridCol>
                <a:gridCol w="6781800">
                  <a:extLst>
                    <a:ext uri="{9D8B030D-6E8A-4147-A177-3AD203B41FA5}">
                      <a16:colId xmlns:a16="http://schemas.microsoft.com/office/drawing/2014/main" val="20001"/>
                    </a:ext>
                  </a:extLst>
                </a:gridCol>
              </a:tblGrid>
              <a:tr h="82296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dirty="0"/>
                        <a:t>JABATAN AKADEMIK</a:t>
                      </a:r>
                    </a:p>
                  </a:txBody>
                  <a:tcPr>
                    <a:solidFill>
                      <a:srgbClr val="002060"/>
                    </a:solidFill>
                  </a:tcPr>
                </a:tc>
                <a:tc>
                  <a:txBody>
                    <a:bodyPr/>
                    <a:lstStyle/>
                    <a:p>
                      <a:pPr algn="ctr"/>
                      <a:r>
                        <a:rPr lang="en-US" sz="2400" baseline="0" dirty="0"/>
                        <a:t>INDIKATOR PENILAIAN KENAIKAN JABATAN AKADEMIK</a:t>
                      </a:r>
                      <a:endParaRPr lang="en-US" sz="2400" dirty="0"/>
                    </a:p>
                  </a:txBody>
                  <a:tcPr>
                    <a:solidFill>
                      <a:srgbClr val="002060"/>
                    </a:solidFill>
                  </a:tcPr>
                </a:tc>
                <a:extLst>
                  <a:ext uri="{0D108BD9-81ED-4DB2-BD59-A6C34878D82A}">
                    <a16:rowId xmlns:a16="http://schemas.microsoft.com/office/drawing/2014/main" val="10000"/>
                  </a:ext>
                </a:extLst>
              </a:tr>
              <a:tr h="4480560">
                <a:tc>
                  <a:txBody>
                    <a:bodyPr/>
                    <a:lstStyle/>
                    <a:p>
                      <a:pPr marL="0" indent="0">
                        <a:buFont typeface="Wingdings" pitchFamily="2" charset="2"/>
                        <a:buNone/>
                      </a:pPr>
                      <a:r>
                        <a:rPr lang="en-US" sz="2800" b="1" dirty="0" err="1">
                          <a:solidFill>
                            <a:srgbClr val="00B050"/>
                          </a:solidFill>
                        </a:rPr>
                        <a:t>Profesor</a:t>
                      </a:r>
                      <a:endParaRPr lang="en-US" sz="2800" b="1" dirty="0">
                        <a:solidFill>
                          <a:srgbClr val="00B050"/>
                        </a:solidFill>
                      </a:endParaRPr>
                    </a:p>
                  </a:txBody>
                  <a:tcPr>
                    <a:solidFill>
                      <a:schemeClr val="accent5">
                        <a:lumMod val="20000"/>
                        <a:lumOff val="80000"/>
                      </a:schemeClr>
                    </a:solidFill>
                  </a:tcPr>
                </a:tc>
                <a:tc>
                  <a:txBody>
                    <a:bodyPr/>
                    <a:lstStyle/>
                    <a:p>
                      <a:pPr marL="457200" indent="-457200">
                        <a:buFont typeface="Arial" pitchFamily="34" charset="0"/>
                        <a:buAutoNum type="arabicPeriod"/>
                      </a:pPr>
                      <a:r>
                        <a:rPr lang="en-US" sz="2400" kern="1200" baseline="0" dirty="0" err="1">
                          <a:solidFill>
                            <a:schemeClr val="tx1"/>
                          </a:solidFill>
                          <a:effectLst/>
                          <a:latin typeface="+mn-lt"/>
                          <a:ea typeface="+mn-ea"/>
                          <a:cs typeface="+mn-cs"/>
                        </a:rPr>
                        <a:t>Memiliki</a:t>
                      </a:r>
                      <a:r>
                        <a:rPr lang="en-US" sz="2400" kern="1200" baseline="0" dirty="0">
                          <a:solidFill>
                            <a:schemeClr val="tx1"/>
                          </a:solidFill>
                          <a:effectLst/>
                          <a:latin typeface="+mn-lt"/>
                          <a:ea typeface="+mn-ea"/>
                          <a:cs typeface="+mn-cs"/>
                        </a:rPr>
                        <a:t> </a:t>
                      </a:r>
                      <a:r>
                        <a:rPr lang="en-US" sz="2400" kern="1200" baseline="0" dirty="0" err="1">
                          <a:solidFill>
                            <a:schemeClr val="tx1"/>
                          </a:solidFill>
                          <a:effectLst/>
                          <a:latin typeface="+mn-lt"/>
                          <a:ea typeface="+mn-ea"/>
                          <a:cs typeface="+mn-cs"/>
                        </a:rPr>
                        <a:t>angka</a:t>
                      </a:r>
                      <a:r>
                        <a:rPr lang="en-US" sz="2400" kern="1200" baseline="0" dirty="0">
                          <a:solidFill>
                            <a:schemeClr val="tx1"/>
                          </a:solidFill>
                          <a:effectLst/>
                          <a:latin typeface="+mn-lt"/>
                          <a:ea typeface="+mn-ea"/>
                          <a:cs typeface="+mn-cs"/>
                        </a:rPr>
                        <a:t> </a:t>
                      </a:r>
                      <a:r>
                        <a:rPr lang="en-US" sz="2400" kern="1200" baseline="0" dirty="0" err="1">
                          <a:solidFill>
                            <a:schemeClr val="tx1"/>
                          </a:solidFill>
                          <a:effectLst/>
                          <a:latin typeface="+mn-lt"/>
                          <a:ea typeface="+mn-ea"/>
                          <a:cs typeface="+mn-cs"/>
                        </a:rPr>
                        <a:t>kredit</a:t>
                      </a:r>
                      <a:r>
                        <a:rPr lang="en-US" sz="2400" kern="1200" baseline="0" dirty="0">
                          <a:solidFill>
                            <a:schemeClr val="tx1"/>
                          </a:solidFill>
                          <a:effectLst/>
                          <a:latin typeface="+mn-lt"/>
                          <a:ea typeface="+mn-ea"/>
                          <a:cs typeface="+mn-cs"/>
                        </a:rPr>
                        <a:t>  </a:t>
                      </a:r>
                      <a:r>
                        <a:rPr lang="en-US" sz="2400" kern="1200" baseline="0" dirty="0" err="1">
                          <a:solidFill>
                            <a:schemeClr val="tx1"/>
                          </a:solidFill>
                          <a:effectLst/>
                          <a:latin typeface="+mn-lt"/>
                          <a:ea typeface="+mn-ea"/>
                          <a:cs typeface="+mn-cs"/>
                        </a:rPr>
                        <a:t>yg</a:t>
                      </a:r>
                      <a:r>
                        <a:rPr lang="en-US" sz="2400" kern="1200" baseline="0" dirty="0">
                          <a:solidFill>
                            <a:schemeClr val="tx1"/>
                          </a:solidFill>
                          <a:effectLst/>
                          <a:latin typeface="+mn-lt"/>
                          <a:ea typeface="+mn-ea"/>
                          <a:cs typeface="+mn-cs"/>
                        </a:rPr>
                        <a:t> </a:t>
                      </a:r>
                      <a:r>
                        <a:rPr lang="en-US" sz="2400" kern="1200" baseline="0" dirty="0" err="1">
                          <a:solidFill>
                            <a:schemeClr val="tx1"/>
                          </a:solidFill>
                          <a:effectLst/>
                          <a:latin typeface="+mn-lt"/>
                          <a:ea typeface="+mn-ea"/>
                          <a:cs typeface="+mn-cs"/>
                        </a:rPr>
                        <a:t>memenuhi</a:t>
                      </a:r>
                      <a:r>
                        <a:rPr lang="en-US" sz="2400" kern="1200" baseline="0" dirty="0">
                          <a:solidFill>
                            <a:schemeClr val="tx1"/>
                          </a:solidFill>
                          <a:effectLst/>
                          <a:latin typeface="+mn-lt"/>
                          <a:ea typeface="+mn-ea"/>
                          <a:cs typeface="+mn-cs"/>
                        </a:rPr>
                        <a:t> </a:t>
                      </a:r>
                      <a:r>
                        <a:rPr lang="en-US" sz="2400" kern="1200" baseline="0" dirty="0" err="1">
                          <a:solidFill>
                            <a:schemeClr val="tx1"/>
                          </a:solidFill>
                          <a:effectLst/>
                          <a:latin typeface="+mn-lt"/>
                          <a:ea typeface="+mn-ea"/>
                          <a:cs typeface="+mn-cs"/>
                        </a:rPr>
                        <a:t>persyaratan</a:t>
                      </a:r>
                      <a:r>
                        <a:rPr lang="en-US" sz="2400" kern="1200" baseline="0" dirty="0">
                          <a:solidFill>
                            <a:schemeClr val="tx1"/>
                          </a:solidFill>
                          <a:effectLst/>
                          <a:latin typeface="+mn-lt"/>
                          <a:ea typeface="+mn-ea"/>
                          <a:cs typeface="+mn-cs"/>
                        </a:rPr>
                        <a:t> </a:t>
                      </a:r>
                      <a:r>
                        <a:rPr lang="en-US" sz="2400" kern="1200" baseline="0" dirty="0" err="1">
                          <a:solidFill>
                            <a:schemeClr val="tx1"/>
                          </a:solidFill>
                          <a:effectLst/>
                          <a:latin typeface="+mn-lt"/>
                          <a:ea typeface="+mn-ea"/>
                          <a:cs typeface="+mn-cs"/>
                        </a:rPr>
                        <a:t>dengan</a:t>
                      </a:r>
                      <a:r>
                        <a:rPr lang="en-US" sz="2400" kern="1200" baseline="0" dirty="0">
                          <a:solidFill>
                            <a:schemeClr val="tx1"/>
                          </a:solidFill>
                          <a:effectLst/>
                          <a:latin typeface="+mn-lt"/>
                          <a:ea typeface="+mn-ea"/>
                          <a:cs typeface="+mn-cs"/>
                        </a:rPr>
                        <a:t> </a:t>
                      </a:r>
                      <a:r>
                        <a:rPr lang="en-US" sz="2400" kern="1200" baseline="0" dirty="0" err="1">
                          <a:solidFill>
                            <a:schemeClr val="tx1"/>
                          </a:solidFill>
                          <a:effectLst/>
                          <a:latin typeface="+mn-lt"/>
                          <a:ea typeface="+mn-ea"/>
                          <a:cs typeface="+mn-cs"/>
                        </a:rPr>
                        <a:t>proporsi</a:t>
                      </a:r>
                      <a:r>
                        <a:rPr lang="en-US" sz="2400" kern="1200" baseline="0" dirty="0">
                          <a:solidFill>
                            <a:schemeClr val="tx1"/>
                          </a:solidFill>
                          <a:effectLst/>
                          <a:latin typeface="+mn-lt"/>
                          <a:ea typeface="+mn-ea"/>
                          <a:cs typeface="+mn-cs"/>
                        </a:rPr>
                        <a:t>:</a:t>
                      </a:r>
                    </a:p>
                    <a:p>
                      <a:pPr marL="920750" indent="-457200">
                        <a:buFont typeface="+mj-lt"/>
                        <a:buAutoNum type="alphaLcPeriod"/>
                      </a:pPr>
                      <a:r>
                        <a:rPr lang="en-US" sz="2400" kern="1200" baseline="0" dirty="0" err="1">
                          <a:solidFill>
                            <a:schemeClr val="tx1"/>
                          </a:solidFill>
                          <a:effectLst/>
                          <a:latin typeface="+mn-lt"/>
                          <a:ea typeface="+mn-ea"/>
                          <a:cs typeface="+mn-cs"/>
                        </a:rPr>
                        <a:t>Pendidikan</a:t>
                      </a:r>
                      <a:r>
                        <a:rPr lang="en-US" sz="2400" kern="1200" baseline="0" dirty="0">
                          <a:solidFill>
                            <a:schemeClr val="tx1"/>
                          </a:solidFill>
                          <a:effectLst/>
                          <a:latin typeface="+mn-lt"/>
                          <a:ea typeface="+mn-ea"/>
                          <a:cs typeface="+mn-cs"/>
                        </a:rPr>
                        <a:t> 			: ≥ 35 %</a:t>
                      </a:r>
                    </a:p>
                    <a:p>
                      <a:pPr marL="914400" indent="-450850">
                        <a:buFont typeface="Arial" pitchFamily="34" charset="0"/>
                        <a:buAutoNum type="alphaLcPeriod"/>
                        <a:tabLst>
                          <a:tab pos="914400" algn="l"/>
                        </a:tabLst>
                      </a:pPr>
                      <a:r>
                        <a:rPr lang="en-US" sz="2400" kern="1200" baseline="0" dirty="0" err="1">
                          <a:solidFill>
                            <a:schemeClr val="tx1"/>
                          </a:solidFill>
                          <a:effectLst/>
                          <a:latin typeface="+mn-lt"/>
                          <a:ea typeface="+mn-ea"/>
                          <a:cs typeface="+mn-cs"/>
                        </a:rPr>
                        <a:t>Penelitian</a:t>
                      </a:r>
                      <a:r>
                        <a:rPr lang="en-US" sz="2400" kern="1200" baseline="0" dirty="0">
                          <a:solidFill>
                            <a:schemeClr val="tx1"/>
                          </a:solidFill>
                          <a:effectLst/>
                          <a:latin typeface="+mn-lt"/>
                          <a:ea typeface="+mn-ea"/>
                          <a:cs typeface="+mn-cs"/>
                        </a:rPr>
                        <a:t> 			: ≥ 45 %</a:t>
                      </a:r>
                    </a:p>
                    <a:p>
                      <a:pPr marL="914400" indent="-450850">
                        <a:buFont typeface="Arial" pitchFamily="34" charset="0"/>
                        <a:buAutoNum type="alphaLcPeriod"/>
                        <a:tabLst>
                          <a:tab pos="914400" algn="l"/>
                        </a:tabLst>
                      </a:pPr>
                      <a:r>
                        <a:rPr lang="en-US" sz="2400" kern="1200" baseline="0" dirty="0" err="1">
                          <a:solidFill>
                            <a:schemeClr val="tx1"/>
                          </a:solidFill>
                          <a:effectLst/>
                          <a:latin typeface="+mn-lt"/>
                          <a:ea typeface="+mn-ea"/>
                          <a:cs typeface="+mn-cs"/>
                        </a:rPr>
                        <a:t>Pengabdian</a:t>
                      </a:r>
                      <a:r>
                        <a:rPr lang="en-US" sz="2400" kern="1200" baseline="0" dirty="0">
                          <a:solidFill>
                            <a:schemeClr val="tx1"/>
                          </a:solidFill>
                          <a:effectLst/>
                          <a:latin typeface="+mn-lt"/>
                          <a:ea typeface="+mn-ea"/>
                          <a:cs typeface="+mn-cs"/>
                        </a:rPr>
                        <a:t> </a:t>
                      </a:r>
                      <a:r>
                        <a:rPr lang="en-US" sz="2400" kern="1200" baseline="0" dirty="0" err="1">
                          <a:solidFill>
                            <a:schemeClr val="tx1"/>
                          </a:solidFill>
                          <a:effectLst/>
                          <a:latin typeface="+mn-lt"/>
                          <a:ea typeface="+mn-ea"/>
                          <a:cs typeface="+mn-cs"/>
                        </a:rPr>
                        <a:t>kpd</a:t>
                      </a:r>
                      <a:r>
                        <a:rPr lang="en-US" sz="2400" kern="1200" baseline="0" dirty="0">
                          <a:solidFill>
                            <a:schemeClr val="tx1"/>
                          </a:solidFill>
                          <a:effectLst/>
                          <a:latin typeface="+mn-lt"/>
                          <a:ea typeface="+mn-ea"/>
                          <a:cs typeface="+mn-cs"/>
                        </a:rPr>
                        <a:t> </a:t>
                      </a:r>
                      <a:r>
                        <a:rPr lang="en-US" sz="2400" kern="1200" baseline="0" dirty="0" err="1">
                          <a:solidFill>
                            <a:schemeClr val="tx1"/>
                          </a:solidFill>
                          <a:effectLst/>
                          <a:latin typeface="+mn-lt"/>
                          <a:ea typeface="+mn-ea"/>
                          <a:cs typeface="+mn-cs"/>
                        </a:rPr>
                        <a:t>Masyarakat</a:t>
                      </a:r>
                      <a:r>
                        <a:rPr lang="en-US" sz="2400" kern="1200" baseline="0" dirty="0">
                          <a:solidFill>
                            <a:schemeClr val="tx1"/>
                          </a:solidFill>
                          <a:effectLst/>
                          <a:latin typeface="+mn-lt"/>
                          <a:ea typeface="+mn-ea"/>
                          <a:cs typeface="+mn-cs"/>
                        </a:rPr>
                        <a:t> 	: ≤ 10 %</a:t>
                      </a:r>
                    </a:p>
                    <a:p>
                      <a:pPr marL="914400" indent="-450850">
                        <a:buFont typeface="Arial" pitchFamily="34" charset="0"/>
                        <a:buAutoNum type="alphaLcPeriod"/>
                        <a:tabLst>
                          <a:tab pos="914400" algn="l"/>
                        </a:tabLst>
                      </a:pPr>
                      <a:r>
                        <a:rPr lang="en-US" sz="2400" kern="1200" baseline="0" dirty="0" err="1">
                          <a:solidFill>
                            <a:schemeClr val="tx1"/>
                          </a:solidFill>
                          <a:effectLst/>
                          <a:latin typeface="+mn-lt"/>
                          <a:ea typeface="+mn-ea"/>
                          <a:cs typeface="+mn-cs"/>
                        </a:rPr>
                        <a:t>Penunjang</a:t>
                      </a:r>
                      <a:r>
                        <a:rPr lang="en-US" sz="2400" kern="1200" baseline="0" dirty="0">
                          <a:solidFill>
                            <a:schemeClr val="tx1"/>
                          </a:solidFill>
                          <a:effectLst/>
                          <a:latin typeface="+mn-lt"/>
                          <a:ea typeface="+mn-ea"/>
                          <a:cs typeface="+mn-cs"/>
                        </a:rPr>
                        <a:t> Tri Dharma		: ≤ 10 %</a:t>
                      </a:r>
                    </a:p>
                    <a:p>
                      <a:pPr marL="457200" indent="-457200">
                        <a:buFont typeface="+mj-lt"/>
                        <a:buAutoNum type="arabicPeriod" startAt="2"/>
                      </a:pPr>
                      <a:r>
                        <a:rPr lang="en-US" sz="2400" kern="1200" baseline="0" dirty="0" err="1">
                          <a:solidFill>
                            <a:schemeClr val="tx1"/>
                          </a:solidFill>
                          <a:effectLst/>
                          <a:latin typeface="+mn-lt"/>
                          <a:ea typeface="+mn-ea"/>
                          <a:cs typeface="+mn-cs"/>
                        </a:rPr>
                        <a:t>Memiliki</a:t>
                      </a:r>
                      <a:r>
                        <a:rPr lang="en-US" sz="2400" kern="1200" baseline="0" dirty="0">
                          <a:solidFill>
                            <a:schemeClr val="tx1"/>
                          </a:solidFill>
                          <a:effectLst/>
                          <a:latin typeface="+mn-lt"/>
                          <a:ea typeface="+mn-ea"/>
                          <a:cs typeface="+mn-cs"/>
                        </a:rPr>
                        <a:t> </a:t>
                      </a:r>
                      <a:r>
                        <a:rPr lang="en-US" sz="2400" kern="1200" baseline="0" dirty="0" err="1">
                          <a:solidFill>
                            <a:schemeClr val="tx1"/>
                          </a:solidFill>
                          <a:effectLst/>
                          <a:latin typeface="+mn-lt"/>
                          <a:ea typeface="+mn-ea"/>
                          <a:cs typeface="+mn-cs"/>
                        </a:rPr>
                        <a:t>karya</a:t>
                      </a:r>
                      <a:r>
                        <a:rPr lang="en-US" sz="2400" kern="1200" baseline="0" dirty="0">
                          <a:solidFill>
                            <a:schemeClr val="tx1"/>
                          </a:solidFill>
                          <a:effectLst/>
                          <a:latin typeface="+mn-lt"/>
                          <a:ea typeface="+mn-ea"/>
                          <a:cs typeface="+mn-cs"/>
                        </a:rPr>
                        <a:t> </a:t>
                      </a:r>
                      <a:r>
                        <a:rPr lang="en-US" sz="2400" kern="1200" baseline="0" dirty="0" err="1">
                          <a:solidFill>
                            <a:schemeClr val="tx1"/>
                          </a:solidFill>
                          <a:effectLst/>
                          <a:latin typeface="+mn-lt"/>
                          <a:ea typeface="+mn-ea"/>
                          <a:cs typeface="+mn-cs"/>
                        </a:rPr>
                        <a:t>ilmiah</a:t>
                      </a:r>
                      <a:r>
                        <a:rPr lang="en-US" sz="2400" kern="1200" baseline="0" dirty="0">
                          <a:solidFill>
                            <a:schemeClr val="tx1"/>
                          </a:solidFill>
                          <a:effectLst/>
                          <a:latin typeface="+mn-lt"/>
                          <a:ea typeface="+mn-ea"/>
                          <a:cs typeface="+mn-cs"/>
                        </a:rPr>
                        <a:t> yang </a:t>
                      </a:r>
                      <a:r>
                        <a:rPr lang="en-US" sz="2400" kern="1200" baseline="0" dirty="0" err="1">
                          <a:solidFill>
                            <a:schemeClr val="tx1"/>
                          </a:solidFill>
                          <a:effectLst/>
                          <a:latin typeface="+mn-lt"/>
                          <a:ea typeface="+mn-ea"/>
                          <a:cs typeface="+mn-cs"/>
                        </a:rPr>
                        <a:t>dipublikasikan</a:t>
                      </a:r>
                      <a:r>
                        <a:rPr lang="en-US" sz="2400" kern="1200" baseline="0" dirty="0">
                          <a:solidFill>
                            <a:schemeClr val="tx1"/>
                          </a:solidFill>
                          <a:effectLst/>
                          <a:latin typeface="+mn-lt"/>
                          <a:ea typeface="+mn-ea"/>
                          <a:cs typeface="+mn-cs"/>
                        </a:rPr>
                        <a:t> di </a:t>
                      </a:r>
                      <a:r>
                        <a:rPr lang="en-US" sz="2400" kern="1200" baseline="0" dirty="0" err="1">
                          <a:solidFill>
                            <a:schemeClr val="tx1"/>
                          </a:solidFill>
                          <a:effectLst/>
                          <a:latin typeface="+mn-lt"/>
                          <a:ea typeface="+mn-ea"/>
                          <a:cs typeface="+mn-cs"/>
                        </a:rPr>
                        <a:t>jurnal</a:t>
                      </a:r>
                      <a:r>
                        <a:rPr lang="en-US" sz="2400" kern="1200" baseline="0" dirty="0">
                          <a:solidFill>
                            <a:schemeClr val="tx1"/>
                          </a:solidFill>
                          <a:effectLst/>
                          <a:latin typeface="+mn-lt"/>
                          <a:ea typeface="+mn-ea"/>
                          <a:cs typeface="+mn-cs"/>
                        </a:rPr>
                        <a:t> </a:t>
                      </a:r>
                      <a:r>
                        <a:rPr lang="en-US" sz="2400" kern="1200" baseline="0" dirty="0" err="1">
                          <a:solidFill>
                            <a:schemeClr val="tx1"/>
                          </a:solidFill>
                          <a:effectLst/>
                          <a:latin typeface="+mn-lt"/>
                          <a:ea typeface="+mn-ea"/>
                          <a:cs typeface="+mn-cs"/>
                        </a:rPr>
                        <a:t>internasional</a:t>
                      </a:r>
                      <a:r>
                        <a:rPr lang="en-US" sz="2400" kern="1200" baseline="0" dirty="0">
                          <a:solidFill>
                            <a:schemeClr val="tx1"/>
                          </a:solidFill>
                          <a:effectLst/>
                          <a:latin typeface="+mn-lt"/>
                          <a:ea typeface="+mn-ea"/>
                          <a:cs typeface="+mn-cs"/>
                        </a:rPr>
                        <a:t> </a:t>
                      </a:r>
                      <a:r>
                        <a:rPr lang="en-US" sz="2400" kern="1200" baseline="0" dirty="0" err="1">
                          <a:solidFill>
                            <a:schemeClr val="tx1"/>
                          </a:solidFill>
                          <a:effectLst/>
                          <a:latin typeface="+mn-lt"/>
                          <a:ea typeface="+mn-ea"/>
                          <a:cs typeface="+mn-cs"/>
                        </a:rPr>
                        <a:t>bereputasi</a:t>
                      </a:r>
                      <a:r>
                        <a:rPr lang="en-US" sz="2400" kern="1200" baseline="0" dirty="0">
                          <a:solidFill>
                            <a:schemeClr val="tx1"/>
                          </a:solidFill>
                          <a:effectLst/>
                          <a:latin typeface="+mn-lt"/>
                          <a:ea typeface="+mn-ea"/>
                          <a:cs typeface="+mn-cs"/>
                        </a:rPr>
                        <a:t> </a:t>
                      </a:r>
                      <a:r>
                        <a:rPr lang="en-US" sz="2400" kern="1200" baseline="0" dirty="0" err="1">
                          <a:solidFill>
                            <a:schemeClr val="tx1"/>
                          </a:solidFill>
                          <a:effectLst/>
                          <a:latin typeface="+mn-lt"/>
                          <a:ea typeface="+mn-ea"/>
                          <a:cs typeface="+mn-cs"/>
                        </a:rPr>
                        <a:t>sebagai</a:t>
                      </a:r>
                      <a:r>
                        <a:rPr lang="en-US" sz="2400" kern="1200" baseline="0" dirty="0">
                          <a:solidFill>
                            <a:schemeClr val="tx1"/>
                          </a:solidFill>
                          <a:effectLst/>
                          <a:latin typeface="+mn-lt"/>
                          <a:ea typeface="+mn-ea"/>
                          <a:cs typeface="+mn-cs"/>
                        </a:rPr>
                        <a:t> </a:t>
                      </a:r>
                      <a:r>
                        <a:rPr lang="en-US" sz="2400" kern="1200" baseline="0" dirty="0" err="1">
                          <a:solidFill>
                            <a:schemeClr val="tx1"/>
                          </a:solidFill>
                          <a:effectLst/>
                          <a:latin typeface="+mn-lt"/>
                          <a:ea typeface="+mn-ea"/>
                          <a:cs typeface="+mn-cs"/>
                        </a:rPr>
                        <a:t>penulis</a:t>
                      </a:r>
                      <a:r>
                        <a:rPr lang="en-US" sz="2400" kern="1200" baseline="0" dirty="0">
                          <a:solidFill>
                            <a:schemeClr val="tx1"/>
                          </a:solidFill>
                          <a:effectLst/>
                          <a:latin typeface="+mn-lt"/>
                          <a:ea typeface="+mn-ea"/>
                          <a:cs typeface="+mn-cs"/>
                        </a:rPr>
                        <a:t> </a:t>
                      </a:r>
                      <a:r>
                        <a:rPr lang="en-US" sz="2400" kern="1200" baseline="0" dirty="0" err="1">
                          <a:solidFill>
                            <a:schemeClr val="tx1"/>
                          </a:solidFill>
                          <a:effectLst/>
                          <a:latin typeface="+mn-lt"/>
                          <a:ea typeface="+mn-ea"/>
                          <a:cs typeface="+mn-cs"/>
                        </a:rPr>
                        <a:t>pertama</a:t>
                      </a:r>
                      <a:endParaRPr lang="en-US" sz="2400" kern="1200" baseline="0" dirty="0">
                        <a:solidFill>
                          <a:schemeClr val="tx1"/>
                        </a:solidFill>
                        <a:effectLst/>
                        <a:latin typeface="+mn-lt"/>
                        <a:ea typeface="+mn-ea"/>
                        <a:cs typeface="+mn-cs"/>
                      </a:endParaRPr>
                    </a:p>
                    <a:p>
                      <a:pPr marL="457200" indent="-457200">
                        <a:buFont typeface="+mj-lt"/>
                        <a:buAutoNum type="arabicPeriod" startAt="2"/>
                      </a:pPr>
                      <a:r>
                        <a:rPr lang="en-US" sz="2400" kern="1200" baseline="0" dirty="0">
                          <a:solidFill>
                            <a:schemeClr val="tx1"/>
                          </a:solidFill>
                          <a:effectLst/>
                          <a:latin typeface="+mn-lt"/>
                          <a:ea typeface="+mn-ea"/>
                          <a:cs typeface="+mn-cs"/>
                        </a:rPr>
                        <a:t>DP3 </a:t>
                      </a:r>
                      <a:r>
                        <a:rPr lang="en-US" sz="2400" kern="1200" baseline="0" dirty="0" err="1">
                          <a:solidFill>
                            <a:schemeClr val="tx1"/>
                          </a:solidFill>
                          <a:effectLst/>
                          <a:latin typeface="+mn-lt"/>
                          <a:ea typeface="+mn-ea"/>
                          <a:cs typeface="+mn-cs"/>
                        </a:rPr>
                        <a:t>atau</a:t>
                      </a:r>
                      <a:r>
                        <a:rPr lang="en-US" sz="2400" kern="1200" baseline="0" dirty="0">
                          <a:solidFill>
                            <a:schemeClr val="tx1"/>
                          </a:solidFill>
                          <a:effectLst/>
                          <a:latin typeface="+mn-lt"/>
                          <a:ea typeface="+mn-ea"/>
                          <a:cs typeface="+mn-cs"/>
                        </a:rPr>
                        <a:t> </a:t>
                      </a:r>
                      <a:r>
                        <a:rPr lang="en-US" sz="2400" kern="1200" baseline="0" dirty="0" err="1">
                          <a:solidFill>
                            <a:schemeClr val="tx1"/>
                          </a:solidFill>
                          <a:effectLst/>
                          <a:latin typeface="+mn-lt"/>
                          <a:ea typeface="+mn-ea"/>
                          <a:cs typeface="+mn-cs"/>
                        </a:rPr>
                        <a:t>dokumen</a:t>
                      </a:r>
                      <a:r>
                        <a:rPr lang="en-US" sz="2400" kern="1200" baseline="0" dirty="0">
                          <a:solidFill>
                            <a:schemeClr val="tx1"/>
                          </a:solidFill>
                          <a:effectLst/>
                          <a:latin typeface="+mn-lt"/>
                          <a:ea typeface="+mn-ea"/>
                          <a:cs typeface="+mn-cs"/>
                        </a:rPr>
                        <a:t> lain yang </a:t>
                      </a:r>
                      <a:r>
                        <a:rPr lang="en-US" sz="2400" kern="1200" baseline="0" dirty="0" err="1">
                          <a:solidFill>
                            <a:schemeClr val="tx1"/>
                          </a:solidFill>
                          <a:effectLst/>
                          <a:latin typeface="+mn-lt"/>
                          <a:ea typeface="+mn-ea"/>
                          <a:cs typeface="+mn-cs"/>
                        </a:rPr>
                        <a:t>setara</a:t>
                      </a:r>
                      <a:r>
                        <a:rPr lang="en-US" sz="2400" kern="1200" baseline="0" dirty="0">
                          <a:solidFill>
                            <a:schemeClr val="tx1"/>
                          </a:solidFill>
                          <a:effectLst/>
                          <a:latin typeface="+mn-lt"/>
                          <a:ea typeface="+mn-ea"/>
                          <a:cs typeface="+mn-cs"/>
                        </a:rPr>
                        <a:t> </a:t>
                      </a:r>
                      <a:r>
                        <a:rPr lang="en-US" sz="2400" kern="1200" baseline="0" dirty="0" err="1">
                          <a:solidFill>
                            <a:schemeClr val="tx1"/>
                          </a:solidFill>
                          <a:effectLst/>
                          <a:latin typeface="+mn-lt"/>
                          <a:ea typeface="+mn-ea"/>
                          <a:cs typeface="+mn-cs"/>
                        </a:rPr>
                        <a:t>dengan</a:t>
                      </a:r>
                      <a:r>
                        <a:rPr lang="en-US" sz="2400" kern="1200" baseline="0" dirty="0">
                          <a:solidFill>
                            <a:schemeClr val="tx1"/>
                          </a:solidFill>
                          <a:effectLst/>
                          <a:latin typeface="+mn-lt"/>
                          <a:ea typeface="+mn-ea"/>
                          <a:cs typeface="+mn-cs"/>
                        </a:rPr>
                        <a:t> </a:t>
                      </a:r>
                      <a:r>
                        <a:rPr lang="en-US" sz="2400" kern="1200" baseline="0" dirty="0" err="1">
                          <a:solidFill>
                            <a:schemeClr val="tx1"/>
                          </a:solidFill>
                          <a:effectLst/>
                          <a:latin typeface="+mn-lt"/>
                          <a:ea typeface="+mn-ea"/>
                          <a:cs typeface="+mn-cs"/>
                        </a:rPr>
                        <a:t>nilai</a:t>
                      </a:r>
                      <a:r>
                        <a:rPr lang="en-US" sz="2400" kern="1200" baseline="0" dirty="0">
                          <a:solidFill>
                            <a:schemeClr val="tx1"/>
                          </a:solidFill>
                          <a:effectLst/>
                          <a:latin typeface="+mn-lt"/>
                          <a:ea typeface="+mn-ea"/>
                          <a:cs typeface="+mn-cs"/>
                        </a:rPr>
                        <a:t> minimal </a:t>
                      </a:r>
                      <a:r>
                        <a:rPr lang="en-US" sz="2400" kern="1200" baseline="0" dirty="0" err="1">
                          <a:solidFill>
                            <a:schemeClr val="tx1"/>
                          </a:solidFill>
                          <a:effectLst/>
                          <a:latin typeface="+mn-lt"/>
                          <a:ea typeface="+mn-ea"/>
                          <a:cs typeface="+mn-cs"/>
                        </a:rPr>
                        <a:t>baik</a:t>
                      </a:r>
                      <a:r>
                        <a:rPr lang="en-US" sz="2400" kern="1200" baseline="0" dirty="0">
                          <a:solidFill>
                            <a:schemeClr val="tx1"/>
                          </a:solidFill>
                          <a:effectLst/>
                          <a:latin typeface="+mn-lt"/>
                          <a:ea typeface="+mn-ea"/>
                          <a:cs typeface="+mn-cs"/>
                        </a:rPr>
                        <a:t> &amp; </a:t>
                      </a:r>
                      <a:r>
                        <a:rPr lang="en-US" sz="2400" kern="1200" baseline="0" dirty="0" err="1">
                          <a:solidFill>
                            <a:schemeClr val="tx1"/>
                          </a:solidFill>
                          <a:effectLst/>
                          <a:latin typeface="+mn-lt"/>
                          <a:ea typeface="+mn-ea"/>
                          <a:cs typeface="+mn-cs"/>
                        </a:rPr>
                        <a:t>pertimbangan</a:t>
                      </a:r>
                      <a:r>
                        <a:rPr lang="en-US" sz="2400" kern="1200" baseline="0" dirty="0">
                          <a:solidFill>
                            <a:schemeClr val="tx1"/>
                          </a:solidFill>
                          <a:effectLst/>
                          <a:latin typeface="+mn-lt"/>
                          <a:ea typeface="+mn-ea"/>
                          <a:cs typeface="+mn-cs"/>
                        </a:rPr>
                        <a:t> </a:t>
                      </a:r>
                      <a:r>
                        <a:rPr lang="en-US" sz="2400" kern="1200" baseline="0" dirty="0" err="1">
                          <a:solidFill>
                            <a:schemeClr val="tx1"/>
                          </a:solidFill>
                          <a:effectLst/>
                          <a:latin typeface="+mn-lt"/>
                          <a:ea typeface="+mn-ea"/>
                          <a:cs typeface="+mn-cs"/>
                        </a:rPr>
                        <a:t>senat</a:t>
                      </a:r>
                      <a:r>
                        <a:rPr lang="en-US" sz="2400" kern="1200" baseline="0" dirty="0">
                          <a:solidFill>
                            <a:schemeClr val="tx1"/>
                          </a:solidFill>
                          <a:effectLst/>
                          <a:latin typeface="+mn-lt"/>
                          <a:ea typeface="+mn-ea"/>
                          <a:cs typeface="+mn-cs"/>
                        </a:rPr>
                        <a:t> </a:t>
                      </a:r>
                      <a:r>
                        <a:rPr lang="en-US" sz="2400" kern="1200" baseline="0" dirty="0" err="1">
                          <a:solidFill>
                            <a:schemeClr val="tx1"/>
                          </a:solidFill>
                          <a:effectLst/>
                          <a:latin typeface="+mn-lt"/>
                          <a:ea typeface="+mn-ea"/>
                          <a:cs typeface="+mn-cs"/>
                        </a:rPr>
                        <a:t>fakultas</a:t>
                      </a:r>
                      <a:r>
                        <a:rPr lang="en-US" sz="2400" kern="1200" baseline="0" dirty="0">
                          <a:solidFill>
                            <a:schemeClr val="tx1"/>
                          </a:solidFill>
                          <a:effectLst/>
                          <a:latin typeface="+mn-lt"/>
                          <a:ea typeface="+mn-ea"/>
                          <a:cs typeface="+mn-cs"/>
                        </a:rPr>
                        <a:t> </a:t>
                      </a:r>
                    </a:p>
                    <a:p>
                      <a:pPr marL="457200" indent="-457200">
                        <a:buFont typeface="+mj-lt"/>
                        <a:buAutoNum type="arabicPeriod" startAt="2"/>
                      </a:pPr>
                      <a:r>
                        <a:rPr lang="en-US" sz="2400" kern="1200" baseline="0" dirty="0" err="1">
                          <a:solidFill>
                            <a:schemeClr val="tx1"/>
                          </a:solidFill>
                          <a:effectLst/>
                          <a:latin typeface="+mn-lt"/>
                          <a:ea typeface="+mn-ea"/>
                          <a:cs typeface="+mn-cs"/>
                        </a:rPr>
                        <a:t>Memiliki</a:t>
                      </a:r>
                      <a:r>
                        <a:rPr lang="en-US" sz="2400" kern="1200" baseline="0" dirty="0">
                          <a:solidFill>
                            <a:schemeClr val="tx1"/>
                          </a:solidFill>
                          <a:effectLst/>
                          <a:latin typeface="+mn-lt"/>
                          <a:ea typeface="+mn-ea"/>
                          <a:cs typeface="+mn-cs"/>
                        </a:rPr>
                        <a:t> </a:t>
                      </a:r>
                      <a:r>
                        <a:rPr lang="en-US" sz="2400" kern="1200" baseline="0" dirty="0" err="1">
                          <a:solidFill>
                            <a:schemeClr val="tx1"/>
                          </a:solidFill>
                          <a:effectLst/>
                          <a:latin typeface="+mn-lt"/>
                          <a:ea typeface="+mn-ea"/>
                          <a:cs typeface="+mn-cs"/>
                        </a:rPr>
                        <a:t>sertifikat</a:t>
                      </a:r>
                      <a:r>
                        <a:rPr lang="en-US" sz="2400" kern="1200" baseline="0" dirty="0">
                          <a:solidFill>
                            <a:schemeClr val="tx1"/>
                          </a:solidFill>
                          <a:effectLst/>
                          <a:latin typeface="+mn-lt"/>
                          <a:ea typeface="+mn-ea"/>
                          <a:cs typeface="+mn-cs"/>
                        </a:rPr>
                        <a:t> </a:t>
                      </a:r>
                      <a:r>
                        <a:rPr lang="en-US" sz="2400" kern="1200" baseline="0" dirty="0" err="1">
                          <a:solidFill>
                            <a:schemeClr val="tx1"/>
                          </a:solidFill>
                          <a:effectLst/>
                          <a:latin typeface="+mn-lt"/>
                          <a:ea typeface="+mn-ea"/>
                          <a:cs typeface="+mn-cs"/>
                        </a:rPr>
                        <a:t>pendidik</a:t>
                      </a:r>
                      <a:r>
                        <a:rPr lang="en-US" sz="2400" kern="1200" baseline="0" dirty="0">
                          <a:solidFill>
                            <a:schemeClr val="tx1"/>
                          </a:solidFill>
                          <a:effectLst/>
                          <a:latin typeface="+mn-lt"/>
                          <a:ea typeface="+mn-ea"/>
                          <a:cs typeface="+mn-cs"/>
                        </a:rPr>
                        <a:t>.</a:t>
                      </a:r>
                      <a:endParaRPr lang="id-ID" sz="2400" kern="1200" baseline="0" dirty="0">
                        <a:solidFill>
                          <a:schemeClr val="tx1"/>
                        </a:solidFill>
                        <a:effectLst/>
                        <a:latin typeface="+mn-lt"/>
                        <a:ea typeface="+mn-ea"/>
                        <a:cs typeface="+mn-cs"/>
                      </a:endParaRPr>
                    </a:p>
                  </a:txBody>
                  <a:tcPr>
                    <a:solidFill>
                      <a:schemeClr val="accent5">
                        <a:lumMod val="20000"/>
                        <a:lumOff val="80000"/>
                      </a:schemeClr>
                    </a:solidFill>
                  </a:tcPr>
                </a:tc>
                <a:extLst>
                  <a:ext uri="{0D108BD9-81ED-4DB2-BD59-A6C34878D82A}">
                    <a16:rowId xmlns:a16="http://schemas.microsoft.com/office/drawing/2014/main" val="10001"/>
                  </a:ext>
                </a:extLst>
              </a:tr>
            </a:tbl>
          </a:graphicData>
        </a:graphic>
      </p:graphicFrame>
      <p:sp>
        <p:nvSpPr>
          <p:cNvPr id="3" name="Slide Number Placeholder 2"/>
          <p:cNvSpPr>
            <a:spLocks noGrp="1"/>
          </p:cNvSpPr>
          <p:nvPr>
            <p:ph type="sldNum" sz="quarter" idx="12"/>
          </p:nvPr>
        </p:nvSpPr>
        <p:spPr/>
        <p:txBody>
          <a:bodyPr/>
          <a:lstStyle/>
          <a:p>
            <a:fld id="{F39CD914-836E-48FF-ADCD-1F633A2791FE}" type="slidenum">
              <a:rPr lang="en-US" smtClean="0"/>
              <a:pPr/>
              <a:t>25</a:t>
            </a:fld>
            <a:endParaRPr lang="en-US"/>
          </a:p>
        </p:txBody>
      </p:sp>
    </p:spTree>
    <p:extLst>
      <p:ext uri="{BB962C8B-B14F-4D97-AF65-F5344CB8AC3E}">
        <p14:creationId xmlns:p14="http://schemas.microsoft.com/office/powerpoint/2010/main" val="421261624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27384"/>
            <a:ext cx="9144000" cy="692696"/>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13855" y="620688"/>
            <a:ext cx="9154800" cy="216024"/>
          </a:xfrm>
          <a:prstGeom prst="rect">
            <a:avLst/>
          </a:prstGeom>
          <a:solidFill>
            <a:srgbClr val="5DD5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p:cNvSpPr txBox="1">
            <a:spLocks/>
          </p:cNvSpPr>
          <p:nvPr/>
        </p:nvSpPr>
        <p:spPr>
          <a:xfrm>
            <a:off x="107504" y="-27384"/>
            <a:ext cx="8640960" cy="654050"/>
          </a:xfrm>
          <a:prstGeom prst="rect">
            <a:avLst/>
          </a:prstGeom>
        </p:spPr>
        <p:txBody>
          <a:bodyPr vert="horz" lIns="91440" tIns="45720" rIns="91440" bIns="45720" rtlCol="0" anchor="ctr">
            <a:normAutofit fontScale="8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defRPr/>
            </a:pPr>
            <a:r>
              <a:rPr lang="en-US" sz="2600" b="1" dirty="0">
                <a:solidFill>
                  <a:srgbClr val="FFFF00"/>
                </a:solidFill>
              </a:rPr>
              <a:t>ANGKA KREDIT KUMULATIF PALING RENDAH DARI TUGAS POKOK DAN PENUNJANG</a:t>
            </a:r>
          </a:p>
        </p:txBody>
      </p:sp>
      <p:graphicFrame>
        <p:nvGraphicFramePr>
          <p:cNvPr id="3" name="Table 2"/>
          <p:cNvGraphicFramePr>
            <a:graphicFrameLocks noGrp="1"/>
          </p:cNvGraphicFramePr>
          <p:nvPr>
            <p:extLst>
              <p:ext uri="{D42A27DB-BD31-4B8C-83A1-F6EECF244321}">
                <p14:modId xmlns:p14="http://schemas.microsoft.com/office/powerpoint/2010/main" val="3723173784"/>
              </p:ext>
            </p:extLst>
          </p:nvPr>
        </p:nvGraphicFramePr>
        <p:xfrm>
          <a:off x="467544" y="1412776"/>
          <a:ext cx="8447855" cy="4587993"/>
        </p:xfrm>
        <a:graphic>
          <a:graphicData uri="http://schemas.openxmlformats.org/drawingml/2006/table">
            <a:tbl>
              <a:tblPr firstRow="1" firstCol="1" bandRow="1">
                <a:tableStyleId>{5C22544A-7EE6-4342-B048-85BDC9FD1C3A}</a:tableStyleId>
              </a:tblPr>
              <a:tblGrid>
                <a:gridCol w="660659">
                  <a:extLst>
                    <a:ext uri="{9D8B030D-6E8A-4147-A177-3AD203B41FA5}">
                      <a16:colId xmlns:a16="http://schemas.microsoft.com/office/drawing/2014/main" val="20000"/>
                    </a:ext>
                  </a:extLst>
                </a:gridCol>
                <a:gridCol w="1116719">
                  <a:extLst>
                    <a:ext uri="{9D8B030D-6E8A-4147-A177-3AD203B41FA5}">
                      <a16:colId xmlns:a16="http://schemas.microsoft.com/office/drawing/2014/main" val="20001"/>
                    </a:ext>
                  </a:extLst>
                </a:gridCol>
                <a:gridCol w="1260278">
                  <a:extLst>
                    <a:ext uri="{9D8B030D-6E8A-4147-A177-3AD203B41FA5}">
                      <a16:colId xmlns:a16="http://schemas.microsoft.com/office/drawing/2014/main" val="20002"/>
                    </a:ext>
                  </a:extLst>
                </a:gridCol>
                <a:gridCol w="1447800">
                  <a:extLst>
                    <a:ext uri="{9D8B030D-6E8A-4147-A177-3AD203B41FA5}">
                      <a16:colId xmlns:a16="http://schemas.microsoft.com/office/drawing/2014/main" val="20003"/>
                    </a:ext>
                  </a:extLst>
                </a:gridCol>
                <a:gridCol w="1219200">
                  <a:extLst>
                    <a:ext uri="{9D8B030D-6E8A-4147-A177-3AD203B41FA5}">
                      <a16:colId xmlns:a16="http://schemas.microsoft.com/office/drawing/2014/main" val="20004"/>
                    </a:ext>
                  </a:extLst>
                </a:gridCol>
                <a:gridCol w="1447800">
                  <a:extLst>
                    <a:ext uri="{9D8B030D-6E8A-4147-A177-3AD203B41FA5}">
                      <a16:colId xmlns:a16="http://schemas.microsoft.com/office/drawing/2014/main" val="20005"/>
                    </a:ext>
                  </a:extLst>
                </a:gridCol>
                <a:gridCol w="1295399">
                  <a:extLst>
                    <a:ext uri="{9D8B030D-6E8A-4147-A177-3AD203B41FA5}">
                      <a16:colId xmlns:a16="http://schemas.microsoft.com/office/drawing/2014/main" val="20006"/>
                    </a:ext>
                  </a:extLst>
                </a:gridCol>
              </a:tblGrid>
              <a:tr h="758794">
                <a:tc>
                  <a:txBody>
                    <a:bodyPr/>
                    <a:lstStyle/>
                    <a:p>
                      <a:pPr marL="457200" indent="-438150" algn="ctr">
                        <a:lnSpc>
                          <a:spcPct val="120000"/>
                        </a:lnSpc>
                        <a:spcAft>
                          <a:spcPts val="0"/>
                        </a:spcAft>
                      </a:pPr>
                      <a:r>
                        <a:rPr lang="id-ID" sz="1800" dirty="0">
                          <a:effectLst/>
                          <a:latin typeface="Arial" pitchFamily="34" charset="0"/>
                          <a:cs typeface="Arial" pitchFamily="34" charset="0"/>
                        </a:rPr>
                        <a:t>No</a:t>
                      </a:r>
                      <a:endParaRPr lang="en-US" sz="1800" dirty="0">
                        <a:effectLst/>
                        <a:latin typeface="Arial" pitchFamily="34" charset="0"/>
                        <a:ea typeface="Times New Roman"/>
                        <a:cs typeface="Arial" pitchFamily="34" charset="0"/>
                      </a:endParaRPr>
                    </a:p>
                  </a:txBody>
                  <a:tcPr marL="57146" marR="57146" marT="0" marB="0" anchor="ctr"/>
                </a:tc>
                <a:tc>
                  <a:txBody>
                    <a:bodyPr/>
                    <a:lstStyle/>
                    <a:p>
                      <a:pPr marL="457200" indent="-457200" algn="ctr">
                        <a:lnSpc>
                          <a:spcPct val="120000"/>
                        </a:lnSpc>
                        <a:spcAft>
                          <a:spcPts val="0"/>
                        </a:spcAft>
                      </a:pPr>
                      <a:r>
                        <a:rPr lang="id-ID" sz="1800" dirty="0">
                          <a:effectLst/>
                          <a:latin typeface="Arial" pitchFamily="34" charset="0"/>
                          <a:cs typeface="Arial" pitchFamily="34" charset="0"/>
                        </a:rPr>
                        <a:t>Jabatan</a:t>
                      </a:r>
                      <a:endParaRPr lang="en-US" sz="1800" dirty="0">
                        <a:effectLst/>
                        <a:latin typeface="Arial" pitchFamily="34" charset="0"/>
                        <a:ea typeface="Times New Roman"/>
                        <a:cs typeface="Arial" pitchFamily="34" charset="0"/>
                      </a:endParaRPr>
                    </a:p>
                  </a:txBody>
                  <a:tcPr marL="57146" marR="57146" marT="0" marB="0" anchor="ctr"/>
                </a:tc>
                <a:tc>
                  <a:txBody>
                    <a:bodyPr/>
                    <a:lstStyle/>
                    <a:p>
                      <a:pPr marL="0" indent="0" algn="ctr">
                        <a:lnSpc>
                          <a:spcPct val="120000"/>
                        </a:lnSpc>
                        <a:spcAft>
                          <a:spcPts val="0"/>
                        </a:spcAft>
                      </a:pPr>
                      <a:r>
                        <a:rPr lang="id-ID" sz="1800" dirty="0">
                          <a:effectLst/>
                          <a:latin typeface="Arial" pitchFamily="34" charset="0"/>
                          <a:cs typeface="Arial" pitchFamily="34" charset="0"/>
                        </a:rPr>
                        <a:t>Kualifikasi Akademik</a:t>
                      </a:r>
                      <a:endParaRPr lang="en-US" sz="1800" dirty="0">
                        <a:effectLst/>
                        <a:latin typeface="Arial" pitchFamily="34" charset="0"/>
                        <a:ea typeface="Times New Roman"/>
                        <a:cs typeface="Arial" pitchFamily="34" charset="0"/>
                      </a:endParaRPr>
                    </a:p>
                  </a:txBody>
                  <a:tcPr marL="57146" marR="57146" marT="0" marB="0" anchor="ctr"/>
                </a:tc>
                <a:tc gridSpan="3">
                  <a:txBody>
                    <a:bodyPr/>
                    <a:lstStyle/>
                    <a:p>
                      <a:pPr marL="457200" indent="-457200" algn="ctr">
                        <a:lnSpc>
                          <a:spcPct val="120000"/>
                        </a:lnSpc>
                        <a:spcAft>
                          <a:spcPts val="0"/>
                        </a:spcAft>
                      </a:pPr>
                      <a:r>
                        <a:rPr lang="id-ID" sz="1800" dirty="0">
                          <a:effectLst/>
                          <a:latin typeface="Arial" pitchFamily="34" charset="0"/>
                          <a:cs typeface="Arial" pitchFamily="34" charset="0"/>
                        </a:rPr>
                        <a:t>Unsur Utama</a:t>
                      </a:r>
                      <a:endParaRPr lang="en-US" sz="1800" dirty="0">
                        <a:effectLst/>
                        <a:latin typeface="Arial" pitchFamily="34" charset="0"/>
                        <a:ea typeface="Times New Roman"/>
                        <a:cs typeface="Arial" pitchFamily="34" charset="0"/>
                      </a:endParaRPr>
                    </a:p>
                  </a:txBody>
                  <a:tcPr marL="57146" marR="57146" marT="0" marB="0" anchor="ctr"/>
                </a:tc>
                <a:tc hMerge="1">
                  <a:txBody>
                    <a:bodyPr/>
                    <a:lstStyle/>
                    <a:p>
                      <a:endParaRPr lang="en-US"/>
                    </a:p>
                  </a:txBody>
                  <a:tcPr/>
                </a:tc>
                <a:tc hMerge="1">
                  <a:txBody>
                    <a:bodyPr/>
                    <a:lstStyle/>
                    <a:p>
                      <a:endParaRPr lang="en-US"/>
                    </a:p>
                  </a:txBody>
                  <a:tcPr/>
                </a:tc>
                <a:tc>
                  <a:txBody>
                    <a:bodyPr/>
                    <a:lstStyle/>
                    <a:p>
                      <a:pPr marL="0" indent="0" algn="ctr">
                        <a:lnSpc>
                          <a:spcPct val="120000"/>
                        </a:lnSpc>
                        <a:spcAft>
                          <a:spcPts val="0"/>
                        </a:spcAft>
                      </a:pPr>
                      <a:r>
                        <a:rPr lang="id-ID" sz="1800" dirty="0">
                          <a:effectLst/>
                          <a:latin typeface="Arial" pitchFamily="34" charset="0"/>
                          <a:cs typeface="Arial" pitchFamily="34" charset="0"/>
                        </a:rPr>
                        <a:t>Unsur Penunjang</a:t>
                      </a:r>
                      <a:endParaRPr lang="en-US" sz="1800" dirty="0">
                        <a:effectLst/>
                        <a:latin typeface="Arial" pitchFamily="34" charset="0"/>
                        <a:ea typeface="Times New Roman"/>
                        <a:cs typeface="Arial" pitchFamily="34" charset="0"/>
                      </a:endParaRPr>
                    </a:p>
                  </a:txBody>
                  <a:tcPr marL="57146" marR="57146" marT="0" marB="0" anchor="ctr"/>
                </a:tc>
                <a:extLst>
                  <a:ext uri="{0D108BD9-81ED-4DB2-BD59-A6C34878D82A}">
                    <a16:rowId xmlns:a16="http://schemas.microsoft.com/office/drawing/2014/main" val="10000"/>
                  </a:ext>
                </a:extLst>
              </a:tr>
              <a:tr h="1147789">
                <a:tc>
                  <a:txBody>
                    <a:bodyPr/>
                    <a:lstStyle/>
                    <a:p>
                      <a:pPr marL="457200">
                        <a:lnSpc>
                          <a:spcPct val="120000"/>
                        </a:lnSpc>
                        <a:spcAft>
                          <a:spcPts val="0"/>
                        </a:spcAft>
                      </a:pPr>
                      <a:r>
                        <a:rPr lang="id-ID" sz="1800" dirty="0">
                          <a:effectLst/>
                          <a:latin typeface="Arial" pitchFamily="34" charset="0"/>
                          <a:cs typeface="Arial" pitchFamily="34" charset="0"/>
                        </a:rPr>
                        <a:t> </a:t>
                      </a:r>
                      <a:endParaRPr lang="en-US" sz="1800" dirty="0">
                        <a:effectLst/>
                        <a:latin typeface="Arial" pitchFamily="34" charset="0"/>
                        <a:ea typeface="Times New Roman"/>
                        <a:cs typeface="Arial" pitchFamily="34" charset="0"/>
                      </a:endParaRPr>
                    </a:p>
                  </a:txBody>
                  <a:tcPr marL="57146" marR="57146" marT="0" marB="0" anchor="ctr"/>
                </a:tc>
                <a:tc>
                  <a:txBody>
                    <a:bodyPr/>
                    <a:lstStyle/>
                    <a:p>
                      <a:pPr marL="457200">
                        <a:lnSpc>
                          <a:spcPct val="120000"/>
                        </a:lnSpc>
                        <a:spcAft>
                          <a:spcPts val="0"/>
                        </a:spcAft>
                      </a:pPr>
                      <a:r>
                        <a:rPr lang="id-ID" sz="1800">
                          <a:effectLst/>
                          <a:latin typeface="Arial" pitchFamily="34" charset="0"/>
                          <a:cs typeface="Arial" pitchFamily="34" charset="0"/>
                        </a:rPr>
                        <a:t> </a:t>
                      </a:r>
                      <a:endParaRPr lang="en-US" sz="1800">
                        <a:effectLst/>
                        <a:latin typeface="Arial" pitchFamily="34" charset="0"/>
                        <a:ea typeface="Times New Roman"/>
                        <a:cs typeface="Arial" pitchFamily="34" charset="0"/>
                      </a:endParaRPr>
                    </a:p>
                  </a:txBody>
                  <a:tcPr marL="57146" marR="57146" marT="0" marB="0" anchor="ctr"/>
                </a:tc>
                <a:tc>
                  <a:txBody>
                    <a:bodyPr/>
                    <a:lstStyle/>
                    <a:p>
                      <a:pPr marL="457200">
                        <a:lnSpc>
                          <a:spcPct val="120000"/>
                        </a:lnSpc>
                        <a:spcAft>
                          <a:spcPts val="0"/>
                        </a:spcAft>
                      </a:pPr>
                      <a:r>
                        <a:rPr lang="id-ID" sz="1800">
                          <a:effectLst/>
                          <a:latin typeface="Arial" pitchFamily="34" charset="0"/>
                          <a:cs typeface="Arial" pitchFamily="34" charset="0"/>
                        </a:rPr>
                        <a:t> </a:t>
                      </a:r>
                      <a:endParaRPr lang="en-US" sz="1800">
                        <a:effectLst/>
                        <a:latin typeface="Arial" pitchFamily="34" charset="0"/>
                        <a:ea typeface="Times New Roman"/>
                        <a:cs typeface="Arial" pitchFamily="34" charset="0"/>
                      </a:endParaRPr>
                    </a:p>
                  </a:txBody>
                  <a:tcPr marL="57146" marR="57146" marT="0" marB="0" anchor="ctr"/>
                </a:tc>
                <a:tc>
                  <a:txBody>
                    <a:bodyPr/>
                    <a:lstStyle/>
                    <a:p>
                      <a:pPr marL="0" indent="0" algn="ctr">
                        <a:lnSpc>
                          <a:spcPct val="120000"/>
                        </a:lnSpc>
                        <a:spcAft>
                          <a:spcPts val="0"/>
                        </a:spcAft>
                      </a:pPr>
                      <a:r>
                        <a:rPr lang="id-ID" sz="1800" dirty="0">
                          <a:effectLst/>
                          <a:latin typeface="Arial" pitchFamily="34" charset="0"/>
                          <a:cs typeface="Arial" pitchFamily="34" charset="0"/>
                        </a:rPr>
                        <a:t>Pendididkan dan Pengajaran</a:t>
                      </a:r>
                      <a:endParaRPr lang="en-US" sz="1800" dirty="0">
                        <a:effectLst/>
                        <a:latin typeface="Arial" pitchFamily="34" charset="0"/>
                        <a:ea typeface="Times New Roman"/>
                        <a:cs typeface="Arial" pitchFamily="34" charset="0"/>
                      </a:endParaRPr>
                    </a:p>
                  </a:txBody>
                  <a:tcPr marL="57146" marR="57146" marT="0" marB="0" anchor="ctr"/>
                </a:tc>
                <a:tc>
                  <a:txBody>
                    <a:bodyPr/>
                    <a:lstStyle/>
                    <a:p>
                      <a:pPr marL="457200" indent="-457200" algn="ctr">
                        <a:lnSpc>
                          <a:spcPct val="120000"/>
                        </a:lnSpc>
                        <a:spcAft>
                          <a:spcPts val="0"/>
                        </a:spcAft>
                      </a:pPr>
                      <a:r>
                        <a:rPr lang="id-ID" sz="1800" dirty="0">
                          <a:effectLst/>
                          <a:latin typeface="Arial" pitchFamily="34" charset="0"/>
                          <a:cs typeface="Arial" pitchFamily="34" charset="0"/>
                        </a:rPr>
                        <a:t>Penelitian</a:t>
                      </a:r>
                      <a:endParaRPr lang="en-US" sz="1800" dirty="0">
                        <a:effectLst/>
                        <a:latin typeface="Arial" pitchFamily="34" charset="0"/>
                        <a:ea typeface="Times New Roman"/>
                        <a:cs typeface="Arial" pitchFamily="34" charset="0"/>
                      </a:endParaRPr>
                    </a:p>
                  </a:txBody>
                  <a:tcPr marL="57146" marR="57146" marT="0" marB="0" anchor="ctr"/>
                </a:tc>
                <a:tc>
                  <a:txBody>
                    <a:bodyPr/>
                    <a:lstStyle/>
                    <a:p>
                      <a:pPr marL="0" indent="0" algn="ctr">
                        <a:lnSpc>
                          <a:spcPct val="120000"/>
                        </a:lnSpc>
                        <a:spcAft>
                          <a:spcPts val="0"/>
                        </a:spcAft>
                      </a:pPr>
                      <a:r>
                        <a:rPr lang="id-ID" sz="1800" dirty="0">
                          <a:effectLst/>
                          <a:latin typeface="Arial" pitchFamily="34" charset="0"/>
                          <a:cs typeface="Arial" pitchFamily="34" charset="0"/>
                        </a:rPr>
                        <a:t>Pengabdian kepada Masyarakat</a:t>
                      </a:r>
                      <a:endParaRPr lang="en-US" sz="1800" dirty="0">
                        <a:effectLst/>
                        <a:latin typeface="Arial" pitchFamily="34" charset="0"/>
                        <a:ea typeface="Times New Roman"/>
                        <a:cs typeface="Arial" pitchFamily="34" charset="0"/>
                      </a:endParaRPr>
                    </a:p>
                  </a:txBody>
                  <a:tcPr marL="57146" marR="57146" marT="0" marB="0" anchor="ctr"/>
                </a:tc>
                <a:tc>
                  <a:txBody>
                    <a:bodyPr/>
                    <a:lstStyle/>
                    <a:p>
                      <a:pPr marL="457200">
                        <a:lnSpc>
                          <a:spcPct val="120000"/>
                        </a:lnSpc>
                        <a:spcAft>
                          <a:spcPts val="0"/>
                        </a:spcAft>
                      </a:pPr>
                      <a:r>
                        <a:rPr lang="id-ID" sz="1800" dirty="0">
                          <a:effectLst/>
                          <a:latin typeface="Arial" pitchFamily="34" charset="0"/>
                          <a:cs typeface="Arial" pitchFamily="34" charset="0"/>
                        </a:rPr>
                        <a:t> </a:t>
                      </a:r>
                      <a:endParaRPr lang="en-US" sz="1800" dirty="0">
                        <a:effectLst/>
                        <a:latin typeface="Arial" pitchFamily="34" charset="0"/>
                        <a:ea typeface="Times New Roman"/>
                        <a:cs typeface="Arial" pitchFamily="34" charset="0"/>
                      </a:endParaRPr>
                    </a:p>
                  </a:txBody>
                  <a:tcPr marL="57146" marR="57146" marT="0" marB="0" anchor="ctr"/>
                </a:tc>
                <a:extLst>
                  <a:ext uri="{0D108BD9-81ED-4DB2-BD59-A6C34878D82A}">
                    <a16:rowId xmlns:a16="http://schemas.microsoft.com/office/drawing/2014/main" val="10001"/>
                  </a:ext>
                </a:extLst>
              </a:tr>
              <a:tr h="693048">
                <a:tc>
                  <a:txBody>
                    <a:bodyPr/>
                    <a:lstStyle/>
                    <a:p>
                      <a:pPr marL="457200" indent="-438150" algn="ctr">
                        <a:lnSpc>
                          <a:spcPct val="120000"/>
                        </a:lnSpc>
                        <a:spcAft>
                          <a:spcPts val="0"/>
                        </a:spcAft>
                      </a:pPr>
                      <a:r>
                        <a:rPr lang="id-ID" sz="1800" dirty="0">
                          <a:effectLst/>
                          <a:latin typeface="Arial" pitchFamily="34" charset="0"/>
                          <a:cs typeface="Arial" pitchFamily="34" charset="0"/>
                        </a:rPr>
                        <a:t>1</a:t>
                      </a:r>
                      <a:endParaRPr lang="en-US" sz="1800" dirty="0">
                        <a:effectLst/>
                        <a:latin typeface="Arial" pitchFamily="34" charset="0"/>
                        <a:ea typeface="Times New Roman"/>
                        <a:cs typeface="Arial" pitchFamily="34" charset="0"/>
                      </a:endParaRPr>
                    </a:p>
                  </a:txBody>
                  <a:tcPr marL="57146" marR="57146" marT="0" marB="0" anchor="ctr"/>
                </a:tc>
                <a:tc>
                  <a:txBody>
                    <a:bodyPr/>
                    <a:lstStyle/>
                    <a:p>
                      <a:pPr marL="0" indent="0" algn="l">
                        <a:lnSpc>
                          <a:spcPct val="120000"/>
                        </a:lnSpc>
                        <a:spcAft>
                          <a:spcPts val="0"/>
                        </a:spcAft>
                      </a:pPr>
                      <a:r>
                        <a:rPr lang="id-ID" sz="1800" dirty="0">
                          <a:effectLst/>
                          <a:latin typeface="Arial" pitchFamily="34" charset="0"/>
                          <a:cs typeface="Arial" pitchFamily="34" charset="0"/>
                        </a:rPr>
                        <a:t>Asisten Ahli</a:t>
                      </a:r>
                      <a:endParaRPr lang="en-US" sz="1800" dirty="0">
                        <a:effectLst/>
                        <a:latin typeface="Arial" pitchFamily="34" charset="0"/>
                        <a:ea typeface="Times New Roman"/>
                        <a:cs typeface="Arial" pitchFamily="34" charset="0"/>
                      </a:endParaRPr>
                    </a:p>
                  </a:txBody>
                  <a:tcPr marL="57146" marR="57146" marT="0" marB="0" anchor="ctr"/>
                </a:tc>
                <a:tc>
                  <a:txBody>
                    <a:bodyPr/>
                    <a:lstStyle/>
                    <a:p>
                      <a:pPr marL="457200" indent="-457200" algn="ctr">
                        <a:lnSpc>
                          <a:spcPct val="120000"/>
                        </a:lnSpc>
                        <a:spcAft>
                          <a:spcPts val="0"/>
                        </a:spcAft>
                      </a:pPr>
                      <a:r>
                        <a:rPr lang="id-ID" sz="1800" dirty="0">
                          <a:effectLst/>
                          <a:latin typeface="Arial" pitchFamily="34" charset="0"/>
                          <a:cs typeface="Arial" pitchFamily="34" charset="0"/>
                        </a:rPr>
                        <a:t>Magister</a:t>
                      </a:r>
                      <a:endParaRPr lang="en-US" sz="1800" dirty="0">
                        <a:effectLst/>
                        <a:latin typeface="Arial" pitchFamily="34" charset="0"/>
                        <a:ea typeface="Times New Roman"/>
                        <a:cs typeface="Arial" pitchFamily="34" charset="0"/>
                      </a:endParaRPr>
                    </a:p>
                  </a:txBody>
                  <a:tcPr marL="57146" marR="57146" marT="0" marB="0" anchor="ctr"/>
                </a:tc>
                <a:tc>
                  <a:txBody>
                    <a:bodyPr/>
                    <a:lstStyle/>
                    <a:p>
                      <a:pPr marL="457200" indent="-457200" algn="ctr">
                        <a:lnSpc>
                          <a:spcPct val="120000"/>
                        </a:lnSpc>
                        <a:spcAft>
                          <a:spcPts val="0"/>
                        </a:spcAft>
                      </a:pPr>
                      <a:r>
                        <a:rPr lang="id-ID" sz="1800" dirty="0">
                          <a:effectLst/>
                          <a:latin typeface="Arial" pitchFamily="34" charset="0"/>
                          <a:cs typeface="Arial" pitchFamily="34" charset="0"/>
                        </a:rPr>
                        <a:t>≥ 55%</a:t>
                      </a:r>
                      <a:endParaRPr lang="en-US" sz="1800" dirty="0">
                        <a:effectLst/>
                        <a:latin typeface="Arial" pitchFamily="34" charset="0"/>
                        <a:ea typeface="Times New Roman"/>
                        <a:cs typeface="Arial" pitchFamily="34" charset="0"/>
                      </a:endParaRPr>
                    </a:p>
                  </a:txBody>
                  <a:tcPr marL="57146" marR="57146" marT="0" marB="0" anchor="ctr"/>
                </a:tc>
                <a:tc>
                  <a:txBody>
                    <a:bodyPr/>
                    <a:lstStyle/>
                    <a:p>
                      <a:pPr marL="457200" indent="-457200" algn="ctr">
                        <a:lnSpc>
                          <a:spcPct val="120000"/>
                        </a:lnSpc>
                        <a:spcAft>
                          <a:spcPts val="0"/>
                        </a:spcAft>
                      </a:pPr>
                      <a:r>
                        <a:rPr lang="id-ID" sz="1800">
                          <a:effectLst/>
                          <a:latin typeface="Arial" pitchFamily="34" charset="0"/>
                          <a:cs typeface="Arial" pitchFamily="34" charset="0"/>
                        </a:rPr>
                        <a:t>≥ 2</a:t>
                      </a:r>
                      <a:r>
                        <a:rPr lang="en-US" sz="1800">
                          <a:effectLst/>
                          <a:latin typeface="Arial" pitchFamily="34" charset="0"/>
                          <a:cs typeface="Arial" pitchFamily="34" charset="0"/>
                        </a:rPr>
                        <a:t>5</a:t>
                      </a:r>
                      <a:r>
                        <a:rPr lang="id-ID" sz="1800">
                          <a:effectLst/>
                          <a:latin typeface="Arial" pitchFamily="34" charset="0"/>
                          <a:cs typeface="Arial" pitchFamily="34" charset="0"/>
                        </a:rPr>
                        <a:t>%</a:t>
                      </a:r>
                      <a:endParaRPr lang="en-US" sz="1800" dirty="0">
                        <a:effectLst/>
                        <a:latin typeface="Arial" pitchFamily="34" charset="0"/>
                        <a:ea typeface="Times New Roman"/>
                        <a:cs typeface="Arial" pitchFamily="34" charset="0"/>
                      </a:endParaRPr>
                    </a:p>
                  </a:txBody>
                  <a:tcPr marL="57146" marR="57146" marT="0" marB="0" anchor="ctr"/>
                </a:tc>
                <a:tc>
                  <a:txBody>
                    <a:bodyPr/>
                    <a:lstStyle/>
                    <a:p>
                      <a:pPr marL="457200" indent="-457200" algn="ctr">
                        <a:lnSpc>
                          <a:spcPct val="120000"/>
                        </a:lnSpc>
                        <a:spcAft>
                          <a:spcPts val="0"/>
                        </a:spcAft>
                      </a:pPr>
                      <a:r>
                        <a:rPr lang="id-ID" sz="1800" dirty="0">
                          <a:effectLst/>
                          <a:latin typeface="Arial" pitchFamily="34" charset="0"/>
                          <a:cs typeface="Arial" pitchFamily="34" charset="0"/>
                        </a:rPr>
                        <a:t>≤ 10%</a:t>
                      </a:r>
                      <a:endParaRPr lang="en-US" sz="1800" dirty="0">
                        <a:effectLst/>
                        <a:latin typeface="Arial" pitchFamily="34" charset="0"/>
                        <a:ea typeface="Times New Roman"/>
                        <a:cs typeface="Arial" pitchFamily="34" charset="0"/>
                      </a:endParaRPr>
                    </a:p>
                  </a:txBody>
                  <a:tcPr marL="57146" marR="57146" marT="0" marB="0" anchor="ctr"/>
                </a:tc>
                <a:tc>
                  <a:txBody>
                    <a:bodyPr/>
                    <a:lstStyle/>
                    <a:p>
                      <a:pPr marL="457200" indent="-457200" algn="ctr">
                        <a:lnSpc>
                          <a:spcPct val="120000"/>
                        </a:lnSpc>
                        <a:spcAft>
                          <a:spcPts val="0"/>
                        </a:spcAft>
                      </a:pPr>
                      <a:r>
                        <a:rPr lang="id-ID" sz="1800" dirty="0">
                          <a:effectLst/>
                          <a:latin typeface="Arial" pitchFamily="34" charset="0"/>
                          <a:cs typeface="Arial" pitchFamily="34" charset="0"/>
                        </a:rPr>
                        <a:t>≤ 10%</a:t>
                      </a:r>
                      <a:endParaRPr lang="en-US" sz="1800" dirty="0">
                        <a:effectLst/>
                        <a:latin typeface="Arial" pitchFamily="34" charset="0"/>
                        <a:ea typeface="Times New Roman"/>
                        <a:cs typeface="Arial" pitchFamily="34" charset="0"/>
                      </a:endParaRPr>
                    </a:p>
                  </a:txBody>
                  <a:tcPr marL="57146" marR="57146" marT="0" marB="0" anchor="ctr"/>
                </a:tc>
                <a:extLst>
                  <a:ext uri="{0D108BD9-81ED-4DB2-BD59-A6C34878D82A}">
                    <a16:rowId xmlns:a16="http://schemas.microsoft.com/office/drawing/2014/main" val="10002"/>
                  </a:ext>
                </a:extLst>
              </a:tr>
              <a:tr h="647657">
                <a:tc>
                  <a:txBody>
                    <a:bodyPr/>
                    <a:lstStyle/>
                    <a:p>
                      <a:pPr marL="457200" indent="-438150" algn="ctr">
                        <a:lnSpc>
                          <a:spcPct val="120000"/>
                        </a:lnSpc>
                        <a:spcAft>
                          <a:spcPts val="0"/>
                        </a:spcAft>
                      </a:pPr>
                      <a:r>
                        <a:rPr lang="id-ID" sz="1800" dirty="0">
                          <a:effectLst/>
                          <a:latin typeface="Arial" pitchFamily="34" charset="0"/>
                          <a:cs typeface="Arial" pitchFamily="34" charset="0"/>
                        </a:rPr>
                        <a:t>2</a:t>
                      </a:r>
                      <a:endParaRPr lang="en-US" sz="1800" dirty="0">
                        <a:effectLst/>
                        <a:latin typeface="Arial" pitchFamily="34" charset="0"/>
                        <a:ea typeface="Times New Roman"/>
                        <a:cs typeface="Arial" pitchFamily="34" charset="0"/>
                      </a:endParaRPr>
                    </a:p>
                  </a:txBody>
                  <a:tcPr marL="57146" marR="57146" marT="0" marB="0" anchor="ctr"/>
                </a:tc>
                <a:tc>
                  <a:txBody>
                    <a:bodyPr/>
                    <a:lstStyle/>
                    <a:p>
                      <a:pPr marL="457200" indent="-457200" algn="l">
                        <a:lnSpc>
                          <a:spcPct val="120000"/>
                        </a:lnSpc>
                        <a:spcAft>
                          <a:spcPts val="0"/>
                        </a:spcAft>
                      </a:pPr>
                      <a:r>
                        <a:rPr lang="id-ID" sz="1800" dirty="0">
                          <a:effectLst/>
                          <a:latin typeface="Arial" pitchFamily="34" charset="0"/>
                          <a:cs typeface="Arial" pitchFamily="34" charset="0"/>
                        </a:rPr>
                        <a:t>Lektor</a:t>
                      </a:r>
                      <a:endParaRPr lang="en-US" sz="1800" dirty="0">
                        <a:effectLst/>
                        <a:latin typeface="Arial" pitchFamily="34" charset="0"/>
                        <a:ea typeface="Times New Roman"/>
                        <a:cs typeface="Arial" pitchFamily="34" charset="0"/>
                      </a:endParaRPr>
                    </a:p>
                  </a:txBody>
                  <a:tcPr marL="57146" marR="57146" marT="0" marB="0" anchor="ctr"/>
                </a:tc>
                <a:tc>
                  <a:txBody>
                    <a:bodyPr/>
                    <a:lstStyle/>
                    <a:p>
                      <a:pPr marL="457200" indent="-457200" algn="ctr">
                        <a:lnSpc>
                          <a:spcPct val="120000"/>
                        </a:lnSpc>
                        <a:spcAft>
                          <a:spcPts val="0"/>
                        </a:spcAft>
                      </a:pPr>
                      <a:r>
                        <a:rPr lang="id-ID" sz="1800" dirty="0">
                          <a:effectLst/>
                          <a:latin typeface="Arial" pitchFamily="34" charset="0"/>
                          <a:cs typeface="Arial" pitchFamily="34" charset="0"/>
                        </a:rPr>
                        <a:t>Magister</a:t>
                      </a:r>
                      <a:endParaRPr lang="en-US" sz="1800" dirty="0">
                        <a:effectLst/>
                        <a:latin typeface="Arial" pitchFamily="34" charset="0"/>
                        <a:ea typeface="Times New Roman"/>
                        <a:cs typeface="Arial" pitchFamily="34" charset="0"/>
                      </a:endParaRPr>
                    </a:p>
                  </a:txBody>
                  <a:tcPr marL="57146" marR="57146" marT="0" marB="0" anchor="ctr"/>
                </a:tc>
                <a:tc>
                  <a:txBody>
                    <a:bodyPr/>
                    <a:lstStyle/>
                    <a:p>
                      <a:pPr marL="457200" indent="-457200" algn="ctr">
                        <a:lnSpc>
                          <a:spcPct val="120000"/>
                        </a:lnSpc>
                        <a:spcAft>
                          <a:spcPts val="0"/>
                        </a:spcAft>
                      </a:pPr>
                      <a:r>
                        <a:rPr lang="id-ID" sz="1800">
                          <a:effectLst/>
                          <a:latin typeface="Arial" pitchFamily="34" charset="0"/>
                          <a:cs typeface="Arial" pitchFamily="34" charset="0"/>
                        </a:rPr>
                        <a:t>≥ </a:t>
                      </a:r>
                      <a:r>
                        <a:rPr lang="en-US" sz="1800">
                          <a:effectLst/>
                          <a:latin typeface="Arial" pitchFamily="34" charset="0"/>
                          <a:cs typeface="Arial" pitchFamily="34" charset="0"/>
                        </a:rPr>
                        <a:t>45</a:t>
                      </a:r>
                      <a:r>
                        <a:rPr lang="id-ID" sz="1800">
                          <a:effectLst/>
                          <a:latin typeface="Arial" pitchFamily="34" charset="0"/>
                          <a:cs typeface="Arial" pitchFamily="34" charset="0"/>
                        </a:rPr>
                        <a:t>%</a:t>
                      </a:r>
                      <a:endParaRPr lang="en-US" sz="1800" dirty="0">
                        <a:effectLst/>
                        <a:latin typeface="Arial" pitchFamily="34" charset="0"/>
                        <a:ea typeface="Times New Roman"/>
                        <a:cs typeface="Arial" pitchFamily="34" charset="0"/>
                      </a:endParaRPr>
                    </a:p>
                  </a:txBody>
                  <a:tcPr marL="57146" marR="57146" marT="0" marB="0" anchor="ctr"/>
                </a:tc>
                <a:tc>
                  <a:txBody>
                    <a:bodyPr/>
                    <a:lstStyle/>
                    <a:p>
                      <a:pPr marL="457200" indent="-457200" algn="ctr">
                        <a:lnSpc>
                          <a:spcPct val="120000"/>
                        </a:lnSpc>
                        <a:spcAft>
                          <a:spcPts val="0"/>
                        </a:spcAft>
                      </a:pPr>
                      <a:r>
                        <a:rPr lang="id-ID" sz="1800" dirty="0">
                          <a:effectLst/>
                          <a:latin typeface="Arial" pitchFamily="34" charset="0"/>
                          <a:cs typeface="Arial" pitchFamily="34" charset="0"/>
                        </a:rPr>
                        <a:t>≥ 35%</a:t>
                      </a:r>
                      <a:endParaRPr lang="en-US" sz="1800" dirty="0">
                        <a:effectLst/>
                        <a:latin typeface="Arial" pitchFamily="34" charset="0"/>
                        <a:ea typeface="Times New Roman"/>
                        <a:cs typeface="Arial" pitchFamily="34" charset="0"/>
                      </a:endParaRPr>
                    </a:p>
                  </a:txBody>
                  <a:tcPr marL="57146" marR="57146" marT="0" marB="0" anchor="ctr"/>
                </a:tc>
                <a:tc>
                  <a:txBody>
                    <a:bodyPr/>
                    <a:lstStyle/>
                    <a:p>
                      <a:pPr marL="457200" indent="-457200" algn="ctr">
                        <a:lnSpc>
                          <a:spcPct val="120000"/>
                        </a:lnSpc>
                        <a:spcAft>
                          <a:spcPts val="0"/>
                        </a:spcAft>
                      </a:pPr>
                      <a:r>
                        <a:rPr lang="id-ID" sz="1800" dirty="0">
                          <a:effectLst/>
                          <a:latin typeface="Arial" pitchFamily="34" charset="0"/>
                          <a:cs typeface="Arial" pitchFamily="34" charset="0"/>
                        </a:rPr>
                        <a:t>≤ 10%</a:t>
                      </a:r>
                      <a:endParaRPr lang="en-US" sz="1800" dirty="0">
                        <a:effectLst/>
                        <a:latin typeface="Arial" pitchFamily="34" charset="0"/>
                        <a:ea typeface="Times New Roman"/>
                        <a:cs typeface="Arial" pitchFamily="34" charset="0"/>
                      </a:endParaRPr>
                    </a:p>
                  </a:txBody>
                  <a:tcPr marL="57146" marR="57146" marT="0" marB="0" anchor="ctr"/>
                </a:tc>
                <a:tc>
                  <a:txBody>
                    <a:bodyPr/>
                    <a:lstStyle/>
                    <a:p>
                      <a:pPr marL="457200" indent="-457200" algn="ctr">
                        <a:lnSpc>
                          <a:spcPct val="120000"/>
                        </a:lnSpc>
                        <a:spcAft>
                          <a:spcPts val="0"/>
                        </a:spcAft>
                      </a:pPr>
                      <a:r>
                        <a:rPr lang="id-ID" sz="1800" dirty="0">
                          <a:effectLst/>
                          <a:latin typeface="Arial" pitchFamily="34" charset="0"/>
                          <a:cs typeface="Arial" pitchFamily="34" charset="0"/>
                        </a:rPr>
                        <a:t>≤ 10%</a:t>
                      </a:r>
                      <a:endParaRPr lang="en-US" sz="1800" dirty="0">
                        <a:effectLst/>
                        <a:latin typeface="Arial" pitchFamily="34" charset="0"/>
                        <a:ea typeface="Times New Roman"/>
                        <a:cs typeface="Arial" pitchFamily="34" charset="0"/>
                      </a:endParaRPr>
                    </a:p>
                  </a:txBody>
                  <a:tcPr marL="57146" marR="57146" marT="0" marB="0" anchor="ctr"/>
                </a:tc>
                <a:extLst>
                  <a:ext uri="{0D108BD9-81ED-4DB2-BD59-A6C34878D82A}">
                    <a16:rowId xmlns:a16="http://schemas.microsoft.com/office/drawing/2014/main" val="10003"/>
                  </a:ext>
                </a:extLst>
              </a:tr>
              <a:tr h="693048">
                <a:tc>
                  <a:txBody>
                    <a:bodyPr/>
                    <a:lstStyle/>
                    <a:p>
                      <a:pPr marL="457200" indent="-438150" algn="ctr">
                        <a:lnSpc>
                          <a:spcPct val="120000"/>
                        </a:lnSpc>
                        <a:spcAft>
                          <a:spcPts val="0"/>
                        </a:spcAft>
                      </a:pPr>
                      <a:r>
                        <a:rPr lang="id-ID" sz="1800" dirty="0">
                          <a:effectLst/>
                          <a:latin typeface="Arial" pitchFamily="34" charset="0"/>
                          <a:cs typeface="Arial" pitchFamily="34" charset="0"/>
                        </a:rPr>
                        <a:t>3</a:t>
                      </a:r>
                      <a:endParaRPr lang="en-US" sz="1800" dirty="0">
                        <a:effectLst/>
                        <a:latin typeface="Arial" pitchFamily="34" charset="0"/>
                        <a:ea typeface="Times New Roman"/>
                        <a:cs typeface="Arial" pitchFamily="34" charset="0"/>
                      </a:endParaRPr>
                    </a:p>
                  </a:txBody>
                  <a:tcPr marL="57146" marR="57146" marT="0" marB="0" anchor="ctr"/>
                </a:tc>
                <a:tc>
                  <a:txBody>
                    <a:bodyPr/>
                    <a:lstStyle/>
                    <a:p>
                      <a:pPr marL="0" indent="0" algn="l">
                        <a:lnSpc>
                          <a:spcPct val="120000"/>
                        </a:lnSpc>
                        <a:spcAft>
                          <a:spcPts val="0"/>
                        </a:spcAft>
                      </a:pPr>
                      <a:r>
                        <a:rPr lang="id-ID" sz="1800" dirty="0">
                          <a:effectLst/>
                          <a:latin typeface="Arial" pitchFamily="34" charset="0"/>
                          <a:cs typeface="Arial" pitchFamily="34" charset="0"/>
                        </a:rPr>
                        <a:t>Lektor</a:t>
                      </a:r>
                      <a:r>
                        <a:rPr lang="en-US" sz="1800" baseline="0" dirty="0">
                          <a:effectLst/>
                          <a:latin typeface="Arial" pitchFamily="34" charset="0"/>
                          <a:cs typeface="Arial" pitchFamily="34" charset="0"/>
                        </a:rPr>
                        <a:t> </a:t>
                      </a:r>
                      <a:r>
                        <a:rPr lang="id-ID" sz="1800" dirty="0">
                          <a:effectLst/>
                          <a:latin typeface="Arial" pitchFamily="34" charset="0"/>
                          <a:cs typeface="Arial" pitchFamily="34" charset="0"/>
                        </a:rPr>
                        <a:t>Kepala</a:t>
                      </a:r>
                      <a:endParaRPr lang="en-US" sz="1800" dirty="0">
                        <a:effectLst/>
                        <a:latin typeface="Arial" pitchFamily="34" charset="0"/>
                        <a:ea typeface="Times New Roman"/>
                        <a:cs typeface="Arial" pitchFamily="34" charset="0"/>
                      </a:endParaRPr>
                    </a:p>
                  </a:txBody>
                  <a:tcPr marL="57146" marR="57146" marT="0" marB="0" anchor="ctr"/>
                </a:tc>
                <a:tc>
                  <a:txBody>
                    <a:bodyPr/>
                    <a:lstStyle/>
                    <a:p>
                      <a:pPr marL="0" indent="0" algn="ctr">
                        <a:lnSpc>
                          <a:spcPct val="120000"/>
                        </a:lnSpc>
                        <a:spcAft>
                          <a:spcPts val="0"/>
                        </a:spcAft>
                      </a:pPr>
                      <a:r>
                        <a:rPr lang="en-US" sz="1800" dirty="0">
                          <a:effectLst/>
                          <a:latin typeface="Arial" pitchFamily="34" charset="0"/>
                          <a:cs typeface="Arial" pitchFamily="34" charset="0"/>
                        </a:rPr>
                        <a:t>Magister/</a:t>
                      </a:r>
                      <a:r>
                        <a:rPr lang="en-US" sz="1800" baseline="0" dirty="0">
                          <a:effectLst/>
                          <a:latin typeface="Arial" pitchFamily="34" charset="0"/>
                          <a:cs typeface="Arial" pitchFamily="34" charset="0"/>
                        </a:rPr>
                        <a:t> </a:t>
                      </a:r>
                      <a:r>
                        <a:rPr lang="id-ID" sz="1800" dirty="0">
                          <a:effectLst/>
                          <a:latin typeface="Arial" pitchFamily="34" charset="0"/>
                          <a:cs typeface="Arial" pitchFamily="34" charset="0"/>
                        </a:rPr>
                        <a:t>Doktor</a:t>
                      </a:r>
                      <a:endParaRPr lang="en-US" sz="1800" dirty="0">
                        <a:effectLst/>
                        <a:latin typeface="Arial" pitchFamily="34" charset="0"/>
                        <a:ea typeface="Times New Roman"/>
                        <a:cs typeface="Arial" pitchFamily="34" charset="0"/>
                      </a:endParaRPr>
                    </a:p>
                  </a:txBody>
                  <a:tcPr marL="57146" marR="57146" marT="0" marB="0" anchor="ctr"/>
                </a:tc>
                <a:tc>
                  <a:txBody>
                    <a:bodyPr/>
                    <a:lstStyle/>
                    <a:p>
                      <a:pPr marL="457200" indent="-457200" algn="ctr">
                        <a:lnSpc>
                          <a:spcPct val="120000"/>
                        </a:lnSpc>
                        <a:spcAft>
                          <a:spcPts val="0"/>
                        </a:spcAft>
                      </a:pPr>
                      <a:r>
                        <a:rPr lang="id-ID" sz="1800" dirty="0">
                          <a:effectLst/>
                          <a:latin typeface="Arial" pitchFamily="34" charset="0"/>
                          <a:cs typeface="Arial" pitchFamily="34" charset="0"/>
                        </a:rPr>
                        <a:t>≥ 40%</a:t>
                      </a:r>
                      <a:endParaRPr lang="en-US" sz="1800" dirty="0">
                        <a:effectLst/>
                        <a:latin typeface="Arial" pitchFamily="34" charset="0"/>
                        <a:ea typeface="Times New Roman"/>
                        <a:cs typeface="Arial" pitchFamily="34" charset="0"/>
                      </a:endParaRPr>
                    </a:p>
                  </a:txBody>
                  <a:tcPr marL="57146" marR="57146" marT="0" marB="0" anchor="ctr"/>
                </a:tc>
                <a:tc>
                  <a:txBody>
                    <a:bodyPr/>
                    <a:lstStyle/>
                    <a:p>
                      <a:pPr marL="457200" indent="-457200" algn="ctr">
                        <a:lnSpc>
                          <a:spcPct val="120000"/>
                        </a:lnSpc>
                        <a:spcAft>
                          <a:spcPts val="0"/>
                        </a:spcAft>
                      </a:pPr>
                      <a:r>
                        <a:rPr lang="id-ID" sz="1800">
                          <a:effectLst/>
                          <a:latin typeface="Arial" pitchFamily="34" charset="0"/>
                          <a:cs typeface="Arial" pitchFamily="34" charset="0"/>
                        </a:rPr>
                        <a:t>≥ 4</a:t>
                      </a:r>
                      <a:r>
                        <a:rPr lang="en-US" sz="1800">
                          <a:effectLst/>
                          <a:latin typeface="Arial" pitchFamily="34" charset="0"/>
                          <a:cs typeface="Arial" pitchFamily="34" charset="0"/>
                        </a:rPr>
                        <a:t>0</a:t>
                      </a:r>
                      <a:r>
                        <a:rPr lang="id-ID" sz="1800">
                          <a:effectLst/>
                          <a:latin typeface="Arial" pitchFamily="34" charset="0"/>
                          <a:cs typeface="Arial" pitchFamily="34" charset="0"/>
                        </a:rPr>
                        <a:t>%</a:t>
                      </a:r>
                      <a:endParaRPr lang="en-US" sz="1800" dirty="0">
                        <a:effectLst/>
                        <a:latin typeface="Arial" pitchFamily="34" charset="0"/>
                        <a:ea typeface="Times New Roman"/>
                        <a:cs typeface="Arial" pitchFamily="34" charset="0"/>
                      </a:endParaRPr>
                    </a:p>
                  </a:txBody>
                  <a:tcPr marL="57146" marR="57146" marT="0" marB="0" anchor="ctr"/>
                </a:tc>
                <a:tc>
                  <a:txBody>
                    <a:bodyPr/>
                    <a:lstStyle/>
                    <a:p>
                      <a:pPr marL="457200" indent="-457200" algn="ctr">
                        <a:lnSpc>
                          <a:spcPct val="120000"/>
                        </a:lnSpc>
                        <a:spcAft>
                          <a:spcPts val="0"/>
                        </a:spcAft>
                      </a:pPr>
                      <a:r>
                        <a:rPr lang="id-ID" sz="1800" dirty="0">
                          <a:effectLst/>
                          <a:latin typeface="Arial" pitchFamily="34" charset="0"/>
                          <a:cs typeface="Arial" pitchFamily="34" charset="0"/>
                        </a:rPr>
                        <a:t>≤ 10%</a:t>
                      </a:r>
                      <a:endParaRPr lang="en-US" sz="1800" dirty="0">
                        <a:effectLst/>
                        <a:latin typeface="Arial" pitchFamily="34" charset="0"/>
                        <a:ea typeface="Times New Roman"/>
                        <a:cs typeface="Arial" pitchFamily="34" charset="0"/>
                      </a:endParaRPr>
                    </a:p>
                  </a:txBody>
                  <a:tcPr marL="57146" marR="57146" marT="0" marB="0" anchor="ctr"/>
                </a:tc>
                <a:tc>
                  <a:txBody>
                    <a:bodyPr/>
                    <a:lstStyle/>
                    <a:p>
                      <a:pPr marL="457200" indent="-457200" algn="ctr">
                        <a:lnSpc>
                          <a:spcPct val="120000"/>
                        </a:lnSpc>
                        <a:spcAft>
                          <a:spcPts val="0"/>
                        </a:spcAft>
                      </a:pPr>
                      <a:r>
                        <a:rPr lang="id-ID" sz="1800" dirty="0">
                          <a:effectLst/>
                          <a:latin typeface="Arial" pitchFamily="34" charset="0"/>
                          <a:cs typeface="Arial" pitchFamily="34" charset="0"/>
                        </a:rPr>
                        <a:t>≤ 10%</a:t>
                      </a:r>
                      <a:endParaRPr lang="en-US" sz="1800" dirty="0">
                        <a:effectLst/>
                        <a:latin typeface="Arial" pitchFamily="34" charset="0"/>
                        <a:ea typeface="Times New Roman"/>
                        <a:cs typeface="Arial" pitchFamily="34" charset="0"/>
                      </a:endParaRPr>
                    </a:p>
                  </a:txBody>
                  <a:tcPr marL="57146" marR="57146" marT="0" marB="0" anchor="ctr"/>
                </a:tc>
                <a:extLst>
                  <a:ext uri="{0D108BD9-81ED-4DB2-BD59-A6C34878D82A}">
                    <a16:rowId xmlns:a16="http://schemas.microsoft.com/office/drawing/2014/main" val="10004"/>
                  </a:ext>
                </a:extLst>
              </a:tr>
              <a:tr h="647657">
                <a:tc>
                  <a:txBody>
                    <a:bodyPr/>
                    <a:lstStyle/>
                    <a:p>
                      <a:pPr marL="457200" indent="-438150" algn="ctr">
                        <a:lnSpc>
                          <a:spcPct val="120000"/>
                        </a:lnSpc>
                        <a:spcAft>
                          <a:spcPts val="0"/>
                        </a:spcAft>
                      </a:pPr>
                      <a:r>
                        <a:rPr lang="id-ID" sz="1800" dirty="0">
                          <a:effectLst/>
                          <a:latin typeface="Arial" pitchFamily="34" charset="0"/>
                          <a:cs typeface="Arial" pitchFamily="34" charset="0"/>
                        </a:rPr>
                        <a:t>4</a:t>
                      </a:r>
                      <a:endParaRPr lang="en-US" sz="1800" dirty="0">
                        <a:effectLst/>
                        <a:latin typeface="Arial" pitchFamily="34" charset="0"/>
                        <a:ea typeface="Times New Roman"/>
                        <a:cs typeface="Arial" pitchFamily="34" charset="0"/>
                      </a:endParaRPr>
                    </a:p>
                  </a:txBody>
                  <a:tcPr marL="57146" marR="57146" marT="0" marB="0" anchor="ctr"/>
                </a:tc>
                <a:tc>
                  <a:txBody>
                    <a:bodyPr/>
                    <a:lstStyle/>
                    <a:p>
                      <a:pPr marL="457200" indent="-457200" algn="l">
                        <a:lnSpc>
                          <a:spcPct val="120000"/>
                        </a:lnSpc>
                        <a:spcAft>
                          <a:spcPts val="0"/>
                        </a:spcAft>
                      </a:pPr>
                      <a:r>
                        <a:rPr lang="id-ID" sz="1800" dirty="0">
                          <a:effectLst/>
                          <a:latin typeface="Arial" pitchFamily="34" charset="0"/>
                          <a:cs typeface="Arial" pitchFamily="34" charset="0"/>
                        </a:rPr>
                        <a:t>Profesor</a:t>
                      </a:r>
                      <a:endParaRPr lang="en-US" sz="1800" dirty="0">
                        <a:effectLst/>
                        <a:latin typeface="Arial" pitchFamily="34" charset="0"/>
                        <a:ea typeface="Times New Roman"/>
                        <a:cs typeface="Arial" pitchFamily="34" charset="0"/>
                      </a:endParaRPr>
                    </a:p>
                  </a:txBody>
                  <a:tcPr marL="57146" marR="57146" marT="0" marB="0" anchor="ctr"/>
                </a:tc>
                <a:tc>
                  <a:txBody>
                    <a:bodyPr/>
                    <a:lstStyle/>
                    <a:p>
                      <a:pPr marL="457200" indent="-457200" algn="ctr">
                        <a:lnSpc>
                          <a:spcPct val="120000"/>
                        </a:lnSpc>
                        <a:spcAft>
                          <a:spcPts val="0"/>
                        </a:spcAft>
                      </a:pPr>
                      <a:r>
                        <a:rPr lang="id-ID" sz="1800" dirty="0">
                          <a:effectLst/>
                          <a:latin typeface="Arial" pitchFamily="34" charset="0"/>
                          <a:cs typeface="Arial" pitchFamily="34" charset="0"/>
                        </a:rPr>
                        <a:t>Doktor</a:t>
                      </a:r>
                      <a:endParaRPr lang="en-US" sz="1800" dirty="0">
                        <a:effectLst/>
                        <a:latin typeface="Arial" pitchFamily="34" charset="0"/>
                        <a:ea typeface="Times New Roman"/>
                        <a:cs typeface="Arial" pitchFamily="34" charset="0"/>
                      </a:endParaRPr>
                    </a:p>
                  </a:txBody>
                  <a:tcPr marL="57146" marR="57146" marT="0" marB="0" anchor="ctr"/>
                </a:tc>
                <a:tc>
                  <a:txBody>
                    <a:bodyPr/>
                    <a:lstStyle/>
                    <a:p>
                      <a:pPr marL="457200" indent="-457200" algn="ctr">
                        <a:lnSpc>
                          <a:spcPct val="120000"/>
                        </a:lnSpc>
                        <a:spcAft>
                          <a:spcPts val="0"/>
                        </a:spcAft>
                      </a:pPr>
                      <a:r>
                        <a:rPr lang="id-ID" sz="1800" dirty="0">
                          <a:effectLst/>
                          <a:latin typeface="Arial" pitchFamily="34" charset="0"/>
                          <a:cs typeface="Arial" pitchFamily="34" charset="0"/>
                        </a:rPr>
                        <a:t>≥ 35%</a:t>
                      </a:r>
                      <a:endParaRPr lang="en-US" sz="1800" dirty="0">
                        <a:effectLst/>
                        <a:latin typeface="Arial" pitchFamily="34" charset="0"/>
                        <a:ea typeface="Times New Roman"/>
                        <a:cs typeface="Arial" pitchFamily="34" charset="0"/>
                      </a:endParaRPr>
                    </a:p>
                  </a:txBody>
                  <a:tcPr marL="57146" marR="57146" marT="0" marB="0" anchor="ctr"/>
                </a:tc>
                <a:tc>
                  <a:txBody>
                    <a:bodyPr/>
                    <a:lstStyle/>
                    <a:p>
                      <a:pPr marL="457200" indent="-457200" algn="ctr">
                        <a:lnSpc>
                          <a:spcPct val="120000"/>
                        </a:lnSpc>
                        <a:spcAft>
                          <a:spcPts val="0"/>
                        </a:spcAft>
                      </a:pPr>
                      <a:r>
                        <a:rPr lang="id-ID" sz="1800" dirty="0">
                          <a:effectLst/>
                          <a:latin typeface="Arial" pitchFamily="34" charset="0"/>
                          <a:cs typeface="Arial" pitchFamily="34" charset="0"/>
                        </a:rPr>
                        <a:t>≥ </a:t>
                      </a:r>
                      <a:r>
                        <a:rPr lang="en-US" sz="1800" dirty="0">
                          <a:effectLst/>
                          <a:latin typeface="Arial" pitchFamily="34" charset="0"/>
                          <a:cs typeface="Arial" pitchFamily="34" charset="0"/>
                        </a:rPr>
                        <a:t>45</a:t>
                      </a:r>
                      <a:r>
                        <a:rPr lang="id-ID" sz="1800" dirty="0">
                          <a:effectLst/>
                          <a:latin typeface="Arial" pitchFamily="34" charset="0"/>
                          <a:cs typeface="Arial" pitchFamily="34" charset="0"/>
                        </a:rPr>
                        <a:t>%</a:t>
                      </a:r>
                      <a:endParaRPr lang="en-US" sz="1800" dirty="0">
                        <a:effectLst/>
                        <a:latin typeface="Arial" pitchFamily="34" charset="0"/>
                        <a:ea typeface="Times New Roman"/>
                        <a:cs typeface="Arial" pitchFamily="34" charset="0"/>
                      </a:endParaRPr>
                    </a:p>
                  </a:txBody>
                  <a:tcPr marL="57146" marR="57146" marT="0" marB="0" anchor="ctr"/>
                </a:tc>
                <a:tc>
                  <a:txBody>
                    <a:bodyPr/>
                    <a:lstStyle/>
                    <a:p>
                      <a:pPr marL="457200" indent="-457200" algn="ctr">
                        <a:lnSpc>
                          <a:spcPct val="120000"/>
                        </a:lnSpc>
                        <a:spcAft>
                          <a:spcPts val="0"/>
                        </a:spcAft>
                      </a:pPr>
                      <a:r>
                        <a:rPr lang="id-ID" sz="1800" dirty="0">
                          <a:effectLst/>
                          <a:latin typeface="Arial" pitchFamily="34" charset="0"/>
                          <a:cs typeface="Arial" pitchFamily="34" charset="0"/>
                        </a:rPr>
                        <a:t>≤ 10%</a:t>
                      </a:r>
                      <a:endParaRPr lang="en-US" sz="1800" dirty="0">
                        <a:effectLst/>
                        <a:latin typeface="Arial" pitchFamily="34" charset="0"/>
                        <a:ea typeface="Times New Roman"/>
                        <a:cs typeface="Arial" pitchFamily="34" charset="0"/>
                      </a:endParaRPr>
                    </a:p>
                  </a:txBody>
                  <a:tcPr marL="57146" marR="57146" marT="0" marB="0" anchor="ctr"/>
                </a:tc>
                <a:tc>
                  <a:txBody>
                    <a:bodyPr/>
                    <a:lstStyle/>
                    <a:p>
                      <a:pPr marL="457200" indent="-457200" algn="ctr">
                        <a:lnSpc>
                          <a:spcPct val="120000"/>
                        </a:lnSpc>
                        <a:spcAft>
                          <a:spcPts val="0"/>
                        </a:spcAft>
                      </a:pPr>
                      <a:r>
                        <a:rPr lang="id-ID" sz="1800" dirty="0">
                          <a:effectLst/>
                          <a:latin typeface="Arial" pitchFamily="34" charset="0"/>
                          <a:cs typeface="Arial" pitchFamily="34" charset="0"/>
                        </a:rPr>
                        <a:t>≤ 10%</a:t>
                      </a:r>
                      <a:endParaRPr lang="en-US" sz="1800" dirty="0">
                        <a:effectLst/>
                        <a:latin typeface="Arial" pitchFamily="34" charset="0"/>
                        <a:ea typeface="Times New Roman"/>
                        <a:cs typeface="Arial" pitchFamily="34" charset="0"/>
                      </a:endParaRPr>
                    </a:p>
                  </a:txBody>
                  <a:tcPr marL="57146" marR="57146" marT="0" marB="0" anchor="ctr"/>
                </a:tc>
                <a:extLst>
                  <a:ext uri="{0D108BD9-81ED-4DB2-BD59-A6C34878D82A}">
                    <a16:rowId xmlns:a16="http://schemas.microsoft.com/office/drawing/2014/main" val="10005"/>
                  </a:ext>
                </a:extLst>
              </a:tr>
            </a:tbl>
          </a:graphicData>
        </a:graphic>
      </p:graphicFrame>
      <p:sp>
        <p:nvSpPr>
          <p:cNvPr id="2" name="Slide Number Placeholder 1"/>
          <p:cNvSpPr>
            <a:spLocks noGrp="1"/>
          </p:cNvSpPr>
          <p:nvPr>
            <p:ph type="sldNum" sz="quarter" idx="12"/>
          </p:nvPr>
        </p:nvSpPr>
        <p:spPr/>
        <p:txBody>
          <a:bodyPr/>
          <a:lstStyle/>
          <a:p>
            <a:fld id="{F39CD914-836E-48FF-ADCD-1F633A2791FE}" type="slidenum">
              <a:rPr lang="en-US" smtClean="0"/>
              <a:pPr/>
              <a:t>26</a:t>
            </a:fld>
            <a:endParaRPr lang="en-US"/>
          </a:p>
        </p:txBody>
      </p:sp>
    </p:spTree>
    <p:extLst>
      <p:ext uri="{BB962C8B-B14F-4D97-AF65-F5344CB8AC3E}">
        <p14:creationId xmlns:p14="http://schemas.microsoft.com/office/powerpoint/2010/main" val="403225271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58" y="404664"/>
            <a:ext cx="8229600" cy="720080"/>
          </a:xfrm>
        </p:spPr>
        <p:style>
          <a:lnRef idx="2">
            <a:schemeClr val="accent1">
              <a:shade val="50000"/>
            </a:schemeClr>
          </a:lnRef>
          <a:fillRef idx="1">
            <a:schemeClr val="accent1"/>
          </a:fillRef>
          <a:effectRef idx="0">
            <a:schemeClr val="accent1"/>
          </a:effectRef>
          <a:fontRef idx="minor">
            <a:schemeClr val="lt1"/>
          </a:fontRef>
        </p:style>
        <p:txBody>
          <a:bodyPr>
            <a:noAutofit/>
          </a:bodyPr>
          <a:lstStyle/>
          <a:p>
            <a:r>
              <a:rPr lang="id-ID" sz="3200" b="1" dirty="0">
                <a:solidFill>
                  <a:srgbClr val="FFFF00"/>
                </a:solidFill>
              </a:rPr>
              <a:t>Strategi Mendorong Keberhasilan PAK Dosen </a:t>
            </a:r>
          </a:p>
        </p:txBody>
      </p:sp>
      <p:sp>
        <p:nvSpPr>
          <p:cNvPr id="3" name="Content Placeholder 2"/>
          <p:cNvSpPr>
            <a:spLocks noGrp="1"/>
          </p:cNvSpPr>
          <p:nvPr>
            <p:ph sz="quarter" idx="1"/>
          </p:nvPr>
        </p:nvSpPr>
        <p:spPr>
          <a:xfrm>
            <a:off x="612648" y="1785926"/>
            <a:ext cx="8153400" cy="4451386"/>
          </a:xfrm>
        </p:spPr>
        <p:txBody>
          <a:bodyPr>
            <a:normAutofit fontScale="85000" lnSpcReduction="20000"/>
          </a:bodyPr>
          <a:lstStyle/>
          <a:p>
            <a:pPr lvl="0"/>
            <a:r>
              <a:rPr lang="en-US" dirty="0" err="1"/>
              <a:t>Perguruan</a:t>
            </a:r>
            <a:r>
              <a:rPr lang="en-US" dirty="0"/>
              <a:t> </a:t>
            </a:r>
            <a:r>
              <a:rPr lang="en-US" dirty="0" err="1"/>
              <a:t>tinggi</a:t>
            </a:r>
            <a:r>
              <a:rPr lang="en-US" dirty="0"/>
              <a:t> </a:t>
            </a:r>
            <a:r>
              <a:rPr lang="en-US" dirty="0" err="1"/>
              <a:t>melakukan</a:t>
            </a:r>
            <a:r>
              <a:rPr lang="en-US" dirty="0"/>
              <a:t> </a:t>
            </a:r>
            <a:r>
              <a:rPr lang="en-US" dirty="0" err="1"/>
              <a:t>pembinaan</a:t>
            </a:r>
            <a:r>
              <a:rPr lang="en-US" dirty="0"/>
              <a:t> </a:t>
            </a:r>
            <a:r>
              <a:rPr lang="en-US" dirty="0" err="1"/>
              <a:t>untuk</a:t>
            </a:r>
            <a:r>
              <a:rPr lang="en-US" dirty="0"/>
              <a:t> </a:t>
            </a:r>
            <a:r>
              <a:rPr lang="en-US" dirty="0" err="1"/>
              <a:t>meningkatkan</a:t>
            </a:r>
            <a:r>
              <a:rPr lang="en-US" dirty="0"/>
              <a:t> </a:t>
            </a:r>
            <a:r>
              <a:rPr lang="en-US" dirty="0" err="1"/>
              <a:t>partisipasi</a:t>
            </a:r>
            <a:r>
              <a:rPr lang="en-US" dirty="0"/>
              <a:t> </a:t>
            </a:r>
            <a:r>
              <a:rPr lang="en-US" dirty="0" err="1"/>
              <a:t>dosen</a:t>
            </a:r>
            <a:r>
              <a:rPr lang="en-US" dirty="0"/>
              <a:t> </a:t>
            </a:r>
            <a:r>
              <a:rPr lang="en-US" dirty="0" err="1"/>
              <a:t>dalam</a:t>
            </a:r>
            <a:r>
              <a:rPr lang="en-US" dirty="0"/>
              <a:t> </a:t>
            </a:r>
            <a:r>
              <a:rPr lang="en-US" dirty="0" err="1"/>
              <a:t>rangka</a:t>
            </a:r>
            <a:r>
              <a:rPr lang="en-US" dirty="0"/>
              <a:t> </a:t>
            </a:r>
            <a:r>
              <a:rPr lang="en-US" dirty="0" err="1"/>
              <a:t>peningkatan</a:t>
            </a:r>
            <a:r>
              <a:rPr lang="en-US" dirty="0"/>
              <a:t> </a:t>
            </a:r>
            <a:r>
              <a:rPr lang="en-US" dirty="0" err="1"/>
              <a:t>karier</a:t>
            </a:r>
            <a:r>
              <a:rPr lang="en-US" dirty="0"/>
              <a:t> </a:t>
            </a:r>
            <a:r>
              <a:rPr lang="en-US" dirty="0" err="1"/>
              <a:t>dosen</a:t>
            </a:r>
            <a:r>
              <a:rPr lang="id-ID" dirty="0"/>
              <a:t>.</a:t>
            </a:r>
          </a:p>
          <a:p>
            <a:pPr lvl="0"/>
            <a:r>
              <a:rPr lang="en-US" dirty="0" err="1"/>
              <a:t>Perguruan</a:t>
            </a:r>
            <a:r>
              <a:rPr lang="en-US" dirty="0"/>
              <a:t> </a:t>
            </a:r>
            <a:r>
              <a:rPr lang="en-US" dirty="0" err="1"/>
              <a:t>tinggi</a:t>
            </a:r>
            <a:r>
              <a:rPr lang="en-US" dirty="0"/>
              <a:t> </a:t>
            </a:r>
            <a:r>
              <a:rPr lang="en-US" dirty="0" err="1"/>
              <a:t>lebih</a:t>
            </a:r>
            <a:r>
              <a:rPr lang="en-US" dirty="0"/>
              <a:t> </a:t>
            </a:r>
            <a:r>
              <a:rPr lang="en-US" dirty="0" err="1"/>
              <a:t>selektif</a:t>
            </a:r>
            <a:r>
              <a:rPr lang="en-US" dirty="0"/>
              <a:t> </a:t>
            </a:r>
            <a:r>
              <a:rPr lang="en-US" dirty="0" err="1"/>
              <a:t>dalam</a:t>
            </a:r>
            <a:r>
              <a:rPr lang="en-US" dirty="0"/>
              <a:t> </a:t>
            </a:r>
            <a:r>
              <a:rPr lang="en-US" dirty="0" err="1"/>
              <a:t>pengajuan</a:t>
            </a:r>
            <a:r>
              <a:rPr lang="en-US" dirty="0"/>
              <a:t> </a:t>
            </a:r>
            <a:r>
              <a:rPr lang="en-US" dirty="0" err="1"/>
              <a:t>berkas</a:t>
            </a:r>
            <a:r>
              <a:rPr lang="en-US" dirty="0"/>
              <a:t> yang </a:t>
            </a:r>
            <a:r>
              <a:rPr lang="en-US" dirty="0" err="1"/>
              <a:t>akan</a:t>
            </a:r>
            <a:r>
              <a:rPr lang="en-US" dirty="0"/>
              <a:t> </a:t>
            </a:r>
            <a:r>
              <a:rPr lang="en-US" dirty="0" err="1"/>
              <a:t>dinilai</a:t>
            </a:r>
            <a:r>
              <a:rPr lang="en-US" dirty="0"/>
              <a:t> </a:t>
            </a:r>
            <a:r>
              <a:rPr lang="en-US" dirty="0" err="1"/>
              <a:t>di</a:t>
            </a:r>
            <a:r>
              <a:rPr lang="en-US" dirty="0"/>
              <a:t> </a:t>
            </a:r>
            <a:r>
              <a:rPr lang="en-US" dirty="0" err="1"/>
              <a:t>pusat</a:t>
            </a:r>
            <a:r>
              <a:rPr lang="id-ID" dirty="0"/>
              <a:t> dan mencegah plagiasi.</a:t>
            </a:r>
          </a:p>
          <a:p>
            <a:r>
              <a:rPr lang="id-ID" dirty="0"/>
              <a:t>Kemristekdikti melakukan sosialisasi/seminar tentang karier dosen, khususnya tentang bagaimana menjadi profesor yang berkualitas, kreatif dan produktif. </a:t>
            </a:r>
          </a:p>
          <a:p>
            <a:r>
              <a:rPr lang="id-ID" dirty="0"/>
              <a:t>Kemristekdikti melaksanakan PAK secara reguler (setiap bulan).</a:t>
            </a:r>
          </a:p>
          <a:p>
            <a:r>
              <a:rPr lang="id-ID" dirty="0"/>
              <a:t>Kemristekdikti meningkatkan sistem on-line dalam melayani usulan PAK Dosen. </a:t>
            </a:r>
          </a:p>
          <a:p>
            <a:pPr lvl="0"/>
            <a:endParaRPr lang="id-ID"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Number Placeholder 1"/>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B798A02-51F6-47DD-9D72-ADD7A80A0803}" type="slidenum">
              <a:rPr lang="id-ID"/>
              <a:pPr fontAlgn="base">
                <a:spcBef>
                  <a:spcPct val="0"/>
                </a:spcBef>
                <a:spcAft>
                  <a:spcPct val="0"/>
                </a:spcAft>
              </a:pPr>
              <a:t>28</a:t>
            </a:fld>
            <a:endParaRPr lang="id-ID"/>
          </a:p>
        </p:txBody>
      </p:sp>
      <p:sp>
        <p:nvSpPr>
          <p:cNvPr id="3" name="Rectangle 2"/>
          <p:cNvSpPr/>
          <p:nvPr/>
        </p:nvSpPr>
        <p:spPr>
          <a:xfrm>
            <a:off x="490905" y="1"/>
            <a:ext cx="8653096" cy="836613"/>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176213" fontAlgn="auto">
              <a:spcBef>
                <a:spcPts val="0"/>
              </a:spcBef>
              <a:spcAft>
                <a:spcPts val="0"/>
              </a:spcAft>
              <a:defRPr/>
            </a:pPr>
            <a:r>
              <a:rPr lang="id-ID" sz="2400" dirty="0">
                <a:solidFill>
                  <a:schemeClr val="tx2">
                    <a:lumMod val="75000"/>
                  </a:schemeClr>
                </a:solidFill>
                <a:latin typeface="Century Gothic" pitchFamily="34" charset="0"/>
              </a:rPr>
              <a:t>CAPAIAN PENILAIAN ANGKA KREDIT DOSEN</a:t>
            </a:r>
          </a:p>
        </p:txBody>
      </p:sp>
      <p:sp>
        <p:nvSpPr>
          <p:cNvPr id="4" name="Pentagon 3"/>
          <p:cNvSpPr/>
          <p:nvPr/>
        </p:nvSpPr>
        <p:spPr>
          <a:xfrm>
            <a:off x="0" y="1"/>
            <a:ext cx="650631" cy="836613"/>
          </a:xfrm>
          <a:prstGeom prst="homePlate">
            <a:avLst>
              <a:gd name="adj" fmla="val 28848"/>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d-ID" dirty="0"/>
          </a:p>
        </p:txBody>
      </p:sp>
      <p:sp>
        <p:nvSpPr>
          <p:cNvPr id="83973" name="AutoShape 4" descr="Hasil gambar untuk people run icon"/>
          <p:cNvSpPr>
            <a:spLocks noChangeAspect="1" noChangeArrowheads="1"/>
          </p:cNvSpPr>
          <p:nvPr/>
        </p:nvSpPr>
        <p:spPr bwMode="auto">
          <a:xfrm>
            <a:off x="143608" y="-144463"/>
            <a:ext cx="281354" cy="304801"/>
          </a:xfrm>
          <a:prstGeom prst="rect">
            <a:avLst/>
          </a:prstGeom>
          <a:noFill/>
          <a:ln w="9525">
            <a:noFill/>
            <a:miter lim="800000"/>
            <a:headEnd/>
            <a:tailEnd/>
          </a:ln>
        </p:spPr>
        <p:txBody>
          <a:bodyPr/>
          <a:lstStyle/>
          <a:p>
            <a:endParaRPr lang="id-ID"/>
          </a:p>
        </p:txBody>
      </p:sp>
      <p:graphicFrame>
        <p:nvGraphicFramePr>
          <p:cNvPr id="7" name="Chart 6"/>
          <p:cNvGraphicFramePr/>
          <p:nvPr/>
        </p:nvGraphicFramePr>
        <p:xfrm>
          <a:off x="284286" y="1018334"/>
          <a:ext cx="5185794" cy="2865847"/>
        </p:xfrm>
        <a:graphic>
          <a:graphicData uri="http://schemas.openxmlformats.org/drawingml/2006/chart">
            <c:chart xmlns:c="http://schemas.openxmlformats.org/drawingml/2006/chart" xmlns:r="http://schemas.openxmlformats.org/officeDocument/2006/relationships" r:id="rId2"/>
          </a:graphicData>
        </a:graphic>
      </p:graphicFrame>
      <p:sp>
        <p:nvSpPr>
          <p:cNvPr id="8" name="Title 1"/>
          <p:cNvSpPr txBox="1">
            <a:spLocks/>
          </p:cNvSpPr>
          <p:nvPr/>
        </p:nvSpPr>
        <p:spPr>
          <a:xfrm>
            <a:off x="5701812" y="981075"/>
            <a:ext cx="3212123" cy="5111750"/>
          </a:xfrm>
          <a:prstGeom prst="rect">
            <a:avLst/>
          </a:prstGeom>
          <a:solidFill>
            <a:schemeClr val="bg1">
              <a:lumMod val="95000"/>
            </a:schemeClr>
          </a:solidFill>
        </p:spPr>
        <p:txBody>
          <a:bodyPr anchor="ctr"/>
          <a:lstStyle>
            <a:lvl1pPr algn="ctr" defTabSz="457200" rtl="0" eaLnBrk="1" latinLnBrk="0" hangingPunct="1">
              <a:spcBef>
                <a:spcPct val="0"/>
              </a:spcBef>
              <a:buNone/>
              <a:defRPr sz="4400" kern="1200">
                <a:solidFill>
                  <a:schemeClr val="tx1"/>
                </a:solidFill>
                <a:latin typeface="+mj-lt"/>
                <a:ea typeface="+mj-ea"/>
                <a:cs typeface="+mj-cs"/>
              </a:defRPr>
            </a:lvl1pPr>
          </a:lstStyle>
          <a:p>
            <a:pPr fontAlgn="auto">
              <a:spcAft>
                <a:spcPts val="0"/>
              </a:spcAft>
              <a:defRPr/>
            </a:pPr>
            <a:r>
              <a:rPr lang="id-ID" sz="2600" b="1" dirty="0">
                <a:solidFill>
                  <a:srgbClr val="558ED5"/>
                </a:solidFill>
                <a:cs typeface="Calibri" pitchFamily="34" charset="0"/>
              </a:rPr>
              <a:t>Penyebab Umum </a:t>
            </a:r>
          </a:p>
          <a:p>
            <a:pPr fontAlgn="auto">
              <a:spcAft>
                <a:spcPts val="0"/>
              </a:spcAft>
              <a:defRPr/>
            </a:pPr>
            <a:r>
              <a:rPr lang="id-ID" sz="2600" b="1" dirty="0">
                <a:solidFill>
                  <a:srgbClr val="C00000"/>
                </a:solidFill>
                <a:cs typeface="Calibri" pitchFamily="34" charset="0"/>
              </a:rPr>
              <a:t>Belum Disetujui </a:t>
            </a:r>
          </a:p>
          <a:p>
            <a:pPr fontAlgn="auto">
              <a:spcAft>
                <a:spcPts val="0"/>
              </a:spcAft>
              <a:defRPr/>
            </a:pPr>
            <a:endParaRPr lang="id-ID" sz="2600" b="1" dirty="0">
              <a:solidFill>
                <a:srgbClr val="C00000"/>
              </a:solidFill>
              <a:cs typeface="Calibri" pitchFamily="34" charset="0"/>
            </a:endParaRPr>
          </a:p>
          <a:p>
            <a:pPr marL="495288" indent="-495288" algn="l" fontAlgn="auto">
              <a:spcAft>
                <a:spcPts val="0"/>
              </a:spcAft>
              <a:buFont typeface="+mj-lt"/>
              <a:buAutoNum type="arabicPeriod"/>
              <a:defRPr/>
            </a:pPr>
            <a:r>
              <a:rPr lang="id-ID" sz="1800" dirty="0">
                <a:cs typeface="Calibri" pitchFamily="34" charset="0"/>
              </a:rPr>
              <a:t>Jumlah angka kredit tidak mencapai angka kredit yang dibutuhkan. </a:t>
            </a:r>
          </a:p>
          <a:p>
            <a:pPr marL="495288" indent="-495288" algn="l" fontAlgn="auto">
              <a:spcAft>
                <a:spcPts val="0"/>
              </a:spcAft>
              <a:buFont typeface="+mj-lt"/>
              <a:buAutoNum type="arabicPeriod"/>
              <a:defRPr/>
            </a:pPr>
            <a:r>
              <a:rPr lang="id-ID" sz="1800" dirty="0">
                <a:cs typeface="Calibri" pitchFamily="34" charset="0"/>
              </a:rPr>
              <a:t>Syarat khusus tidak dapat dilengkapi ; tidak ada jurnal nasional terakreditasi atau jurnal internasional bereputasi</a:t>
            </a:r>
          </a:p>
          <a:p>
            <a:pPr marL="495288" indent="-495288" algn="l" fontAlgn="auto">
              <a:spcAft>
                <a:spcPts val="0"/>
              </a:spcAft>
              <a:buFont typeface="+mj-lt"/>
              <a:buAutoNum type="arabicPeriod"/>
              <a:defRPr/>
            </a:pPr>
            <a:r>
              <a:rPr lang="id-ID" sz="1800" dirty="0">
                <a:cs typeface="Calibri" pitchFamily="34" charset="0"/>
              </a:rPr>
              <a:t>Ditemukan beberapa karya ilmiah yang termasuk dalam kategori plagiasi</a:t>
            </a:r>
          </a:p>
        </p:txBody>
      </p:sp>
      <p:graphicFrame>
        <p:nvGraphicFramePr>
          <p:cNvPr id="9" name="Content Placeholder 3"/>
          <p:cNvGraphicFramePr>
            <a:graphicFrameLocks/>
          </p:cNvGraphicFramePr>
          <p:nvPr/>
        </p:nvGraphicFramePr>
        <p:xfrm>
          <a:off x="284285" y="4187825"/>
          <a:ext cx="5218278" cy="1906154"/>
        </p:xfrm>
        <a:graphic>
          <a:graphicData uri="http://schemas.openxmlformats.org/drawingml/2006/table">
            <a:tbl>
              <a:tblPr firstRow="1" bandRow="1">
                <a:tableStyleId>{5C22544A-7EE6-4342-B048-85BDC9FD1C3A}</a:tableStyleId>
              </a:tblPr>
              <a:tblGrid>
                <a:gridCol w="946290">
                  <a:extLst>
                    <a:ext uri="{9D8B030D-6E8A-4147-A177-3AD203B41FA5}">
                      <a16:colId xmlns:a16="http://schemas.microsoft.com/office/drawing/2014/main" val="20000"/>
                    </a:ext>
                  </a:extLst>
                </a:gridCol>
                <a:gridCol w="1067997">
                  <a:extLst>
                    <a:ext uri="{9D8B030D-6E8A-4147-A177-3AD203B41FA5}">
                      <a16:colId xmlns:a16="http://schemas.microsoft.com/office/drawing/2014/main" val="20001"/>
                    </a:ext>
                  </a:extLst>
                </a:gridCol>
                <a:gridCol w="1067997">
                  <a:extLst>
                    <a:ext uri="{9D8B030D-6E8A-4147-A177-3AD203B41FA5}">
                      <a16:colId xmlns:a16="http://schemas.microsoft.com/office/drawing/2014/main" val="20002"/>
                    </a:ext>
                  </a:extLst>
                </a:gridCol>
                <a:gridCol w="1067997">
                  <a:extLst>
                    <a:ext uri="{9D8B030D-6E8A-4147-A177-3AD203B41FA5}">
                      <a16:colId xmlns:a16="http://schemas.microsoft.com/office/drawing/2014/main" val="20003"/>
                    </a:ext>
                  </a:extLst>
                </a:gridCol>
                <a:gridCol w="1067997">
                  <a:extLst>
                    <a:ext uri="{9D8B030D-6E8A-4147-A177-3AD203B41FA5}">
                      <a16:colId xmlns:a16="http://schemas.microsoft.com/office/drawing/2014/main" val="20004"/>
                    </a:ext>
                  </a:extLst>
                </a:gridCol>
              </a:tblGrid>
              <a:tr h="403908">
                <a:tc gridSpan="5">
                  <a:txBody>
                    <a:bodyPr/>
                    <a:lstStyle/>
                    <a:p>
                      <a:pPr algn="ctr"/>
                      <a:r>
                        <a:rPr lang="id-ID" sz="2200" dirty="0"/>
                        <a:t>Realisasi PAK</a:t>
                      </a:r>
                      <a:r>
                        <a:rPr lang="id-ID" sz="2200" baseline="0" dirty="0"/>
                        <a:t> 2015</a:t>
                      </a:r>
                      <a:endParaRPr lang="id-ID" sz="2200" dirty="0"/>
                    </a:p>
                  </a:txBody>
                  <a:tcPr marL="59828" marR="59828" marT="34314" marB="34314" anchor="ctr"/>
                </a:tc>
                <a:tc hMerge="1">
                  <a:txBody>
                    <a:bodyPr/>
                    <a:lstStyle/>
                    <a:p>
                      <a:endParaRPr lang="id-ID" dirty="0"/>
                    </a:p>
                  </a:txBody>
                  <a:tcPr/>
                </a:tc>
                <a:tc hMerge="1">
                  <a:txBody>
                    <a:bodyPr/>
                    <a:lstStyle/>
                    <a:p>
                      <a:endParaRPr lang="id-ID" dirty="0"/>
                    </a:p>
                  </a:txBody>
                  <a:tcPr/>
                </a:tc>
                <a:tc hMerge="1">
                  <a:txBody>
                    <a:bodyPr/>
                    <a:lstStyle/>
                    <a:p>
                      <a:endParaRPr lang="id-ID" dirty="0"/>
                    </a:p>
                  </a:txBody>
                  <a:tcPr/>
                </a:tc>
                <a:tc hMerge="1">
                  <a:txBody>
                    <a:bodyPr/>
                    <a:lstStyle/>
                    <a:p>
                      <a:endParaRPr lang="id-ID" dirty="0"/>
                    </a:p>
                  </a:txBody>
                  <a:tcPr/>
                </a:tc>
                <a:extLst>
                  <a:ext uri="{0D108BD9-81ED-4DB2-BD59-A6C34878D82A}">
                    <a16:rowId xmlns:a16="http://schemas.microsoft.com/office/drawing/2014/main" val="10000"/>
                  </a:ext>
                </a:extLst>
              </a:tr>
              <a:tr h="662987">
                <a:tc>
                  <a:txBody>
                    <a:bodyPr/>
                    <a:lstStyle/>
                    <a:p>
                      <a:pPr algn="ctr"/>
                      <a:r>
                        <a:rPr lang="id-ID" sz="1300" b="1" dirty="0"/>
                        <a:t>Jumlah yang dinilai</a:t>
                      </a:r>
                    </a:p>
                  </a:txBody>
                  <a:tcPr marL="59828" marR="59828" marT="34314" marB="34314" anchor="ctr"/>
                </a:tc>
                <a:tc gridSpan="2">
                  <a:txBody>
                    <a:bodyPr/>
                    <a:lstStyle/>
                    <a:p>
                      <a:pPr algn="ctr"/>
                      <a:r>
                        <a:rPr lang="id-ID" sz="2000" b="1" dirty="0"/>
                        <a:t>Lektor Kepala</a:t>
                      </a:r>
                    </a:p>
                  </a:txBody>
                  <a:tcPr marL="59828" marR="59828" marT="34314" marB="34314" anchor="ctr"/>
                </a:tc>
                <a:tc hMerge="1">
                  <a:txBody>
                    <a:bodyPr/>
                    <a:lstStyle/>
                    <a:p>
                      <a:endParaRPr lang="id-ID" dirty="0"/>
                    </a:p>
                  </a:txBody>
                  <a:tcPr/>
                </a:tc>
                <a:tc gridSpan="2">
                  <a:txBody>
                    <a:bodyPr/>
                    <a:lstStyle/>
                    <a:p>
                      <a:pPr algn="ctr"/>
                      <a:r>
                        <a:rPr lang="id-ID" sz="2000" b="1" dirty="0"/>
                        <a:t>Guru Besar</a:t>
                      </a:r>
                    </a:p>
                  </a:txBody>
                  <a:tcPr marL="59828" marR="59828" marT="34314" marB="34314" anchor="ctr"/>
                </a:tc>
                <a:tc hMerge="1">
                  <a:txBody>
                    <a:bodyPr/>
                    <a:lstStyle/>
                    <a:p>
                      <a:endParaRPr lang="id-ID" dirty="0"/>
                    </a:p>
                  </a:txBody>
                  <a:tcPr/>
                </a:tc>
                <a:extLst>
                  <a:ext uri="{0D108BD9-81ED-4DB2-BD59-A6C34878D82A}">
                    <a16:rowId xmlns:a16="http://schemas.microsoft.com/office/drawing/2014/main" val="10001"/>
                  </a:ext>
                </a:extLst>
              </a:tr>
              <a:tr h="464868">
                <a:tc>
                  <a:txBody>
                    <a:bodyPr/>
                    <a:lstStyle/>
                    <a:p>
                      <a:pPr algn="ctr"/>
                      <a:endParaRPr lang="id-ID" sz="1300" b="1" dirty="0"/>
                    </a:p>
                  </a:txBody>
                  <a:tcPr marL="59828" marR="59828" marT="34314" marB="34314" anchor="ctr"/>
                </a:tc>
                <a:tc>
                  <a:txBody>
                    <a:bodyPr/>
                    <a:lstStyle/>
                    <a:p>
                      <a:pPr algn="ctr"/>
                      <a:r>
                        <a:rPr lang="id-ID" sz="1300" b="1" dirty="0"/>
                        <a:t>Disetujui</a:t>
                      </a:r>
                    </a:p>
                  </a:txBody>
                  <a:tcPr marL="59828" marR="59828" marT="34314" marB="34314" anchor="ctr"/>
                </a:tc>
                <a:tc>
                  <a:txBody>
                    <a:bodyPr/>
                    <a:lstStyle/>
                    <a:p>
                      <a:pPr algn="ctr"/>
                      <a:r>
                        <a:rPr lang="id-ID" sz="1300" b="1" dirty="0"/>
                        <a:t>Belum disetujui</a:t>
                      </a:r>
                    </a:p>
                  </a:txBody>
                  <a:tcPr marL="59828" marR="59828" marT="34314" marB="34314" anchor="ctr"/>
                </a:tc>
                <a:tc>
                  <a:txBody>
                    <a:bodyPr/>
                    <a:lstStyle/>
                    <a:p>
                      <a:pPr algn="ctr"/>
                      <a:r>
                        <a:rPr lang="id-ID" sz="1300" b="1" dirty="0"/>
                        <a:t>Disetujui</a:t>
                      </a:r>
                    </a:p>
                  </a:txBody>
                  <a:tcPr marL="59828" marR="59828" marT="34314" marB="34314" anchor="ctr"/>
                </a:tc>
                <a:tc>
                  <a:txBody>
                    <a:bodyPr/>
                    <a:lstStyle/>
                    <a:p>
                      <a:pPr algn="ctr"/>
                      <a:r>
                        <a:rPr lang="id-ID" sz="1300" b="1" dirty="0"/>
                        <a:t>Belum Disetujui</a:t>
                      </a:r>
                    </a:p>
                  </a:txBody>
                  <a:tcPr marL="59828" marR="59828" marT="34314" marB="34314" anchor="ctr"/>
                </a:tc>
                <a:extLst>
                  <a:ext uri="{0D108BD9-81ED-4DB2-BD59-A6C34878D82A}">
                    <a16:rowId xmlns:a16="http://schemas.microsoft.com/office/drawing/2014/main" val="10002"/>
                  </a:ext>
                </a:extLst>
              </a:tr>
              <a:tr h="374391">
                <a:tc>
                  <a:txBody>
                    <a:bodyPr/>
                    <a:lstStyle/>
                    <a:p>
                      <a:pPr algn="ctr"/>
                      <a:r>
                        <a:rPr lang="id-ID" sz="1700" dirty="0"/>
                        <a:t>3.004</a:t>
                      </a:r>
                    </a:p>
                  </a:txBody>
                  <a:tcPr marL="59828" marR="59828" marT="34314" marB="34314" anchor="ctr"/>
                </a:tc>
                <a:tc>
                  <a:txBody>
                    <a:bodyPr/>
                    <a:lstStyle/>
                    <a:p>
                      <a:pPr algn="ctr"/>
                      <a:r>
                        <a:rPr lang="id-ID" sz="1700" dirty="0"/>
                        <a:t>1.763</a:t>
                      </a:r>
                    </a:p>
                  </a:txBody>
                  <a:tcPr marL="59828" marR="59828" marT="34314" marB="34314" anchor="ctr"/>
                </a:tc>
                <a:tc>
                  <a:txBody>
                    <a:bodyPr/>
                    <a:lstStyle/>
                    <a:p>
                      <a:pPr algn="ctr"/>
                      <a:r>
                        <a:rPr lang="id-ID" sz="1700" dirty="0"/>
                        <a:t>716</a:t>
                      </a:r>
                    </a:p>
                  </a:txBody>
                  <a:tcPr marL="59828" marR="59828" marT="34314" marB="34314" anchor="ctr"/>
                </a:tc>
                <a:tc>
                  <a:txBody>
                    <a:bodyPr/>
                    <a:lstStyle/>
                    <a:p>
                      <a:pPr algn="ctr"/>
                      <a:r>
                        <a:rPr lang="id-ID" sz="1700" dirty="0"/>
                        <a:t>256</a:t>
                      </a:r>
                    </a:p>
                  </a:txBody>
                  <a:tcPr marL="59828" marR="59828" marT="34314" marB="34314" anchor="ctr"/>
                </a:tc>
                <a:tc>
                  <a:txBody>
                    <a:bodyPr/>
                    <a:lstStyle/>
                    <a:p>
                      <a:pPr algn="ctr"/>
                      <a:r>
                        <a:rPr lang="id-ID" sz="1700" dirty="0"/>
                        <a:t>269</a:t>
                      </a:r>
                    </a:p>
                  </a:txBody>
                  <a:tcPr marL="59828" marR="59828" marT="34314" marB="34314" anchor="ctr"/>
                </a:tc>
                <a:extLst>
                  <a:ext uri="{0D108BD9-81ED-4DB2-BD59-A6C34878D82A}">
                    <a16:rowId xmlns:a16="http://schemas.microsoft.com/office/drawing/2014/main" val="10003"/>
                  </a:ext>
                </a:extLst>
              </a:tr>
            </a:tbl>
          </a:graphicData>
        </a:graphic>
      </p:graphicFrame>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Number Placeholder 1"/>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90CBD36-8FF3-4F52-B3E4-3420EDA35C9E}" type="slidenum">
              <a:rPr lang="id-ID"/>
              <a:pPr fontAlgn="base">
                <a:spcBef>
                  <a:spcPct val="0"/>
                </a:spcBef>
                <a:spcAft>
                  <a:spcPct val="0"/>
                </a:spcAft>
              </a:pPr>
              <a:t>29</a:t>
            </a:fld>
            <a:endParaRPr lang="id-ID"/>
          </a:p>
        </p:txBody>
      </p:sp>
      <p:sp>
        <p:nvSpPr>
          <p:cNvPr id="3" name="Rectangle 2"/>
          <p:cNvSpPr/>
          <p:nvPr/>
        </p:nvSpPr>
        <p:spPr>
          <a:xfrm>
            <a:off x="490905" y="1"/>
            <a:ext cx="8653096" cy="836613"/>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176213" fontAlgn="auto">
              <a:spcBef>
                <a:spcPts val="0"/>
              </a:spcBef>
              <a:spcAft>
                <a:spcPts val="0"/>
              </a:spcAft>
              <a:defRPr/>
            </a:pPr>
            <a:r>
              <a:rPr lang="id-ID" sz="2800" dirty="0">
                <a:solidFill>
                  <a:schemeClr val="tx2">
                    <a:lumMod val="75000"/>
                  </a:schemeClr>
                </a:solidFill>
                <a:latin typeface="Century Gothic" pitchFamily="34" charset="0"/>
              </a:rPr>
              <a:t>SKEMA PENGEMBANGAN KARIR DOSEN</a:t>
            </a:r>
          </a:p>
        </p:txBody>
      </p:sp>
      <p:sp>
        <p:nvSpPr>
          <p:cNvPr id="4" name="Pentagon 3"/>
          <p:cNvSpPr/>
          <p:nvPr/>
        </p:nvSpPr>
        <p:spPr>
          <a:xfrm>
            <a:off x="0" y="1"/>
            <a:ext cx="650631" cy="836613"/>
          </a:xfrm>
          <a:prstGeom prst="homePlate">
            <a:avLst>
              <a:gd name="adj" fmla="val 28848"/>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d-ID" dirty="0"/>
          </a:p>
        </p:txBody>
      </p:sp>
      <p:sp>
        <p:nvSpPr>
          <p:cNvPr id="5" name="Rectangle 4"/>
          <p:cNvSpPr/>
          <p:nvPr/>
        </p:nvSpPr>
        <p:spPr>
          <a:xfrm>
            <a:off x="1780443" y="4005263"/>
            <a:ext cx="1661746" cy="71913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id-ID" sz="4800" dirty="0"/>
              <a:t>1</a:t>
            </a:r>
          </a:p>
        </p:txBody>
      </p:sp>
      <p:sp>
        <p:nvSpPr>
          <p:cNvPr id="6" name="Rectangle 5"/>
          <p:cNvSpPr/>
          <p:nvPr/>
        </p:nvSpPr>
        <p:spPr>
          <a:xfrm>
            <a:off x="1780443" y="4724401"/>
            <a:ext cx="1661746" cy="1431925"/>
          </a:xfrm>
          <a:prstGeom prst="rect">
            <a:avLst/>
          </a:prstGeom>
          <a:solidFill>
            <a:srgbClr val="FFC000">
              <a:alpha val="3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fontAlgn="auto">
              <a:spcBef>
                <a:spcPts val="0"/>
              </a:spcBef>
              <a:spcAft>
                <a:spcPts val="0"/>
              </a:spcAft>
              <a:defRPr/>
            </a:pPr>
            <a:r>
              <a:rPr lang="id-ID" sz="2400" dirty="0">
                <a:solidFill>
                  <a:schemeClr val="tx1"/>
                </a:solidFill>
                <a:effectLst>
                  <a:outerShdw blurRad="38100" dist="38100" dir="2700000" algn="tl">
                    <a:srgbClr val="000000">
                      <a:alpha val="43137"/>
                    </a:srgbClr>
                  </a:outerShdw>
                </a:effectLst>
              </a:rPr>
              <a:t>ASISTEN AHLI</a:t>
            </a:r>
          </a:p>
          <a:p>
            <a:pPr fontAlgn="auto">
              <a:spcBef>
                <a:spcPts val="0"/>
              </a:spcBef>
              <a:spcAft>
                <a:spcPts val="0"/>
              </a:spcAft>
              <a:defRPr/>
            </a:pPr>
            <a:r>
              <a:rPr lang="id-ID" sz="1600" dirty="0">
                <a:solidFill>
                  <a:srgbClr val="C00000"/>
                </a:solidFill>
              </a:rPr>
              <a:t>Kum: 100-150</a:t>
            </a:r>
            <a:endParaRPr lang="id-ID" sz="2400" dirty="0">
              <a:solidFill>
                <a:srgbClr val="C00000"/>
              </a:solidFill>
            </a:endParaRPr>
          </a:p>
        </p:txBody>
      </p:sp>
      <p:sp>
        <p:nvSpPr>
          <p:cNvPr id="7" name="Rectangle 6"/>
          <p:cNvSpPr/>
          <p:nvPr/>
        </p:nvSpPr>
        <p:spPr>
          <a:xfrm>
            <a:off x="3442189" y="3284538"/>
            <a:ext cx="1661746" cy="720725"/>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id-ID" sz="4800" dirty="0"/>
              <a:t>2</a:t>
            </a:r>
          </a:p>
        </p:txBody>
      </p:sp>
      <p:sp>
        <p:nvSpPr>
          <p:cNvPr id="8" name="Rectangle 7"/>
          <p:cNvSpPr/>
          <p:nvPr/>
        </p:nvSpPr>
        <p:spPr>
          <a:xfrm>
            <a:off x="3442189" y="4005263"/>
            <a:ext cx="1661746" cy="2151062"/>
          </a:xfrm>
          <a:prstGeom prst="rect">
            <a:avLst/>
          </a:prstGeom>
          <a:solidFill>
            <a:schemeClr val="accent6">
              <a:lumMod val="75000"/>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fontAlgn="auto">
              <a:spcBef>
                <a:spcPts val="0"/>
              </a:spcBef>
              <a:spcAft>
                <a:spcPts val="0"/>
              </a:spcAft>
              <a:defRPr/>
            </a:pPr>
            <a:r>
              <a:rPr lang="id-ID" sz="2800" dirty="0">
                <a:solidFill>
                  <a:schemeClr val="tx1"/>
                </a:solidFill>
                <a:effectLst>
                  <a:outerShdw blurRad="38100" dist="38100" dir="2700000" algn="tl">
                    <a:srgbClr val="000000">
                      <a:alpha val="43137"/>
                    </a:srgbClr>
                  </a:outerShdw>
                </a:effectLst>
              </a:rPr>
              <a:t>LEKTOR</a:t>
            </a:r>
          </a:p>
          <a:p>
            <a:pPr fontAlgn="auto">
              <a:spcBef>
                <a:spcPts val="0"/>
              </a:spcBef>
              <a:spcAft>
                <a:spcPts val="0"/>
              </a:spcAft>
              <a:defRPr/>
            </a:pPr>
            <a:r>
              <a:rPr lang="id-ID" sz="1600" dirty="0">
                <a:solidFill>
                  <a:srgbClr val="C00000"/>
                </a:solidFill>
              </a:rPr>
              <a:t>Kum: 200-300</a:t>
            </a:r>
            <a:endParaRPr lang="id-ID" sz="1600" dirty="0">
              <a:solidFill>
                <a:schemeClr val="tx1"/>
              </a:solidFill>
              <a:effectLst>
                <a:outerShdw blurRad="38100" dist="38100" dir="2700000" algn="tl">
                  <a:srgbClr val="000000">
                    <a:alpha val="43137"/>
                  </a:srgbClr>
                </a:outerShdw>
              </a:effectLst>
            </a:endParaRPr>
          </a:p>
        </p:txBody>
      </p:sp>
      <p:sp>
        <p:nvSpPr>
          <p:cNvPr id="9" name="Rectangle 8"/>
          <p:cNvSpPr/>
          <p:nvPr/>
        </p:nvSpPr>
        <p:spPr>
          <a:xfrm>
            <a:off x="5103936" y="2565400"/>
            <a:ext cx="1661746" cy="71913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id-ID" sz="4800" dirty="0"/>
              <a:t>3</a:t>
            </a:r>
          </a:p>
        </p:txBody>
      </p:sp>
      <p:sp>
        <p:nvSpPr>
          <p:cNvPr id="10" name="Rectangle 9"/>
          <p:cNvSpPr/>
          <p:nvPr/>
        </p:nvSpPr>
        <p:spPr>
          <a:xfrm>
            <a:off x="5103936" y="3284539"/>
            <a:ext cx="1661746" cy="2871787"/>
          </a:xfrm>
          <a:prstGeom prst="rect">
            <a:avLst/>
          </a:prstGeom>
          <a:solidFill>
            <a:srgbClr val="00B0F0">
              <a:alpha val="3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fontAlgn="auto">
              <a:spcBef>
                <a:spcPts val="0"/>
              </a:spcBef>
              <a:spcAft>
                <a:spcPts val="0"/>
              </a:spcAft>
              <a:defRPr/>
            </a:pPr>
            <a:r>
              <a:rPr lang="id-ID" sz="2800" dirty="0">
                <a:solidFill>
                  <a:schemeClr val="tx1"/>
                </a:solidFill>
                <a:effectLst>
                  <a:outerShdw blurRad="38100" dist="38100" dir="2700000" algn="tl">
                    <a:srgbClr val="000000">
                      <a:alpha val="43137"/>
                    </a:srgbClr>
                  </a:outerShdw>
                </a:effectLst>
              </a:rPr>
              <a:t>LEKTOR KEPALA</a:t>
            </a:r>
          </a:p>
          <a:p>
            <a:pPr fontAlgn="auto">
              <a:spcBef>
                <a:spcPts val="0"/>
              </a:spcBef>
              <a:spcAft>
                <a:spcPts val="0"/>
              </a:spcAft>
              <a:defRPr/>
            </a:pPr>
            <a:r>
              <a:rPr lang="id-ID" sz="1600" dirty="0">
                <a:solidFill>
                  <a:srgbClr val="C00000"/>
                </a:solidFill>
              </a:rPr>
              <a:t>Kum: 400-550-700</a:t>
            </a:r>
            <a:endParaRPr lang="id-ID" sz="1600" dirty="0">
              <a:solidFill>
                <a:schemeClr val="tx1"/>
              </a:solidFill>
              <a:effectLst>
                <a:outerShdw blurRad="38100" dist="38100" dir="2700000" algn="tl">
                  <a:srgbClr val="000000">
                    <a:alpha val="43137"/>
                  </a:srgbClr>
                </a:outerShdw>
              </a:effectLst>
            </a:endParaRPr>
          </a:p>
          <a:p>
            <a:pPr fontAlgn="auto">
              <a:spcBef>
                <a:spcPts val="0"/>
              </a:spcBef>
              <a:spcAft>
                <a:spcPts val="0"/>
              </a:spcAft>
              <a:defRPr/>
            </a:pPr>
            <a:endParaRPr lang="id-ID" sz="2800" dirty="0">
              <a:solidFill>
                <a:schemeClr val="tx1"/>
              </a:solidFill>
              <a:effectLst>
                <a:outerShdw blurRad="38100" dist="38100" dir="2700000" algn="tl">
                  <a:srgbClr val="000000">
                    <a:alpha val="43137"/>
                  </a:srgbClr>
                </a:outerShdw>
              </a:effectLst>
            </a:endParaRPr>
          </a:p>
        </p:txBody>
      </p:sp>
      <p:sp>
        <p:nvSpPr>
          <p:cNvPr id="11" name="Rectangle 10"/>
          <p:cNvSpPr/>
          <p:nvPr/>
        </p:nvSpPr>
        <p:spPr>
          <a:xfrm>
            <a:off x="6765682" y="1916113"/>
            <a:ext cx="1795096" cy="720725"/>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id-ID" sz="4800" dirty="0"/>
              <a:t>4</a:t>
            </a:r>
          </a:p>
        </p:txBody>
      </p:sp>
      <p:sp>
        <p:nvSpPr>
          <p:cNvPr id="12" name="Rectangle 11"/>
          <p:cNvSpPr/>
          <p:nvPr/>
        </p:nvSpPr>
        <p:spPr>
          <a:xfrm>
            <a:off x="6765682" y="2636839"/>
            <a:ext cx="1795096" cy="3519487"/>
          </a:xfrm>
          <a:prstGeom prst="rect">
            <a:avLst/>
          </a:prstGeom>
          <a:solidFill>
            <a:srgbClr val="00B050">
              <a:alpha val="3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fontAlgn="auto">
              <a:spcBef>
                <a:spcPts val="0"/>
              </a:spcBef>
              <a:spcAft>
                <a:spcPts val="0"/>
              </a:spcAft>
              <a:defRPr/>
            </a:pPr>
            <a:r>
              <a:rPr lang="id-ID" sz="2800" dirty="0">
                <a:solidFill>
                  <a:schemeClr val="tx1"/>
                </a:solidFill>
                <a:effectLst>
                  <a:outerShdw blurRad="38100" dist="38100" dir="2700000" algn="tl">
                    <a:srgbClr val="000000">
                      <a:alpha val="43137"/>
                    </a:srgbClr>
                  </a:outerShdw>
                </a:effectLst>
              </a:rPr>
              <a:t>GURU BESAR</a:t>
            </a:r>
          </a:p>
          <a:p>
            <a:pPr fontAlgn="auto">
              <a:spcBef>
                <a:spcPts val="0"/>
              </a:spcBef>
              <a:spcAft>
                <a:spcPts val="0"/>
              </a:spcAft>
              <a:defRPr/>
            </a:pPr>
            <a:r>
              <a:rPr lang="id-ID" sz="1600" dirty="0">
                <a:solidFill>
                  <a:srgbClr val="C00000"/>
                </a:solidFill>
              </a:rPr>
              <a:t>Kum: 850-1050</a:t>
            </a:r>
            <a:endParaRPr lang="id-ID" sz="2800" dirty="0">
              <a:solidFill>
                <a:schemeClr val="tx1"/>
              </a:solidFill>
              <a:effectLst>
                <a:outerShdw blurRad="38100" dist="38100" dir="2700000" algn="tl">
                  <a:srgbClr val="000000">
                    <a:alpha val="43137"/>
                  </a:srgbClr>
                </a:outerShdw>
              </a:effectLst>
            </a:endParaRPr>
          </a:p>
        </p:txBody>
      </p:sp>
      <p:sp>
        <p:nvSpPr>
          <p:cNvPr id="13" name="Rectangle 12"/>
          <p:cNvSpPr/>
          <p:nvPr/>
        </p:nvSpPr>
        <p:spPr>
          <a:xfrm>
            <a:off x="310662" y="1052513"/>
            <a:ext cx="4261338" cy="2308324"/>
          </a:xfrm>
          <a:prstGeom prst="rect">
            <a:avLst/>
          </a:prstGeom>
          <a:solidFill>
            <a:schemeClr val="accent5">
              <a:lumMod val="20000"/>
              <a:lumOff val="80000"/>
            </a:schemeClr>
          </a:solidFill>
        </p:spPr>
        <p:txBody>
          <a:bodyPr>
            <a:spAutoFit/>
          </a:bodyPr>
          <a:lstStyle/>
          <a:p>
            <a:pPr fontAlgn="auto">
              <a:spcBef>
                <a:spcPts val="0"/>
              </a:spcBef>
              <a:spcAft>
                <a:spcPts val="0"/>
              </a:spcAft>
              <a:defRPr/>
            </a:pPr>
            <a:r>
              <a:rPr lang="nn-NO" dirty="0">
                <a:latin typeface="+mn-lt"/>
                <a:cs typeface="+mn-cs"/>
              </a:rPr>
              <a:t>PENGEMBANGAN KARIR </a:t>
            </a:r>
          </a:p>
          <a:p>
            <a:pPr marL="285750" indent="-285750" fontAlgn="auto">
              <a:spcBef>
                <a:spcPts val="0"/>
              </a:spcBef>
              <a:spcAft>
                <a:spcPts val="0"/>
              </a:spcAft>
              <a:buFont typeface="Wingdings" pitchFamily="2" charset="2"/>
              <a:buChar char="ü"/>
              <a:defRPr/>
            </a:pPr>
            <a:r>
              <a:rPr lang="nn-NO" dirty="0">
                <a:latin typeface="+mn-lt"/>
                <a:cs typeface="+mn-cs"/>
              </a:rPr>
              <a:t>SERTIFIKASI PENDIDIK/DOSEN</a:t>
            </a:r>
          </a:p>
          <a:p>
            <a:pPr marL="285750" indent="-285750" fontAlgn="auto">
              <a:spcBef>
                <a:spcPts val="0"/>
              </a:spcBef>
              <a:spcAft>
                <a:spcPts val="0"/>
              </a:spcAft>
              <a:buFont typeface="Wingdings" pitchFamily="2" charset="2"/>
              <a:buChar char="ü"/>
              <a:defRPr/>
            </a:pPr>
            <a:r>
              <a:rPr lang="nn-NO" dirty="0">
                <a:latin typeface="+mn-lt"/>
                <a:cs typeface="+mn-cs"/>
              </a:rPr>
              <a:t>PENGEMBANGAN KOMPETENSI PROFESIONAL/STUDI LANJUT</a:t>
            </a:r>
          </a:p>
          <a:p>
            <a:pPr marL="285750" indent="-285750" fontAlgn="auto">
              <a:spcBef>
                <a:spcPts val="0"/>
              </a:spcBef>
              <a:spcAft>
                <a:spcPts val="0"/>
              </a:spcAft>
              <a:buFont typeface="Wingdings" pitchFamily="2" charset="2"/>
              <a:buChar char="ü"/>
              <a:defRPr/>
            </a:pPr>
            <a:r>
              <a:rPr lang="nn-NO" dirty="0">
                <a:latin typeface="+mn-lt"/>
                <a:cs typeface="+mn-cs"/>
              </a:rPr>
              <a:t>KENAIKAN JABATAN AKADEMIK/PANGKAT</a:t>
            </a:r>
          </a:p>
          <a:p>
            <a:pPr marL="285750" indent="-285750" fontAlgn="auto">
              <a:spcBef>
                <a:spcPts val="0"/>
              </a:spcBef>
              <a:spcAft>
                <a:spcPts val="0"/>
              </a:spcAft>
              <a:buFont typeface="Wingdings" pitchFamily="2" charset="2"/>
              <a:buChar char="ü"/>
              <a:defRPr/>
            </a:pPr>
            <a:r>
              <a:rPr lang="nn-NO" dirty="0">
                <a:latin typeface="+mn-lt"/>
                <a:cs typeface="+mn-cs"/>
              </a:rPr>
              <a:t>PENGEMBANGAN KARYA ILMIAH/PENELITIAN/PUBLIKASI ILMIAH</a:t>
            </a:r>
          </a:p>
        </p:txBody>
      </p:sp>
      <p:sp>
        <p:nvSpPr>
          <p:cNvPr id="14" name="Rectangle 13"/>
          <p:cNvSpPr/>
          <p:nvPr/>
        </p:nvSpPr>
        <p:spPr>
          <a:xfrm>
            <a:off x="118697" y="4725989"/>
            <a:ext cx="1661746" cy="720725"/>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id-ID" sz="4800" dirty="0"/>
              <a:t>0</a:t>
            </a:r>
          </a:p>
        </p:txBody>
      </p:sp>
      <p:sp>
        <p:nvSpPr>
          <p:cNvPr id="15" name="Rectangle 14"/>
          <p:cNvSpPr/>
          <p:nvPr/>
        </p:nvSpPr>
        <p:spPr>
          <a:xfrm>
            <a:off x="118697" y="5426075"/>
            <a:ext cx="1661746" cy="730250"/>
          </a:xfrm>
          <a:prstGeom prst="rect">
            <a:avLst/>
          </a:prstGeom>
          <a:solidFill>
            <a:schemeClr val="bg1">
              <a:lumMod val="65000"/>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fontAlgn="auto">
              <a:spcBef>
                <a:spcPts val="0"/>
              </a:spcBef>
              <a:spcAft>
                <a:spcPts val="0"/>
              </a:spcAft>
              <a:defRPr/>
            </a:pPr>
            <a:r>
              <a:rPr lang="id-ID" sz="2400" dirty="0">
                <a:solidFill>
                  <a:schemeClr val="tx1"/>
                </a:solidFill>
                <a:effectLst>
                  <a:outerShdw blurRad="38100" dist="38100" dir="2700000" algn="tl">
                    <a:srgbClr val="000000">
                      <a:alpha val="43137"/>
                    </a:srgbClr>
                  </a:outerShdw>
                </a:effectLst>
              </a:rPr>
              <a:t>REKRUTMEN</a:t>
            </a:r>
          </a:p>
        </p:txBody>
      </p:sp>
      <p:sp>
        <p:nvSpPr>
          <p:cNvPr id="78864" name="AutoShape 4" descr="Hasil gambar untuk people run icon"/>
          <p:cNvSpPr>
            <a:spLocks noChangeAspect="1" noChangeArrowheads="1"/>
          </p:cNvSpPr>
          <p:nvPr/>
        </p:nvSpPr>
        <p:spPr bwMode="auto">
          <a:xfrm>
            <a:off x="143608" y="-144463"/>
            <a:ext cx="281354" cy="304801"/>
          </a:xfrm>
          <a:prstGeom prst="rect">
            <a:avLst/>
          </a:prstGeom>
          <a:noFill/>
          <a:ln w="9525">
            <a:noFill/>
            <a:miter lim="800000"/>
            <a:headEnd/>
            <a:tailEnd/>
          </a:ln>
        </p:spPr>
        <p:txBody>
          <a:bodyPr/>
          <a:lstStyle/>
          <a:p>
            <a:endParaRPr lang="id-ID"/>
          </a:p>
        </p:txBody>
      </p:sp>
      <p:pic>
        <p:nvPicPr>
          <p:cNvPr id="6149" name="Picture 5"/>
          <p:cNvPicPr>
            <a:picLocks noChangeAspect="1" noChangeArrowheads="1"/>
          </p:cNvPicPr>
          <p:nvPr/>
        </p:nvPicPr>
        <p:blipFill>
          <a:blip r:embed="rId2" cstate="email">
            <a:duotone>
              <a:schemeClr val="accent1">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424962" y="3439710"/>
            <a:ext cx="1172891" cy="12206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548680"/>
            <a:ext cx="7972452" cy="939784"/>
          </a:xfrm>
          <a:solidFill>
            <a:srgbClr val="FFFF00"/>
          </a:solidFill>
        </p:spPr>
        <p:txBody>
          <a:bodyPr>
            <a:normAutofit/>
          </a:bodyPr>
          <a:lstStyle/>
          <a:p>
            <a:r>
              <a:rPr lang="id-ID" sz="3600" b="1" dirty="0">
                <a:solidFill>
                  <a:srgbClr val="00B050"/>
                </a:solidFill>
              </a:rPr>
              <a:t>Sasaran Strategis Kemenristekdikti</a:t>
            </a:r>
          </a:p>
        </p:txBody>
      </p:sp>
      <p:sp>
        <p:nvSpPr>
          <p:cNvPr id="3" name="Content Placeholder 2"/>
          <p:cNvSpPr>
            <a:spLocks noGrp="1"/>
          </p:cNvSpPr>
          <p:nvPr>
            <p:ph idx="1"/>
          </p:nvPr>
        </p:nvSpPr>
        <p:spPr>
          <a:xfrm>
            <a:off x="457200" y="1609416"/>
            <a:ext cx="7472386" cy="4846320"/>
          </a:xfrm>
        </p:spPr>
        <p:txBody>
          <a:bodyPr>
            <a:normAutofit/>
          </a:bodyPr>
          <a:lstStyle/>
          <a:p>
            <a:pPr>
              <a:buFont typeface="Wingdings" pitchFamily="2" charset="2"/>
              <a:buChar char="§"/>
            </a:pPr>
            <a:r>
              <a:rPr lang="id-ID" dirty="0"/>
              <a:t>Meningkatnya kualitas pembelajaran dan kemahasiswaa pendidikan tinggi.</a:t>
            </a:r>
          </a:p>
          <a:p>
            <a:pPr>
              <a:buFont typeface="Wingdings" pitchFamily="2" charset="2"/>
              <a:buChar char="§"/>
            </a:pPr>
            <a:r>
              <a:rPr lang="id-ID" dirty="0"/>
              <a:t>Meningkatnya  kualitas kelembagaan Iptek dan pendidikan tinggi.</a:t>
            </a:r>
          </a:p>
          <a:p>
            <a:pPr>
              <a:buFont typeface="Wingdings" pitchFamily="2" charset="2"/>
              <a:buChar char="§"/>
            </a:pPr>
            <a:r>
              <a:rPr lang="id-ID" b="1" dirty="0">
                <a:solidFill>
                  <a:srgbClr val="00B0F0"/>
                </a:solidFill>
              </a:rPr>
              <a:t>Meningkatnya relevansi, kualitas, dan kuantitas sumber daya Iptek dan pendidikan tinggi.</a:t>
            </a:r>
          </a:p>
          <a:p>
            <a:pPr>
              <a:buFont typeface="Wingdings" pitchFamily="2" charset="2"/>
              <a:buChar char="§"/>
            </a:pPr>
            <a:r>
              <a:rPr lang="id-ID" dirty="0"/>
              <a:t>Meningkatnya relevansi dan produktivitas riset dan pengembangan.</a:t>
            </a:r>
          </a:p>
          <a:p>
            <a:pPr>
              <a:buFont typeface="Wingdings" pitchFamily="2" charset="2"/>
              <a:buChar char="§"/>
            </a:pPr>
            <a:r>
              <a:rPr lang="id-ID" dirty="0"/>
              <a:t>Menguatnya kapasitas inovasi.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17856" y="1037651"/>
            <a:ext cx="942975" cy="928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ounded Rectangle 6"/>
          <p:cNvSpPr/>
          <p:nvPr/>
        </p:nvSpPr>
        <p:spPr>
          <a:xfrm>
            <a:off x="1547664" y="5589240"/>
            <a:ext cx="6102678" cy="270030"/>
          </a:xfrm>
          <a:prstGeom prst="roundRect">
            <a:avLst/>
          </a:prstGeom>
          <a:solidFill>
            <a:schemeClr val="tx2">
              <a:lumMod val="60000"/>
              <a:lumOff val="4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1050" dirty="0">
                <a:solidFill>
                  <a:schemeClr val="bg1"/>
                </a:solidFill>
              </a:rPr>
              <a:t>Seminar </a:t>
            </a:r>
            <a:r>
              <a:rPr lang="en-US" sz="1050" i="1" dirty="0">
                <a:solidFill>
                  <a:schemeClr val="bg1"/>
                </a:solidFill>
              </a:rPr>
              <a:t>Professorship</a:t>
            </a:r>
            <a:endParaRPr lang="en-US" sz="1050" dirty="0">
              <a:solidFill>
                <a:schemeClr val="bg1"/>
              </a:solidFill>
            </a:endParaRPr>
          </a:p>
        </p:txBody>
      </p:sp>
      <p:graphicFrame>
        <p:nvGraphicFramePr>
          <p:cNvPr id="3" name="Diagram 2"/>
          <p:cNvGraphicFramePr/>
          <p:nvPr>
            <p:extLst/>
          </p:nvPr>
        </p:nvGraphicFramePr>
        <p:xfrm>
          <a:off x="2286000" y="1905000"/>
          <a:ext cx="4572000" cy="3048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5" name="TextBox 4"/>
          <p:cNvSpPr txBox="1"/>
          <p:nvPr/>
        </p:nvSpPr>
        <p:spPr>
          <a:xfrm>
            <a:off x="2357754" y="3645025"/>
            <a:ext cx="1134126" cy="300082"/>
          </a:xfrm>
          <a:prstGeom prst="rect">
            <a:avLst/>
          </a:prstGeom>
          <a:noFill/>
        </p:spPr>
        <p:txBody>
          <a:bodyPr wrap="square" rtlCol="0">
            <a:spAutoFit/>
          </a:bodyPr>
          <a:lstStyle/>
          <a:p>
            <a:r>
              <a:rPr lang="en-US" sz="1350" dirty="0">
                <a:solidFill>
                  <a:schemeClr val="tx2">
                    <a:lumMod val="75000"/>
                  </a:schemeClr>
                </a:solidFill>
              </a:rPr>
              <a:t>s/d </a:t>
            </a:r>
            <a:r>
              <a:rPr lang="en-US" sz="1350" dirty="0" err="1">
                <a:solidFill>
                  <a:schemeClr val="tx2">
                    <a:lumMod val="75000"/>
                  </a:schemeClr>
                </a:solidFill>
              </a:rPr>
              <a:t>Juni</a:t>
            </a:r>
            <a:r>
              <a:rPr lang="en-US" sz="1350" dirty="0">
                <a:solidFill>
                  <a:schemeClr val="tx2">
                    <a:lumMod val="75000"/>
                  </a:schemeClr>
                </a:solidFill>
              </a:rPr>
              <a:t> 2011</a:t>
            </a:r>
          </a:p>
        </p:txBody>
      </p:sp>
      <p:sp>
        <p:nvSpPr>
          <p:cNvPr id="8" name="TextBox 7"/>
          <p:cNvSpPr txBox="1"/>
          <p:nvPr/>
        </p:nvSpPr>
        <p:spPr>
          <a:xfrm>
            <a:off x="3113838" y="2888941"/>
            <a:ext cx="1782198" cy="300082"/>
          </a:xfrm>
          <a:prstGeom prst="rect">
            <a:avLst/>
          </a:prstGeom>
          <a:noFill/>
        </p:spPr>
        <p:txBody>
          <a:bodyPr wrap="square" rtlCol="0">
            <a:spAutoFit/>
          </a:bodyPr>
          <a:lstStyle/>
          <a:p>
            <a:r>
              <a:rPr lang="en-US" sz="1350" dirty="0" err="1">
                <a:solidFill>
                  <a:schemeClr val="tx2">
                    <a:lumMod val="75000"/>
                  </a:schemeClr>
                </a:solidFill>
              </a:rPr>
              <a:t>Juli</a:t>
            </a:r>
            <a:r>
              <a:rPr lang="en-US" sz="1350" dirty="0">
                <a:solidFill>
                  <a:schemeClr val="tx2">
                    <a:lumMod val="75000"/>
                  </a:schemeClr>
                </a:solidFill>
              </a:rPr>
              <a:t> 2011 s/d </a:t>
            </a:r>
            <a:r>
              <a:rPr lang="en-US" sz="1350" dirty="0" err="1">
                <a:solidFill>
                  <a:schemeClr val="tx2">
                    <a:lumMod val="75000"/>
                  </a:schemeClr>
                </a:solidFill>
              </a:rPr>
              <a:t>Juni</a:t>
            </a:r>
            <a:r>
              <a:rPr lang="en-US" sz="1350" dirty="0">
                <a:solidFill>
                  <a:schemeClr val="tx2">
                    <a:lumMod val="75000"/>
                  </a:schemeClr>
                </a:solidFill>
              </a:rPr>
              <a:t> 2015</a:t>
            </a:r>
          </a:p>
        </p:txBody>
      </p:sp>
      <p:sp>
        <p:nvSpPr>
          <p:cNvPr id="9" name="TextBox 8"/>
          <p:cNvSpPr txBox="1"/>
          <p:nvPr/>
        </p:nvSpPr>
        <p:spPr>
          <a:xfrm>
            <a:off x="4903034" y="2402886"/>
            <a:ext cx="1134126" cy="300082"/>
          </a:xfrm>
          <a:prstGeom prst="rect">
            <a:avLst/>
          </a:prstGeom>
          <a:noFill/>
        </p:spPr>
        <p:txBody>
          <a:bodyPr wrap="square" rtlCol="0">
            <a:spAutoFit/>
          </a:bodyPr>
          <a:lstStyle/>
          <a:p>
            <a:r>
              <a:rPr lang="en-US" sz="1350" dirty="0" err="1">
                <a:solidFill>
                  <a:schemeClr val="tx2">
                    <a:lumMod val="75000"/>
                  </a:schemeClr>
                </a:solidFill>
              </a:rPr>
              <a:t>Juli</a:t>
            </a:r>
            <a:r>
              <a:rPr lang="en-US" sz="1350" dirty="0">
                <a:solidFill>
                  <a:schemeClr val="tx2">
                    <a:lumMod val="75000"/>
                  </a:schemeClr>
                </a:solidFill>
              </a:rPr>
              <a:t> 2015</a:t>
            </a:r>
          </a:p>
        </p:txBody>
      </p:sp>
    </p:spTree>
    <p:extLst>
      <p:ext uri="{BB962C8B-B14F-4D97-AF65-F5344CB8AC3E}">
        <p14:creationId xmlns:p14="http://schemas.microsoft.com/office/powerpoint/2010/main" val="15590559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tock persentasi-02.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43000" y="1500188"/>
            <a:ext cx="6858000" cy="4037844"/>
          </a:xfrm>
          <a:prstGeom prst="rect">
            <a:avLst/>
          </a:prstGeom>
          <a:solidFill>
            <a:srgbClr val="1F497D"/>
          </a:solidFill>
        </p:spPr>
      </p:pic>
      <p:pic>
        <p:nvPicPr>
          <p:cNvPr id="5" name="Picture 4" descr="LOGO RISTEKDIKTI.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26463" y="1680407"/>
            <a:ext cx="785025" cy="785025"/>
          </a:xfrm>
          <a:prstGeom prst="rect">
            <a:avLst/>
          </a:prstGeom>
        </p:spPr>
      </p:pic>
      <p:sp>
        <p:nvSpPr>
          <p:cNvPr id="6" name="TextBox 5"/>
          <p:cNvSpPr txBox="1"/>
          <p:nvPr/>
        </p:nvSpPr>
        <p:spPr>
          <a:xfrm>
            <a:off x="1956075" y="1741398"/>
            <a:ext cx="6044927" cy="415498"/>
          </a:xfrm>
          <a:prstGeom prst="rect">
            <a:avLst/>
          </a:prstGeom>
          <a:noFill/>
        </p:spPr>
        <p:txBody>
          <a:bodyPr wrap="square" rtlCol="0">
            <a:spAutoFit/>
          </a:bodyPr>
          <a:lstStyle/>
          <a:p>
            <a:r>
              <a:rPr lang="en-US" sz="2100" b="1" dirty="0">
                <a:solidFill>
                  <a:schemeClr val="tx2">
                    <a:lumMod val="75000"/>
                  </a:schemeClr>
                </a:solidFill>
                <a:latin typeface="Avenir Next Condensed Medium"/>
                <a:cs typeface="Avenir Next Condensed Medium"/>
              </a:rPr>
              <a:t>  </a:t>
            </a:r>
          </a:p>
        </p:txBody>
      </p:sp>
      <p:sp>
        <p:nvSpPr>
          <p:cNvPr id="7" name="TextBox 6"/>
          <p:cNvSpPr txBox="1"/>
          <p:nvPr/>
        </p:nvSpPr>
        <p:spPr>
          <a:xfrm>
            <a:off x="1956075" y="1741398"/>
            <a:ext cx="6044927" cy="415498"/>
          </a:xfrm>
          <a:prstGeom prst="rect">
            <a:avLst/>
          </a:prstGeom>
          <a:noFill/>
        </p:spPr>
        <p:txBody>
          <a:bodyPr wrap="square" rtlCol="0">
            <a:spAutoFit/>
          </a:bodyPr>
          <a:lstStyle/>
          <a:p>
            <a:r>
              <a:rPr lang="en-US" sz="2100" b="1" dirty="0">
                <a:solidFill>
                  <a:schemeClr val="tx2">
                    <a:lumMod val="75000"/>
                  </a:schemeClr>
                </a:solidFill>
                <a:latin typeface="Avenir Next Condensed Medium"/>
                <a:cs typeface="Avenir Next Condensed Medium"/>
              </a:rPr>
              <a:t> </a:t>
            </a:r>
          </a:p>
        </p:txBody>
      </p:sp>
      <p:sp>
        <p:nvSpPr>
          <p:cNvPr id="15" name="TextBox 14"/>
          <p:cNvSpPr txBox="1"/>
          <p:nvPr/>
        </p:nvSpPr>
        <p:spPr>
          <a:xfrm>
            <a:off x="1975253" y="4849982"/>
            <a:ext cx="5825775" cy="530915"/>
          </a:xfrm>
          <a:prstGeom prst="rect">
            <a:avLst/>
          </a:prstGeom>
          <a:noFill/>
        </p:spPr>
        <p:txBody>
          <a:bodyPr wrap="square" rtlCol="0">
            <a:spAutoFit/>
          </a:bodyPr>
          <a:lstStyle/>
          <a:p>
            <a:r>
              <a:rPr lang="en-US" sz="825" b="1" i="1" dirty="0" err="1">
                <a:solidFill>
                  <a:schemeClr val="tx2">
                    <a:lumMod val="75000"/>
                  </a:schemeClr>
                </a:solidFill>
              </a:rPr>
              <a:t>Prof.dr.Ali</a:t>
            </a:r>
            <a:r>
              <a:rPr lang="en-US" sz="825" b="1" i="1" dirty="0">
                <a:solidFill>
                  <a:schemeClr val="tx2">
                    <a:lumMod val="75000"/>
                  </a:schemeClr>
                </a:solidFill>
              </a:rPr>
              <a:t> </a:t>
            </a:r>
            <a:r>
              <a:rPr lang="en-US" sz="825" b="1" i="1" dirty="0" err="1">
                <a:solidFill>
                  <a:schemeClr val="tx2">
                    <a:lumMod val="75000"/>
                  </a:schemeClr>
                </a:solidFill>
              </a:rPr>
              <a:t>Ghufron</a:t>
            </a:r>
            <a:r>
              <a:rPr lang="en-US" sz="825" b="1" i="1" dirty="0">
                <a:solidFill>
                  <a:schemeClr val="tx2">
                    <a:lumMod val="75000"/>
                  </a:schemeClr>
                </a:solidFill>
              </a:rPr>
              <a:t> </a:t>
            </a:r>
            <a:r>
              <a:rPr lang="en-US" sz="825" b="1" i="1" dirty="0" err="1">
                <a:solidFill>
                  <a:schemeClr val="tx2">
                    <a:lumMod val="75000"/>
                  </a:schemeClr>
                </a:solidFill>
              </a:rPr>
              <a:t>Mukti</a:t>
            </a:r>
            <a:r>
              <a:rPr lang="en-US" sz="825" b="1" i="1" dirty="0">
                <a:solidFill>
                  <a:schemeClr val="tx2">
                    <a:lumMod val="75000"/>
                  </a:schemeClr>
                </a:solidFill>
              </a:rPr>
              <a:t>., M.Sc. Ph.D.</a:t>
            </a:r>
          </a:p>
          <a:p>
            <a:r>
              <a:rPr lang="en-US" sz="675" i="1" dirty="0" err="1">
                <a:solidFill>
                  <a:schemeClr val="tx2">
                    <a:lumMod val="75000"/>
                  </a:schemeClr>
                </a:solidFill>
              </a:rPr>
              <a:t>Direktur</a:t>
            </a:r>
            <a:r>
              <a:rPr lang="en-US" sz="675" i="1" dirty="0">
                <a:solidFill>
                  <a:schemeClr val="tx2">
                    <a:lumMod val="75000"/>
                  </a:schemeClr>
                </a:solidFill>
              </a:rPr>
              <a:t> Jenderal </a:t>
            </a:r>
            <a:r>
              <a:rPr lang="en-US" sz="675" i="1" dirty="0" err="1">
                <a:solidFill>
                  <a:schemeClr val="tx2">
                    <a:lumMod val="75000"/>
                  </a:schemeClr>
                </a:solidFill>
              </a:rPr>
              <a:t>Sumber</a:t>
            </a:r>
            <a:r>
              <a:rPr lang="en-US" sz="675" i="1" dirty="0">
                <a:solidFill>
                  <a:schemeClr val="tx2">
                    <a:lumMod val="75000"/>
                  </a:schemeClr>
                </a:solidFill>
              </a:rPr>
              <a:t> </a:t>
            </a:r>
            <a:r>
              <a:rPr lang="en-US" sz="675" i="1" dirty="0" err="1">
                <a:solidFill>
                  <a:schemeClr val="tx2">
                    <a:lumMod val="75000"/>
                  </a:schemeClr>
                </a:solidFill>
              </a:rPr>
              <a:t>Daya</a:t>
            </a:r>
            <a:r>
              <a:rPr lang="en-US" sz="675" i="1" dirty="0">
                <a:solidFill>
                  <a:schemeClr val="tx2">
                    <a:lumMod val="75000"/>
                  </a:schemeClr>
                </a:solidFill>
              </a:rPr>
              <a:t> </a:t>
            </a:r>
            <a:r>
              <a:rPr lang="en-US" sz="675" i="1" dirty="0" err="1">
                <a:solidFill>
                  <a:schemeClr val="tx2">
                    <a:lumMod val="75000"/>
                  </a:schemeClr>
                </a:solidFill>
              </a:rPr>
              <a:t>Ilmu</a:t>
            </a:r>
            <a:r>
              <a:rPr lang="en-US" sz="675" i="1" dirty="0">
                <a:solidFill>
                  <a:schemeClr val="tx2">
                    <a:lumMod val="75000"/>
                  </a:schemeClr>
                </a:solidFill>
              </a:rPr>
              <a:t> </a:t>
            </a:r>
            <a:r>
              <a:rPr lang="en-US" sz="675" i="1" dirty="0" err="1">
                <a:solidFill>
                  <a:schemeClr val="tx2">
                    <a:lumMod val="75000"/>
                  </a:schemeClr>
                </a:solidFill>
              </a:rPr>
              <a:t>Pengetahuan</a:t>
            </a:r>
            <a:r>
              <a:rPr lang="en-US" sz="675" i="1" dirty="0">
                <a:solidFill>
                  <a:schemeClr val="tx2">
                    <a:lumMod val="75000"/>
                  </a:schemeClr>
                </a:solidFill>
              </a:rPr>
              <a:t>, </a:t>
            </a:r>
            <a:r>
              <a:rPr lang="en-US" sz="675" i="1" dirty="0" err="1">
                <a:solidFill>
                  <a:schemeClr val="tx2">
                    <a:lumMod val="75000"/>
                  </a:schemeClr>
                </a:solidFill>
              </a:rPr>
              <a:t>Teknologi</a:t>
            </a:r>
            <a:r>
              <a:rPr lang="en-US" sz="675" i="1" dirty="0">
                <a:solidFill>
                  <a:schemeClr val="tx2">
                    <a:lumMod val="75000"/>
                  </a:schemeClr>
                </a:solidFill>
              </a:rPr>
              <a:t> </a:t>
            </a:r>
            <a:r>
              <a:rPr lang="en-US" sz="675" i="1" dirty="0" err="1">
                <a:solidFill>
                  <a:schemeClr val="tx2">
                    <a:lumMod val="75000"/>
                  </a:schemeClr>
                </a:solidFill>
              </a:rPr>
              <a:t>dan</a:t>
            </a:r>
            <a:r>
              <a:rPr lang="en-US" sz="675" i="1" dirty="0">
                <a:solidFill>
                  <a:schemeClr val="tx2">
                    <a:lumMod val="75000"/>
                  </a:schemeClr>
                </a:solidFill>
              </a:rPr>
              <a:t> Pendidikan Tinggi</a:t>
            </a:r>
          </a:p>
          <a:p>
            <a:r>
              <a:rPr lang="en-US" sz="675" i="1" u="sng" dirty="0" err="1">
                <a:solidFill>
                  <a:schemeClr val="tx2">
                    <a:lumMod val="75000"/>
                  </a:schemeClr>
                </a:solidFill>
              </a:rPr>
              <a:t>Kementerian</a:t>
            </a:r>
            <a:r>
              <a:rPr lang="en-US" sz="675" i="1" u="sng" dirty="0">
                <a:solidFill>
                  <a:schemeClr val="tx2">
                    <a:lumMod val="75000"/>
                  </a:schemeClr>
                </a:solidFill>
              </a:rPr>
              <a:t> </a:t>
            </a:r>
            <a:r>
              <a:rPr lang="en-US" sz="675" i="1" u="sng" dirty="0" err="1">
                <a:solidFill>
                  <a:schemeClr val="tx2">
                    <a:lumMod val="75000"/>
                  </a:schemeClr>
                </a:solidFill>
              </a:rPr>
              <a:t>Riset,Teknologi</a:t>
            </a:r>
            <a:r>
              <a:rPr lang="en-US" sz="675" i="1" u="sng" dirty="0">
                <a:solidFill>
                  <a:schemeClr val="tx2">
                    <a:lumMod val="75000"/>
                  </a:schemeClr>
                </a:solidFill>
              </a:rPr>
              <a:t> </a:t>
            </a:r>
            <a:r>
              <a:rPr lang="en-US" sz="675" i="1" u="sng" dirty="0" err="1">
                <a:solidFill>
                  <a:schemeClr val="tx2">
                    <a:lumMod val="75000"/>
                  </a:schemeClr>
                </a:solidFill>
              </a:rPr>
              <a:t>dan</a:t>
            </a:r>
            <a:r>
              <a:rPr lang="en-US" sz="675" i="1" u="sng" dirty="0">
                <a:solidFill>
                  <a:schemeClr val="tx2">
                    <a:lumMod val="75000"/>
                  </a:schemeClr>
                </a:solidFill>
              </a:rPr>
              <a:t> Pendidikan Tinggi</a:t>
            </a:r>
          </a:p>
          <a:p>
            <a:r>
              <a:rPr lang="en-US" sz="675" i="1" u="sng" dirty="0">
                <a:solidFill>
                  <a:schemeClr val="tx2">
                    <a:lumMod val="75000"/>
                  </a:schemeClr>
                </a:solidFill>
              </a:rPr>
              <a:t>2016</a:t>
            </a:r>
          </a:p>
        </p:txBody>
      </p:sp>
      <p:sp>
        <p:nvSpPr>
          <p:cNvPr id="12" name="Rectangle 11"/>
          <p:cNvSpPr/>
          <p:nvPr/>
        </p:nvSpPr>
        <p:spPr>
          <a:xfrm>
            <a:off x="2078083" y="1680408"/>
            <a:ext cx="5662929" cy="461665"/>
          </a:xfrm>
          <a:prstGeom prst="rect">
            <a:avLst/>
          </a:prstGeom>
        </p:spPr>
        <p:txBody>
          <a:bodyPr wrap="square">
            <a:spAutoFit/>
          </a:bodyPr>
          <a:lstStyle/>
          <a:p>
            <a:r>
              <a:rPr lang="en-US" sz="2400" b="1" dirty="0">
                <a:solidFill>
                  <a:schemeClr val="bg1"/>
                </a:solidFill>
              </a:rPr>
              <a:t>A</a:t>
            </a:r>
            <a:r>
              <a:rPr lang="id-ID" sz="2400" b="1" dirty="0">
                <a:solidFill>
                  <a:schemeClr val="bg1"/>
                </a:solidFill>
              </a:rPr>
              <a:t>LUR KARIR KEPROFESORAN (NIDK)</a:t>
            </a:r>
          </a:p>
        </p:txBody>
      </p:sp>
      <p:pic>
        <p:nvPicPr>
          <p:cNvPr id="16" name="Picture 15"/>
          <p:cNvPicPr>
            <a:picLocks noChangeAspect="1"/>
          </p:cNvPicPr>
          <p:nvPr/>
        </p:nvPicPr>
        <p:blipFill>
          <a:blip r:embed="rId4"/>
          <a:stretch>
            <a:fillRect/>
          </a:stretch>
        </p:blipFill>
        <p:spPr>
          <a:xfrm>
            <a:off x="1975253" y="2714627"/>
            <a:ext cx="5935047" cy="1421606"/>
          </a:xfrm>
          <a:prstGeom prst="rect">
            <a:avLst/>
          </a:prstGeom>
        </p:spPr>
      </p:pic>
    </p:spTree>
    <p:extLst>
      <p:ext uri="{BB962C8B-B14F-4D97-AF65-F5344CB8AC3E}">
        <p14:creationId xmlns:p14="http://schemas.microsoft.com/office/powerpoint/2010/main" val="88031807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STRATEGI 4</a:t>
            </a:r>
          </a:p>
        </p:txBody>
      </p:sp>
      <p:sp>
        <p:nvSpPr>
          <p:cNvPr id="3" name="Content Placeholder 2"/>
          <p:cNvSpPr>
            <a:spLocks noGrp="1"/>
          </p:cNvSpPr>
          <p:nvPr>
            <p:ph idx="1"/>
          </p:nvPr>
        </p:nvSpPr>
        <p:spPr>
          <a:solidFill>
            <a:schemeClr val="tx2">
              <a:lumMod val="20000"/>
              <a:lumOff val="80000"/>
            </a:schemeClr>
          </a:solidFill>
        </p:spPr>
        <p:txBody>
          <a:bodyPr/>
          <a:lstStyle/>
          <a:p>
            <a:r>
              <a:rPr lang="en-GB" dirty="0" err="1"/>
              <a:t>Rekruitmen</a:t>
            </a:r>
            <a:r>
              <a:rPr lang="en-GB" dirty="0"/>
              <a:t> multi </a:t>
            </a:r>
            <a:r>
              <a:rPr lang="en-GB" dirty="0" err="1"/>
              <a:t>entri</a:t>
            </a:r>
            <a:r>
              <a:rPr lang="en-GB" dirty="0"/>
              <a:t> </a:t>
            </a:r>
            <a:r>
              <a:rPr lang="en-GB" dirty="0" err="1"/>
              <a:t>dan</a:t>
            </a:r>
            <a:r>
              <a:rPr lang="en-GB" dirty="0"/>
              <a:t> sharing resources</a:t>
            </a:r>
          </a:p>
        </p:txBody>
      </p:sp>
      <p:sp>
        <p:nvSpPr>
          <p:cNvPr id="4" name="Slide Number Placeholder 3"/>
          <p:cNvSpPr>
            <a:spLocks noGrp="1"/>
          </p:cNvSpPr>
          <p:nvPr>
            <p:ph type="sldNum" sz="quarter" idx="12"/>
          </p:nvPr>
        </p:nvSpPr>
        <p:spPr/>
        <p:txBody>
          <a:bodyPr/>
          <a:lstStyle/>
          <a:p>
            <a:fld id="{F39CD914-836E-48FF-ADCD-1F633A2791FE}" type="slidenum">
              <a:rPr lang="en-US" smtClean="0"/>
              <a:pPr/>
              <a:t>32</a:t>
            </a:fld>
            <a:endParaRPr lang="en-US"/>
          </a:p>
        </p:txBody>
      </p:sp>
    </p:spTree>
    <p:extLst>
      <p:ext uri="{BB962C8B-B14F-4D97-AF65-F5344CB8AC3E}">
        <p14:creationId xmlns:p14="http://schemas.microsoft.com/office/powerpoint/2010/main" val="122163776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NIDN</a:t>
            </a:r>
          </a:p>
        </p:txBody>
      </p:sp>
      <p:sp>
        <p:nvSpPr>
          <p:cNvPr id="3" name="Content Placeholder 2"/>
          <p:cNvSpPr>
            <a:spLocks noGrp="1"/>
          </p:cNvSpPr>
          <p:nvPr>
            <p:ph idx="1"/>
          </p:nvPr>
        </p:nvSpPr>
        <p:spPr/>
        <p:txBody>
          <a:bodyPr>
            <a:normAutofit/>
          </a:bodyPr>
          <a:lstStyle/>
          <a:p>
            <a:r>
              <a:rPr lang="en-GB" sz="2400" dirty="0" err="1"/>
              <a:t>Surat</a:t>
            </a:r>
            <a:r>
              <a:rPr lang="en-GB" sz="2400" dirty="0"/>
              <a:t> </a:t>
            </a:r>
            <a:r>
              <a:rPr lang="en-GB" sz="2400" dirty="0" err="1"/>
              <a:t>perjanjian</a:t>
            </a:r>
            <a:r>
              <a:rPr lang="en-GB" sz="2400" dirty="0"/>
              <a:t> </a:t>
            </a:r>
            <a:r>
              <a:rPr lang="en-GB" sz="2400" dirty="0" err="1"/>
              <a:t>kerja</a:t>
            </a:r>
            <a:r>
              <a:rPr lang="en-GB" sz="2400" dirty="0"/>
              <a:t> </a:t>
            </a:r>
            <a:r>
              <a:rPr lang="en-GB" sz="2400" dirty="0" err="1"/>
              <a:t>sebagai</a:t>
            </a:r>
            <a:r>
              <a:rPr lang="en-GB" sz="2400" dirty="0"/>
              <a:t> </a:t>
            </a:r>
            <a:r>
              <a:rPr lang="en-GB" sz="2400" dirty="0" err="1"/>
              <a:t>Dosen</a:t>
            </a:r>
            <a:r>
              <a:rPr lang="en-GB" sz="2400" dirty="0"/>
              <a:t> </a:t>
            </a:r>
            <a:r>
              <a:rPr lang="en-GB" sz="2400" dirty="0" err="1"/>
              <a:t>Penuh</a:t>
            </a:r>
            <a:r>
              <a:rPr lang="en-GB" sz="2400" dirty="0"/>
              <a:t>  </a:t>
            </a:r>
            <a:r>
              <a:rPr lang="en-GB" sz="2400" dirty="0" err="1"/>
              <a:t>Waktu</a:t>
            </a:r>
            <a:endParaRPr lang="en-GB" sz="2400" dirty="0"/>
          </a:p>
          <a:p>
            <a:r>
              <a:rPr lang="en-GB" sz="2400" dirty="0" err="1"/>
              <a:t>Ijazah</a:t>
            </a:r>
            <a:r>
              <a:rPr lang="en-GB" sz="2400" dirty="0"/>
              <a:t> minimum Program Magister </a:t>
            </a:r>
            <a:r>
              <a:rPr lang="en-GB" sz="2400" dirty="0" err="1"/>
              <a:t>untuk</a:t>
            </a:r>
            <a:r>
              <a:rPr lang="en-GB" sz="2400" dirty="0"/>
              <a:t> Program Diploma </a:t>
            </a:r>
            <a:r>
              <a:rPr lang="en-GB" sz="2400" dirty="0" err="1"/>
              <a:t>atau</a:t>
            </a:r>
            <a:r>
              <a:rPr lang="en-GB" sz="2400" dirty="0"/>
              <a:t> Program </a:t>
            </a:r>
            <a:r>
              <a:rPr lang="en-GB" sz="2400" dirty="0" err="1"/>
              <a:t>Sarjana</a:t>
            </a:r>
            <a:r>
              <a:rPr lang="en-GB" sz="2400" dirty="0"/>
              <a:t>/</a:t>
            </a:r>
            <a:r>
              <a:rPr lang="en-GB" sz="2400" dirty="0" err="1"/>
              <a:t>Sarjana</a:t>
            </a:r>
            <a:r>
              <a:rPr lang="en-GB" sz="2400" dirty="0"/>
              <a:t> </a:t>
            </a:r>
            <a:r>
              <a:rPr lang="en-GB" sz="2400" dirty="0" err="1"/>
              <a:t>Terapan</a:t>
            </a:r>
            <a:r>
              <a:rPr lang="en-GB" sz="2400" dirty="0"/>
              <a:t>, </a:t>
            </a:r>
            <a:r>
              <a:rPr lang="en-GB" sz="2400" dirty="0" err="1"/>
              <a:t>ijazah</a:t>
            </a:r>
            <a:r>
              <a:rPr lang="en-GB" sz="2400" dirty="0"/>
              <a:t> Program </a:t>
            </a:r>
            <a:r>
              <a:rPr lang="en-GB" sz="2400" dirty="0" err="1"/>
              <a:t>Doktor</a:t>
            </a:r>
            <a:r>
              <a:rPr lang="en-GB" sz="2400" dirty="0"/>
              <a:t> </a:t>
            </a:r>
            <a:r>
              <a:rPr lang="en-GB" sz="2400" dirty="0" err="1"/>
              <a:t>untuk</a:t>
            </a:r>
            <a:r>
              <a:rPr lang="en-GB" sz="2400" dirty="0"/>
              <a:t> </a:t>
            </a:r>
            <a:r>
              <a:rPr lang="en-GB" sz="2400" dirty="0" err="1"/>
              <a:t>mengajar</a:t>
            </a:r>
            <a:r>
              <a:rPr lang="en-GB" sz="2400" dirty="0"/>
              <a:t> di Program Magister/Magister </a:t>
            </a:r>
            <a:r>
              <a:rPr lang="en-GB" sz="2400" dirty="0" err="1"/>
              <a:t>Terapan</a:t>
            </a:r>
            <a:endParaRPr lang="en-GB" sz="2400" dirty="0"/>
          </a:p>
          <a:p>
            <a:pPr marL="0" indent="0">
              <a:buNone/>
            </a:pPr>
            <a:r>
              <a:rPr lang="en-GB" sz="2400" dirty="0"/>
              <a:t>     </a:t>
            </a:r>
            <a:r>
              <a:rPr lang="en-GB" sz="2400" dirty="0" err="1"/>
              <a:t>dan</a:t>
            </a:r>
            <a:r>
              <a:rPr lang="en-GB" sz="2400" dirty="0"/>
              <a:t> Program </a:t>
            </a:r>
            <a:r>
              <a:rPr lang="en-GB" sz="2400" dirty="0" err="1"/>
              <a:t>Doktor</a:t>
            </a:r>
            <a:r>
              <a:rPr lang="en-GB" sz="2400" dirty="0"/>
              <a:t>/</a:t>
            </a:r>
            <a:r>
              <a:rPr lang="en-GB" sz="2400" dirty="0" err="1"/>
              <a:t>Doktor</a:t>
            </a:r>
            <a:r>
              <a:rPr lang="en-GB" sz="2400" dirty="0"/>
              <a:t> </a:t>
            </a:r>
            <a:r>
              <a:rPr lang="en-GB" sz="2400" dirty="0" err="1"/>
              <a:t>Terapan</a:t>
            </a:r>
            <a:r>
              <a:rPr lang="en-GB" sz="2400" dirty="0"/>
              <a:t>.</a:t>
            </a:r>
          </a:p>
          <a:p>
            <a:r>
              <a:rPr lang="en-GB" sz="2400" dirty="0" err="1"/>
              <a:t>Surat</a:t>
            </a:r>
            <a:r>
              <a:rPr lang="en-GB" sz="2400" dirty="0"/>
              <a:t> </a:t>
            </a:r>
            <a:r>
              <a:rPr lang="en-GB" sz="2400" dirty="0" err="1"/>
              <a:t>keterangan</a:t>
            </a:r>
            <a:r>
              <a:rPr lang="en-GB" sz="2400" dirty="0"/>
              <a:t> </a:t>
            </a:r>
            <a:r>
              <a:rPr lang="en-GB" sz="2400" dirty="0" err="1"/>
              <a:t>dari</a:t>
            </a:r>
            <a:r>
              <a:rPr lang="en-GB" sz="2400" dirty="0"/>
              <a:t> </a:t>
            </a:r>
            <a:r>
              <a:rPr lang="en-GB" sz="2400" dirty="0" err="1"/>
              <a:t>pemimpin</a:t>
            </a:r>
            <a:r>
              <a:rPr lang="en-GB" sz="2400" dirty="0"/>
              <a:t> </a:t>
            </a:r>
            <a:r>
              <a:rPr lang="en-GB" sz="2400" dirty="0" err="1"/>
              <a:t>perguruan</a:t>
            </a:r>
            <a:r>
              <a:rPr lang="en-GB" sz="2400" dirty="0"/>
              <a:t> </a:t>
            </a:r>
            <a:r>
              <a:rPr lang="en-GB" sz="2400" dirty="0" err="1"/>
              <a:t>tinggi</a:t>
            </a:r>
            <a:endParaRPr lang="en-GB" sz="2400" dirty="0"/>
          </a:p>
          <a:p>
            <a:r>
              <a:rPr lang="en-GB" sz="2400" dirty="0" err="1"/>
              <a:t>Sebagai</a:t>
            </a:r>
            <a:r>
              <a:rPr lang="en-GB" sz="2400" dirty="0"/>
              <a:t> </a:t>
            </a:r>
            <a:r>
              <a:rPr lang="en-GB" sz="2400" dirty="0" err="1"/>
              <a:t>Dosen</a:t>
            </a:r>
            <a:r>
              <a:rPr lang="en-GB" sz="2400" dirty="0"/>
              <a:t> </a:t>
            </a:r>
            <a:r>
              <a:rPr lang="en-GB" sz="2400" dirty="0" err="1"/>
              <a:t>aktif</a:t>
            </a:r>
            <a:r>
              <a:rPr lang="en-GB" sz="2400" dirty="0"/>
              <a:t> </a:t>
            </a:r>
            <a:r>
              <a:rPr lang="en-GB" sz="2400" dirty="0" err="1"/>
              <a:t>melaksanakan</a:t>
            </a:r>
            <a:r>
              <a:rPr lang="en-GB" sz="2400" dirty="0"/>
              <a:t> </a:t>
            </a:r>
            <a:r>
              <a:rPr lang="en-GB" sz="2400" dirty="0" err="1"/>
              <a:t>Tridharma</a:t>
            </a:r>
            <a:r>
              <a:rPr lang="en-GB" sz="2400" dirty="0"/>
              <a:t> </a:t>
            </a:r>
            <a:r>
              <a:rPr lang="en-GB" sz="2400" dirty="0" err="1"/>
              <a:t>perguruan</a:t>
            </a:r>
            <a:r>
              <a:rPr lang="en-GB" sz="2400" dirty="0"/>
              <a:t> </a:t>
            </a:r>
            <a:r>
              <a:rPr lang="en-GB" sz="2400" dirty="0" err="1"/>
              <a:t>tinggi</a:t>
            </a:r>
            <a:endParaRPr lang="en-GB" sz="2400" dirty="0"/>
          </a:p>
          <a:p>
            <a:pPr marL="0" indent="0">
              <a:buNone/>
            </a:pPr>
            <a:endParaRPr lang="en-GB" sz="2400" dirty="0"/>
          </a:p>
          <a:p>
            <a:pPr marL="0" indent="0">
              <a:buNone/>
            </a:pPr>
            <a:endParaRPr lang="en-GB" sz="2400" dirty="0"/>
          </a:p>
          <a:p>
            <a:pPr marL="0" indent="0">
              <a:buNone/>
            </a:pPr>
            <a:endParaRPr lang="en-GB" dirty="0"/>
          </a:p>
          <a:p>
            <a:endParaRPr lang="en-GB" dirty="0"/>
          </a:p>
        </p:txBody>
      </p:sp>
    </p:spTree>
    <p:extLst>
      <p:ext uri="{BB962C8B-B14F-4D97-AF65-F5344CB8AC3E}">
        <p14:creationId xmlns:p14="http://schemas.microsoft.com/office/powerpoint/2010/main" val="220649303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NIDK</a:t>
            </a:r>
          </a:p>
        </p:txBody>
      </p:sp>
      <p:sp>
        <p:nvSpPr>
          <p:cNvPr id="3" name="Content Placeholder 2"/>
          <p:cNvSpPr>
            <a:spLocks noGrp="1"/>
          </p:cNvSpPr>
          <p:nvPr>
            <p:ph idx="1"/>
          </p:nvPr>
        </p:nvSpPr>
        <p:spPr/>
        <p:txBody>
          <a:bodyPr>
            <a:normAutofit fontScale="92500" lnSpcReduction="10000"/>
          </a:bodyPr>
          <a:lstStyle/>
          <a:p>
            <a:r>
              <a:rPr lang="en-GB" sz="2400" dirty="0" err="1"/>
              <a:t>Surat</a:t>
            </a:r>
            <a:r>
              <a:rPr lang="en-GB" sz="2400" dirty="0"/>
              <a:t> </a:t>
            </a:r>
            <a:r>
              <a:rPr lang="en-GB" sz="2400" dirty="0" err="1"/>
              <a:t>perjanjian</a:t>
            </a:r>
            <a:r>
              <a:rPr lang="en-GB" sz="2400" dirty="0"/>
              <a:t> </a:t>
            </a:r>
            <a:r>
              <a:rPr lang="en-GB" sz="2400" dirty="0" err="1"/>
              <a:t>kerja</a:t>
            </a:r>
            <a:r>
              <a:rPr lang="en-GB" sz="2400" dirty="0"/>
              <a:t> </a:t>
            </a:r>
            <a:r>
              <a:rPr lang="en-GB" sz="2400" dirty="0" err="1"/>
              <a:t>sebagai</a:t>
            </a:r>
            <a:r>
              <a:rPr lang="en-GB" sz="2400" dirty="0"/>
              <a:t> </a:t>
            </a:r>
            <a:r>
              <a:rPr lang="en-GB" sz="2400" dirty="0" err="1"/>
              <a:t>dosen</a:t>
            </a:r>
            <a:r>
              <a:rPr lang="en-GB" sz="2400" dirty="0"/>
              <a:t> yang </a:t>
            </a:r>
            <a:r>
              <a:rPr lang="en-GB" sz="2400" dirty="0" err="1"/>
              <a:t>ditandatangani</a:t>
            </a:r>
            <a:r>
              <a:rPr lang="en-GB" sz="2400" dirty="0"/>
              <a:t> </a:t>
            </a:r>
            <a:r>
              <a:rPr lang="en-GB" sz="2400" dirty="0" err="1"/>
              <a:t>oleh</a:t>
            </a:r>
            <a:r>
              <a:rPr lang="en-GB" sz="2400" dirty="0"/>
              <a:t> </a:t>
            </a:r>
            <a:r>
              <a:rPr lang="en-GB" sz="2400" dirty="0" err="1"/>
              <a:t>dosen</a:t>
            </a:r>
            <a:r>
              <a:rPr lang="en-GB" sz="2400" dirty="0"/>
              <a:t> </a:t>
            </a:r>
            <a:r>
              <a:rPr lang="en-GB" sz="2400" dirty="0" err="1"/>
              <a:t>dan</a:t>
            </a:r>
            <a:r>
              <a:rPr lang="en-GB" sz="2400" dirty="0"/>
              <a:t> </a:t>
            </a:r>
            <a:r>
              <a:rPr lang="en-GB" sz="2400" dirty="0" err="1"/>
              <a:t>pemimpin</a:t>
            </a:r>
            <a:r>
              <a:rPr lang="en-GB" sz="2400" dirty="0"/>
              <a:t>  </a:t>
            </a:r>
            <a:r>
              <a:rPr lang="en-GB" sz="2400" dirty="0" err="1"/>
              <a:t>perguruan</a:t>
            </a:r>
            <a:r>
              <a:rPr lang="en-GB" sz="2400" dirty="0"/>
              <a:t> </a:t>
            </a:r>
            <a:r>
              <a:rPr lang="en-GB" sz="2400" dirty="0" err="1"/>
              <a:t>tinggi</a:t>
            </a:r>
            <a:r>
              <a:rPr lang="en-GB" sz="2400" dirty="0"/>
              <a:t> </a:t>
            </a:r>
          </a:p>
          <a:p>
            <a:r>
              <a:rPr lang="en-GB" sz="2400" dirty="0" err="1"/>
              <a:t>Ijazah</a:t>
            </a:r>
            <a:r>
              <a:rPr lang="en-GB" sz="2400" dirty="0"/>
              <a:t> minimum Program Magister </a:t>
            </a:r>
            <a:r>
              <a:rPr lang="en-GB" sz="2400" dirty="0" err="1"/>
              <a:t>untuk</a:t>
            </a:r>
            <a:r>
              <a:rPr lang="en-GB" sz="2400" dirty="0"/>
              <a:t> Program Diploma </a:t>
            </a:r>
            <a:r>
              <a:rPr lang="en-GB" sz="2400" dirty="0" err="1"/>
              <a:t>atau</a:t>
            </a:r>
            <a:r>
              <a:rPr lang="en-GB" sz="2400" dirty="0"/>
              <a:t> Program </a:t>
            </a:r>
            <a:r>
              <a:rPr lang="en-GB" sz="2400" dirty="0" err="1"/>
              <a:t>Sarjana</a:t>
            </a:r>
            <a:r>
              <a:rPr lang="en-GB" sz="2400" dirty="0"/>
              <a:t>/</a:t>
            </a:r>
            <a:r>
              <a:rPr lang="en-GB" sz="2400" dirty="0" err="1"/>
              <a:t>Sarjana</a:t>
            </a:r>
            <a:r>
              <a:rPr lang="en-GB" sz="2400" dirty="0"/>
              <a:t> </a:t>
            </a:r>
            <a:r>
              <a:rPr lang="en-GB" sz="2400" dirty="0" err="1"/>
              <a:t>Terapan</a:t>
            </a:r>
            <a:r>
              <a:rPr lang="en-GB" sz="2400" dirty="0"/>
              <a:t>, </a:t>
            </a:r>
            <a:r>
              <a:rPr lang="en-GB" sz="2400" dirty="0" err="1"/>
              <a:t>ijazah</a:t>
            </a:r>
            <a:r>
              <a:rPr lang="en-GB" sz="2400" dirty="0"/>
              <a:t> Program </a:t>
            </a:r>
            <a:r>
              <a:rPr lang="en-GB" sz="2400" dirty="0" err="1"/>
              <a:t>Doktor</a:t>
            </a:r>
            <a:r>
              <a:rPr lang="en-GB" sz="2400" dirty="0"/>
              <a:t> </a:t>
            </a:r>
            <a:r>
              <a:rPr lang="en-GB" sz="2400" dirty="0" err="1"/>
              <a:t>untuk</a:t>
            </a:r>
            <a:r>
              <a:rPr lang="en-GB" sz="2400" dirty="0"/>
              <a:t> </a:t>
            </a:r>
            <a:r>
              <a:rPr lang="en-GB" sz="2400" dirty="0" err="1"/>
              <a:t>mengajar</a:t>
            </a:r>
            <a:r>
              <a:rPr lang="en-GB" sz="2400" dirty="0"/>
              <a:t> di Program Magister/Magister </a:t>
            </a:r>
            <a:r>
              <a:rPr lang="en-GB" sz="2400" dirty="0" err="1"/>
              <a:t>Terapan</a:t>
            </a:r>
            <a:endParaRPr lang="en-GB" sz="2400" dirty="0"/>
          </a:p>
          <a:p>
            <a:pPr marL="0" indent="0">
              <a:buNone/>
            </a:pPr>
            <a:r>
              <a:rPr lang="en-GB" sz="2400" dirty="0"/>
              <a:t>     </a:t>
            </a:r>
            <a:r>
              <a:rPr lang="en-GB" sz="2400" dirty="0" err="1"/>
              <a:t>dan</a:t>
            </a:r>
            <a:r>
              <a:rPr lang="en-GB" sz="2400" dirty="0"/>
              <a:t> Program </a:t>
            </a:r>
            <a:r>
              <a:rPr lang="en-GB" sz="2400" dirty="0" err="1"/>
              <a:t>Doktor</a:t>
            </a:r>
            <a:r>
              <a:rPr lang="en-GB" sz="2400" dirty="0"/>
              <a:t>/</a:t>
            </a:r>
            <a:r>
              <a:rPr lang="en-GB" sz="2400" dirty="0" err="1"/>
              <a:t>Doktor</a:t>
            </a:r>
            <a:r>
              <a:rPr lang="en-GB" sz="2400" dirty="0"/>
              <a:t> </a:t>
            </a:r>
            <a:r>
              <a:rPr lang="en-GB" sz="2400" dirty="0" err="1"/>
              <a:t>Terapan</a:t>
            </a:r>
            <a:r>
              <a:rPr lang="en-GB" sz="2400" dirty="0"/>
              <a:t>.</a:t>
            </a:r>
          </a:p>
          <a:p>
            <a:r>
              <a:rPr lang="en-GB" dirty="0" err="1"/>
              <a:t>Surat</a:t>
            </a:r>
            <a:r>
              <a:rPr lang="en-GB" dirty="0"/>
              <a:t> </a:t>
            </a:r>
            <a:r>
              <a:rPr lang="en-GB" dirty="0" err="1"/>
              <a:t>ijin</a:t>
            </a:r>
            <a:r>
              <a:rPr lang="en-GB" dirty="0"/>
              <a:t> </a:t>
            </a:r>
            <a:r>
              <a:rPr lang="en-GB" dirty="0" err="1"/>
              <a:t>dari</a:t>
            </a:r>
            <a:r>
              <a:rPr lang="en-GB" dirty="0"/>
              <a:t> </a:t>
            </a:r>
            <a:r>
              <a:rPr lang="en-GB" dirty="0" err="1"/>
              <a:t>pimpinan</a:t>
            </a:r>
            <a:r>
              <a:rPr lang="en-GB" dirty="0"/>
              <a:t> </a:t>
            </a:r>
            <a:r>
              <a:rPr lang="en-GB" dirty="0" err="1"/>
              <a:t>instansi</a:t>
            </a:r>
            <a:r>
              <a:rPr lang="en-GB" dirty="0"/>
              <a:t> </a:t>
            </a:r>
            <a:r>
              <a:rPr lang="en-GB" dirty="0" err="1"/>
              <a:t>induknya</a:t>
            </a:r>
            <a:r>
              <a:rPr lang="en-GB" dirty="0"/>
              <a:t> </a:t>
            </a:r>
          </a:p>
          <a:p>
            <a:r>
              <a:rPr lang="en-GB" sz="3100" dirty="0" err="1"/>
              <a:t>Surat</a:t>
            </a:r>
            <a:r>
              <a:rPr lang="en-GB" sz="3100" dirty="0"/>
              <a:t> </a:t>
            </a:r>
            <a:r>
              <a:rPr lang="en-GB" sz="3100" dirty="0" err="1"/>
              <a:t>keterangan</a:t>
            </a:r>
            <a:r>
              <a:rPr lang="en-GB" sz="3100" dirty="0"/>
              <a:t> </a:t>
            </a:r>
            <a:r>
              <a:rPr lang="en-GB" sz="3100" dirty="0" err="1"/>
              <a:t>mengajar</a:t>
            </a:r>
            <a:r>
              <a:rPr lang="en-GB" sz="3100" dirty="0"/>
              <a:t> </a:t>
            </a:r>
            <a:r>
              <a:rPr lang="en-GB" sz="3100" dirty="0" err="1"/>
              <a:t>dan</a:t>
            </a:r>
            <a:r>
              <a:rPr lang="en-GB" sz="3100" dirty="0"/>
              <a:t> </a:t>
            </a:r>
            <a:r>
              <a:rPr lang="en-GB" sz="3100" dirty="0" err="1"/>
              <a:t>jadwal</a:t>
            </a:r>
            <a:r>
              <a:rPr lang="en-GB" sz="3100" dirty="0"/>
              <a:t> </a:t>
            </a:r>
            <a:r>
              <a:rPr lang="en-GB" sz="3100" dirty="0" err="1"/>
              <a:t>mengajar</a:t>
            </a:r>
            <a:r>
              <a:rPr lang="en-GB" sz="3100" dirty="0"/>
              <a:t> </a:t>
            </a:r>
          </a:p>
          <a:p>
            <a:r>
              <a:rPr lang="en-GB" sz="3100" dirty="0"/>
              <a:t>paling </a:t>
            </a:r>
            <a:r>
              <a:rPr lang="en-GB" sz="3100" dirty="0" err="1"/>
              <a:t>sedikit</a:t>
            </a:r>
            <a:r>
              <a:rPr lang="en-GB" sz="3100" dirty="0"/>
              <a:t> 4 (</a:t>
            </a:r>
            <a:r>
              <a:rPr lang="en-GB" sz="3100" dirty="0" err="1"/>
              <a:t>empat</a:t>
            </a:r>
            <a:r>
              <a:rPr lang="en-GB" sz="3100" dirty="0"/>
              <a:t>) </a:t>
            </a:r>
            <a:r>
              <a:rPr lang="en-GB" sz="3100" dirty="0" err="1"/>
              <a:t>sks</a:t>
            </a:r>
            <a:r>
              <a:rPr lang="en-GB" sz="3100" dirty="0"/>
              <a:t> </a:t>
            </a:r>
            <a:r>
              <a:rPr lang="en-GB" sz="3100" dirty="0" err="1"/>
              <a:t>dalam</a:t>
            </a:r>
            <a:r>
              <a:rPr lang="en-GB" sz="3100" dirty="0"/>
              <a:t> 1 semester</a:t>
            </a:r>
          </a:p>
          <a:p>
            <a:r>
              <a:rPr lang="en-GB" sz="3100" dirty="0"/>
              <a:t>per </a:t>
            </a:r>
            <a:r>
              <a:rPr lang="en-GB" sz="3100" dirty="0" err="1"/>
              <a:t>tahun</a:t>
            </a:r>
            <a:endParaRPr lang="en-GB" sz="3100" dirty="0"/>
          </a:p>
          <a:p>
            <a:r>
              <a:rPr lang="en-GB" dirty="0"/>
              <a:t>.</a:t>
            </a:r>
          </a:p>
          <a:p>
            <a:endParaRPr lang="en-GB" dirty="0"/>
          </a:p>
        </p:txBody>
      </p:sp>
    </p:spTree>
    <p:extLst>
      <p:ext uri="{BB962C8B-B14F-4D97-AF65-F5344CB8AC3E}">
        <p14:creationId xmlns:p14="http://schemas.microsoft.com/office/powerpoint/2010/main" val="49869792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NUP</a:t>
            </a:r>
          </a:p>
        </p:txBody>
      </p:sp>
      <p:sp>
        <p:nvSpPr>
          <p:cNvPr id="3" name="Content Placeholder 2"/>
          <p:cNvSpPr>
            <a:spLocks noGrp="1"/>
          </p:cNvSpPr>
          <p:nvPr>
            <p:ph idx="1"/>
          </p:nvPr>
        </p:nvSpPr>
        <p:spPr/>
        <p:txBody>
          <a:bodyPr>
            <a:noAutofit/>
          </a:bodyPr>
          <a:lstStyle/>
          <a:p>
            <a:r>
              <a:rPr lang="en-GB" sz="1600" dirty="0" err="1"/>
              <a:t>Keputusan</a:t>
            </a:r>
            <a:r>
              <a:rPr lang="en-GB" sz="1600" dirty="0"/>
              <a:t> </a:t>
            </a:r>
            <a:r>
              <a:rPr lang="en-GB" sz="1600" dirty="0" err="1"/>
              <a:t>pengangkatan</a:t>
            </a:r>
            <a:r>
              <a:rPr lang="en-GB" sz="1600" dirty="0"/>
              <a:t> </a:t>
            </a:r>
            <a:r>
              <a:rPr lang="en-GB" sz="1600" dirty="0" err="1"/>
              <a:t>dari</a:t>
            </a:r>
            <a:r>
              <a:rPr lang="en-GB" sz="1600" dirty="0"/>
              <a:t> </a:t>
            </a:r>
            <a:r>
              <a:rPr lang="en-GB" sz="1600" dirty="0" err="1"/>
              <a:t>pemimpin</a:t>
            </a:r>
            <a:r>
              <a:rPr lang="en-GB" sz="1600" dirty="0"/>
              <a:t> </a:t>
            </a:r>
            <a:r>
              <a:rPr lang="en-GB" sz="1600" dirty="0" err="1"/>
              <a:t>perguruan</a:t>
            </a:r>
            <a:r>
              <a:rPr lang="en-GB" sz="1600" dirty="0"/>
              <a:t> </a:t>
            </a:r>
            <a:r>
              <a:rPr lang="en-GB" sz="1600" dirty="0" err="1"/>
              <a:t>tinggi</a:t>
            </a:r>
            <a:r>
              <a:rPr lang="en-GB" sz="1600" dirty="0"/>
              <a:t> </a:t>
            </a:r>
            <a:r>
              <a:rPr lang="en-GB" sz="1600" dirty="0" err="1"/>
              <a:t>atau</a:t>
            </a:r>
            <a:r>
              <a:rPr lang="en-GB" sz="1600" dirty="0"/>
              <a:t> </a:t>
            </a:r>
            <a:r>
              <a:rPr lang="en-GB" sz="1600" dirty="0" err="1"/>
              <a:t>Ketua</a:t>
            </a:r>
            <a:r>
              <a:rPr lang="en-GB" sz="1600" dirty="0"/>
              <a:t> </a:t>
            </a:r>
          </a:p>
          <a:p>
            <a:pPr marL="0" indent="0">
              <a:buNone/>
            </a:pPr>
            <a:r>
              <a:rPr lang="en-GB" sz="1600" dirty="0"/>
              <a:t>        </a:t>
            </a:r>
            <a:r>
              <a:rPr lang="en-GB" sz="1600" dirty="0" err="1"/>
              <a:t>Yayasan</a:t>
            </a:r>
            <a:r>
              <a:rPr lang="en-GB" sz="1600" dirty="0"/>
              <a:t> </a:t>
            </a:r>
            <a:r>
              <a:rPr lang="en-GB" sz="1600" dirty="0" err="1"/>
              <a:t>sebagai</a:t>
            </a:r>
            <a:r>
              <a:rPr lang="en-GB" sz="1600" dirty="0"/>
              <a:t> </a:t>
            </a:r>
            <a:r>
              <a:rPr lang="en-GB" sz="1600" dirty="0" err="1"/>
              <a:t>Dosen</a:t>
            </a:r>
            <a:r>
              <a:rPr lang="en-GB" sz="1600" dirty="0"/>
              <a:t> </a:t>
            </a:r>
            <a:r>
              <a:rPr lang="en-GB" sz="1600" dirty="0" err="1"/>
              <a:t>Tidak</a:t>
            </a:r>
            <a:r>
              <a:rPr lang="en-GB" sz="1600" dirty="0"/>
              <a:t> </a:t>
            </a:r>
            <a:r>
              <a:rPr lang="en-GB" sz="1600" dirty="0" err="1"/>
              <a:t>Tetap</a:t>
            </a:r>
            <a:r>
              <a:rPr lang="en-GB" sz="1600" dirty="0"/>
              <a:t>, </a:t>
            </a:r>
            <a:r>
              <a:rPr lang="en-GB" sz="1600" dirty="0" err="1"/>
              <a:t>Instruktur</a:t>
            </a:r>
            <a:r>
              <a:rPr lang="en-GB" sz="1600" dirty="0"/>
              <a:t> </a:t>
            </a:r>
            <a:r>
              <a:rPr lang="en-GB" sz="1600" dirty="0" err="1"/>
              <a:t>atau</a:t>
            </a:r>
            <a:r>
              <a:rPr lang="en-GB" sz="1600" dirty="0"/>
              <a:t> Tutor</a:t>
            </a:r>
          </a:p>
          <a:p>
            <a:r>
              <a:rPr lang="en-GB" sz="1600" dirty="0" err="1"/>
              <a:t>Perjanjian</a:t>
            </a:r>
            <a:r>
              <a:rPr lang="en-GB" sz="1600" dirty="0"/>
              <a:t> </a:t>
            </a:r>
            <a:r>
              <a:rPr lang="en-GB" sz="1600" dirty="0" err="1"/>
              <a:t>kerja</a:t>
            </a:r>
            <a:r>
              <a:rPr lang="en-GB" sz="1600" dirty="0"/>
              <a:t> </a:t>
            </a:r>
            <a:r>
              <a:rPr lang="en-GB" sz="1600" dirty="0" err="1"/>
              <a:t>sebagai</a:t>
            </a:r>
            <a:r>
              <a:rPr lang="en-GB" sz="1600" dirty="0"/>
              <a:t> </a:t>
            </a:r>
            <a:r>
              <a:rPr lang="en-GB" sz="1600" dirty="0" err="1"/>
              <a:t>Dosen</a:t>
            </a:r>
            <a:r>
              <a:rPr lang="en-GB" sz="1600" dirty="0"/>
              <a:t> </a:t>
            </a:r>
            <a:r>
              <a:rPr lang="en-GB" sz="1600" dirty="0" err="1"/>
              <a:t>Tidak</a:t>
            </a:r>
            <a:r>
              <a:rPr lang="en-GB" sz="1600" dirty="0"/>
              <a:t> </a:t>
            </a:r>
            <a:r>
              <a:rPr lang="en-GB" sz="1600" dirty="0" err="1"/>
              <a:t>Tetap</a:t>
            </a:r>
            <a:r>
              <a:rPr lang="en-GB" sz="1600" dirty="0"/>
              <a:t>, Tutor, </a:t>
            </a:r>
            <a:r>
              <a:rPr lang="en-GB" sz="1600" dirty="0" err="1"/>
              <a:t>atau</a:t>
            </a:r>
            <a:r>
              <a:rPr lang="en-GB" sz="1600" dirty="0"/>
              <a:t> </a:t>
            </a:r>
            <a:r>
              <a:rPr lang="en-GB" sz="1600" dirty="0" err="1"/>
              <a:t>Instruktur</a:t>
            </a:r>
            <a:r>
              <a:rPr lang="en-GB" sz="1600" dirty="0"/>
              <a:t>.</a:t>
            </a:r>
          </a:p>
          <a:p>
            <a:r>
              <a:rPr lang="en-GB" sz="1600" dirty="0" err="1"/>
              <a:t>Memiliki</a:t>
            </a:r>
            <a:r>
              <a:rPr lang="en-GB" sz="1600" dirty="0"/>
              <a:t> </a:t>
            </a:r>
            <a:r>
              <a:rPr lang="en-GB" sz="1600" dirty="0" err="1"/>
              <a:t>kualifikasi</a:t>
            </a:r>
            <a:r>
              <a:rPr lang="en-GB" sz="1600" dirty="0"/>
              <a:t> </a:t>
            </a:r>
            <a:r>
              <a:rPr lang="en-GB" sz="1600" dirty="0" err="1"/>
              <a:t>akademik</a:t>
            </a:r>
            <a:r>
              <a:rPr lang="en-GB" sz="1600" dirty="0"/>
              <a:t> yang </a:t>
            </a:r>
            <a:r>
              <a:rPr lang="en-GB" sz="1600" dirty="0" err="1"/>
              <a:t>dibuktikan</a:t>
            </a:r>
            <a:r>
              <a:rPr lang="en-GB" sz="1600" dirty="0"/>
              <a:t> </a:t>
            </a:r>
            <a:r>
              <a:rPr lang="en-GB" sz="1600" dirty="0" err="1"/>
              <a:t>dengan</a:t>
            </a:r>
            <a:r>
              <a:rPr lang="en-GB" sz="1600" dirty="0"/>
              <a:t> </a:t>
            </a:r>
            <a:r>
              <a:rPr lang="en-GB" sz="1600" dirty="0" err="1"/>
              <a:t>ijazah</a:t>
            </a:r>
            <a:r>
              <a:rPr lang="en-GB" sz="1600" dirty="0"/>
              <a:t> </a:t>
            </a:r>
            <a:r>
              <a:rPr lang="en-GB" sz="1600" dirty="0" err="1"/>
              <a:t>pada</a:t>
            </a:r>
            <a:r>
              <a:rPr lang="en-GB" sz="1600" dirty="0"/>
              <a:t> </a:t>
            </a:r>
          </a:p>
          <a:p>
            <a:pPr marL="0" indent="0">
              <a:buNone/>
            </a:pPr>
            <a:r>
              <a:rPr lang="en-GB" sz="1600" dirty="0"/>
              <a:t>        </a:t>
            </a:r>
            <a:r>
              <a:rPr lang="en-GB" sz="1600" dirty="0" err="1"/>
              <a:t>seluruh</a:t>
            </a:r>
            <a:r>
              <a:rPr lang="en-GB" sz="1600" dirty="0"/>
              <a:t> </a:t>
            </a:r>
            <a:r>
              <a:rPr lang="en-GB" sz="1600" dirty="0" err="1"/>
              <a:t>jenjang</a:t>
            </a:r>
            <a:r>
              <a:rPr lang="en-GB" sz="1600" dirty="0"/>
              <a:t> </a:t>
            </a:r>
            <a:r>
              <a:rPr lang="en-GB" sz="1600" dirty="0" err="1"/>
              <a:t>pendidikan</a:t>
            </a:r>
            <a:r>
              <a:rPr lang="en-GB" sz="1600" dirty="0"/>
              <a:t> </a:t>
            </a:r>
            <a:r>
              <a:rPr lang="en-GB" sz="1600" dirty="0" err="1"/>
              <a:t>tinggi</a:t>
            </a:r>
            <a:r>
              <a:rPr lang="en-GB" sz="1600" dirty="0"/>
              <a:t> yang </a:t>
            </a:r>
            <a:r>
              <a:rPr lang="en-GB" sz="1600" dirty="0" err="1"/>
              <a:t>telah</a:t>
            </a:r>
            <a:r>
              <a:rPr lang="en-GB" sz="1600" dirty="0"/>
              <a:t> </a:t>
            </a:r>
            <a:r>
              <a:rPr lang="en-GB" sz="1600" dirty="0" err="1"/>
              <a:t>ditempuh</a:t>
            </a:r>
            <a:r>
              <a:rPr lang="en-GB" sz="1600" dirty="0"/>
              <a:t> </a:t>
            </a:r>
          </a:p>
          <a:p>
            <a:pPr marL="0" indent="0">
              <a:buNone/>
            </a:pPr>
            <a:r>
              <a:rPr lang="en-GB" sz="1600" dirty="0"/>
              <a:t>        </a:t>
            </a:r>
            <a:r>
              <a:rPr lang="en-GB" sz="1600" dirty="0" err="1"/>
              <a:t>Mengajar</a:t>
            </a:r>
            <a:r>
              <a:rPr lang="en-GB" sz="1600" dirty="0"/>
              <a:t> paling </a:t>
            </a:r>
            <a:r>
              <a:rPr lang="en-GB" sz="1600" dirty="0" err="1"/>
              <a:t>sedikit</a:t>
            </a:r>
            <a:r>
              <a:rPr lang="en-GB" sz="1600" dirty="0"/>
              <a:t> 1 (</a:t>
            </a:r>
            <a:r>
              <a:rPr lang="en-GB" sz="1600" dirty="0" err="1"/>
              <a:t>satu</a:t>
            </a:r>
            <a:r>
              <a:rPr lang="en-GB" sz="1600" dirty="0"/>
              <a:t>) kali </a:t>
            </a:r>
            <a:r>
              <a:rPr lang="en-GB" sz="1600" dirty="0" err="1"/>
              <a:t>dalam</a:t>
            </a:r>
            <a:r>
              <a:rPr lang="en-GB" sz="1600" dirty="0"/>
              <a:t> 1 (</a:t>
            </a:r>
            <a:r>
              <a:rPr lang="en-GB" sz="1600" dirty="0" err="1"/>
              <a:t>satu</a:t>
            </a:r>
            <a:r>
              <a:rPr lang="en-GB" sz="1600" dirty="0"/>
              <a:t>) semester yang </a:t>
            </a:r>
          </a:p>
          <a:p>
            <a:r>
              <a:rPr lang="en-GB" sz="1600" dirty="0" err="1"/>
              <a:t>dibuktikan</a:t>
            </a:r>
            <a:r>
              <a:rPr lang="en-GB" sz="1600" dirty="0"/>
              <a:t> </a:t>
            </a:r>
            <a:r>
              <a:rPr lang="en-GB" sz="1600" dirty="0" err="1"/>
              <a:t>dengan</a:t>
            </a:r>
            <a:r>
              <a:rPr lang="en-GB" sz="1600" dirty="0"/>
              <a:t> </a:t>
            </a:r>
            <a:r>
              <a:rPr lang="en-GB" sz="1600" dirty="0" err="1"/>
              <a:t>surat</a:t>
            </a:r>
            <a:r>
              <a:rPr lang="en-GB" sz="1600" dirty="0"/>
              <a:t> </a:t>
            </a:r>
            <a:r>
              <a:rPr lang="en-GB" sz="1600" dirty="0" err="1"/>
              <a:t>keterangan</a:t>
            </a:r>
            <a:r>
              <a:rPr lang="en-GB" sz="1600" dirty="0"/>
              <a:t> </a:t>
            </a:r>
            <a:r>
              <a:rPr lang="en-GB" sz="1600" dirty="0" err="1"/>
              <a:t>dari</a:t>
            </a:r>
            <a:r>
              <a:rPr lang="en-GB" sz="1600" dirty="0"/>
              <a:t> </a:t>
            </a:r>
            <a:r>
              <a:rPr lang="en-GB" sz="1600" dirty="0" err="1"/>
              <a:t>pimpinan</a:t>
            </a:r>
            <a:r>
              <a:rPr lang="en-GB" sz="1600" dirty="0"/>
              <a:t> </a:t>
            </a:r>
            <a:r>
              <a:rPr lang="en-GB" sz="1600" dirty="0" err="1"/>
              <a:t>perguruan</a:t>
            </a:r>
            <a:r>
              <a:rPr lang="en-GB" sz="1600" dirty="0"/>
              <a:t> </a:t>
            </a:r>
            <a:r>
              <a:rPr lang="en-GB" sz="1600" dirty="0" err="1"/>
              <a:t>tinggi</a:t>
            </a:r>
            <a:r>
              <a:rPr lang="en-GB" sz="1600" dirty="0"/>
              <a:t>.</a:t>
            </a:r>
          </a:p>
          <a:p>
            <a:endParaRPr lang="en-GB" sz="1600" dirty="0"/>
          </a:p>
        </p:txBody>
      </p:sp>
    </p:spTree>
    <p:extLst>
      <p:ext uri="{BB962C8B-B14F-4D97-AF65-F5344CB8AC3E}">
        <p14:creationId xmlns:p14="http://schemas.microsoft.com/office/powerpoint/2010/main" val="244265404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sz="quarter" idx="4294967295"/>
          </p:nvPr>
        </p:nvGraphicFramePr>
        <p:xfrm>
          <a:off x="395288" y="285750"/>
          <a:ext cx="8748712" cy="62150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428604"/>
          <a:ext cx="8229600" cy="569755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sz="quarter" idx="4294967295"/>
          </p:nvPr>
        </p:nvGraphicFramePr>
        <p:xfrm>
          <a:off x="0" y="571500"/>
          <a:ext cx="8715375" cy="592931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60648"/>
            <a:ext cx="8229600" cy="582594"/>
          </a:xfrm>
        </p:spPr>
        <p:style>
          <a:lnRef idx="1">
            <a:schemeClr val="accent4"/>
          </a:lnRef>
          <a:fillRef idx="2">
            <a:schemeClr val="accent4"/>
          </a:fillRef>
          <a:effectRef idx="1">
            <a:schemeClr val="accent4"/>
          </a:effectRef>
          <a:fontRef idx="minor">
            <a:schemeClr val="dk1"/>
          </a:fontRef>
        </p:style>
        <p:txBody>
          <a:bodyPr>
            <a:noAutofit/>
          </a:bodyPr>
          <a:lstStyle/>
          <a:p>
            <a:pPr algn="ctr"/>
            <a:r>
              <a:rPr lang="id-ID" sz="2000" b="1" dirty="0">
                <a:solidFill>
                  <a:srgbClr val="7030A0"/>
                </a:solidFill>
              </a:rPr>
              <a:t>Partnership in Education Ministry of RTHE in HRD</a:t>
            </a:r>
          </a:p>
        </p:txBody>
      </p:sp>
      <p:graphicFrame>
        <p:nvGraphicFramePr>
          <p:cNvPr id="4" name="Content Placeholder 3"/>
          <p:cNvGraphicFramePr>
            <a:graphicFrameLocks noGrp="1"/>
          </p:cNvGraphicFramePr>
          <p:nvPr>
            <p:ph idx="1"/>
          </p:nvPr>
        </p:nvGraphicFramePr>
        <p:xfrm>
          <a:off x="428596" y="1071546"/>
          <a:ext cx="8229600" cy="55007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1"/>
          <p:cNvGrpSpPr/>
          <p:nvPr/>
        </p:nvGrpSpPr>
        <p:grpSpPr>
          <a:xfrm>
            <a:off x="32443" y="908721"/>
            <a:ext cx="9214207" cy="5334084"/>
            <a:chOff x="0" y="762000"/>
            <a:chExt cx="9214207" cy="5334084"/>
          </a:xfrm>
        </p:grpSpPr>
        <p:pic>
          <p:nvPicPr>
            <p:cNvPr id="17" name="Picture 5" descr="http://3.bp.blogspot.com/-j_b1uRCo92w/T7IG6oF7joI/AAAAAAAAAFA/PgFsHeJwnEw/s1600/Steps.jpg"/>
            <p:cNvPicPr>
              <a:picLocks noChangeAspect="1" noChangeArrowheads="1"/>
            </p:cNvPicPr>
            <p:nvPr/>
          </p:nvPicPr>
          <p:blipFill>
            <a:blip r:embed="rId2" cstate="print"/>
            <a:srcRect/>
            <a:stretch>
              <a:fillRect/>
            </a:stretch>
          </p:blipFill>
          <p:spPr bwMode="auto">
            <a:xfrm>
              <a:off x="1600200" y="1600200"/>
              <a:ext cx="6172200" cy="4267284"/>
            </a:xfrm>
            <a:prstGeom prst="rect">
              <a:avLst/>
            </a:prstGeom>
            <a:noFill/>
          </p:spPr>
        </p:pic>
        <p:sp>
          <p:nvSpPr>
            <p:cNvPr id="19" name="TextBox 18"/>
            <p:cNvSpPr txBox="1"/>
            <p:nvPr/>
          </p:nvSpPr>
          <p:spPr>
            <a:xfrm>
              <a:off x="2286000" y="4611469"/>
              <a:ext cx="1371600" cy="584775"/>
            </a:xfrm>
            <a:prstGeom prst="rect">
              <a:avLst/>
            </a:prstGeom>
            <a:noFill/>
          </p:spPr>
          <p:txBody>
            <a:bodyPr wrap="square" rtlCol="0">
              <a:spAutoFit/>
            </a:bodyPr>
            <a:lstStyle/>
            <a:p>
              <a:r>
                <a:rPr lang="en-US" sz="1600" b="1" dirty="0"/>
                <a:t>AGENT OF EDUCATION</a:t>
              </a:r>
            </a:p>
          </p:txBody>
        </p:sp>
        <p:sp>
          <p:nvSpPr>
            <p:cNvPr id="24" name="TextBox 23"/>
            <p:cNvSpPr txBox="1"/>
            <p:nvPr/>
          </p:nvSpPr>
          <p:spPr>
            <a:xfrm>
              <a:off x="3505200" y="3733800"/>
              <a:ext cx="961482" cy="523220"/>
            </a:xfrm>
            <a:prstGeom prst="rect">
              <a:avLst/>
            </a:prstGeom>
            <a:noFill/>
          </p:spPr>
          <p:txBody>
            <a:bodyPr wrap="none" rtlCol="0">
              <a:spAutoFit/>
            </a:bodyPr>
            <a:lstStyle/>
            <a:p>
              <a:r>
                <a:rPr lang="en-US" sz="1400" b="1" dirty="0"/>
                <a:t>AGENT OF</a:t>
              </a:r>
            </a:p>
            <a:p>
              <a:r>
                <a:rPr lang="en-US" sz="1400" b="1" dirty="0"/>
                <a:t>RESERACH</a:t>
              </a:r>
            </a:p>
          </p:txBody>
        </p:sp>
        <p:sp>
          <p:nvSpPr>
            <p:cNvPr id="25" name="TextBox 24"/>
            <p:cNvSpPr txBox="1"/>
            <p:nvPr/>
          </p:nvSpPr>
          <p:spPr>
            <a:xfrm>
              <a:off x="4800600" y="2743200"/>
              <a:ext cx="1964705" cy="954107"/>
            </a:xfrm>
            <a:prstGeom prst="rect">
              <a:avLst/>
            </a:prstGeom>
            <a:noFill/>
          </p:spPr>
          <p:txBody>
            <a:bodyPr wrap="none" rtlCol="0">
              <a:spAutoFit/>
            </a:bodyPr>
            <a:lstStyle/>
            <a:p>
              <a:r>
                <a:rPr lang="en-US" sz="1400" b="1" dirty="0"/>
                <a:t>AGENT OF</a:t>
              </a:r>
            </a:p>
            <a:p>
              <a:r>
                <a:rPr lang="en-US" sz="1400" b="1" dirty="0"/>
                <a:t>CULTURE, KNOWLEDGE,</a:t>
              </a:r>
            </a:p>
            <a:p>
              <a:r>
                <a:rPr lang="en-US" sz="1400" b="1" dirty="0"/>
                <a:t>TECHNOLOGY</a:t>
              </a:r>
            </a:p>
            <a:p>
              <a:r>
                <a:rPr lang="en-US" sz="1400" b="1" dirty="0"/>
                <a:t>TRANSFER</a:t>
              </a:r>
            </a:p>
          </p:txBody>
        </p:sp>
        <p:sp>
          <p:nvSpPr>
            <p:cNvPr id="26" name="TextBox 25"/>
            <p:cNvSpPr txBox="1"/>
            <p:nvPr/>
          </p:nvSpPr>
          <p:spPr>
            <a:xfrm>
              <a:off x="6019800" y="1905000"/>
              <a:ext cx="1322863" cy="738664"/>
            </a:xfrm>
            <a:prstGeom prst="rect">
              <a:avLst/>
            </a:prstGeom>
            <a:noFill/>
          </p:spPr>
          <p:txBody>
            <a:bodyPr wrap="none" rtlCol="0">
              <a:spAutoFit/>
            </a:bodyPr>
            <a:lstStyle/>
            <a:p>
              <a:r>
                <a:rPr lang="en-US" sz="1400" b="1" dirty="0"/>
                <a:t>AGENT OF</a:t>
              </a:r>
            </a:p>
            <a:p>
              <a:r>
                <a:rPr lang="en-US" sz="1400" b="1" dirty="0"/>
                <a:t>ECONOMIC</a:t>
              </a:r>
            </a:p>
            <a:p>
              <a:r>
                <a:rPr lang="en-US" sz="1400" b="1" dirty="0"/>
                <a:t>DEVELOPMENT</a:t>
              </a:r>
            </a:p>
          </p:txBody>
        </p:sp>
        <p:sp>
          <p:nvSpPr>
            <p:cNvPr id="27" name="Rectangle 26"/>
            <p:cNvSpPr/>
            <p:nvPr/>
          </p:nvSpPr>
          <p:spPr>
            <a:xfrm>
              <a:off x="0" y="1828800"/>
              <a:ext cx="9144000" cy="914400"/>
            </a:xfrm>
            <a:prstGeom prst="rect">
              <a:avLst/>
            </a:prstGeom>
            <a:solidFill>
              <a:srgbClr val="558ED5">
                <a:alpha val="23137"/>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Rectangle 27"/>
            <p:cNvSpPr/>
            <p:nvPr/>
          </p:nvSpPr>
          <p:spPr>
            <a:xfrm>
              <a:off x="0" y="3581400"/>
              <a:ext cx="9144000" cy="914400"/>
            </a:xfrm>
            <a:prstGeom prst="rect">
              <a:avLst/>
            </a:prstGeom>
            <a:solidFill>
              <a:schemeClr val="tx2">
                <a:lumMod val="40000"/>
                <a:lumOff val="60000"/>
                <a:alpha val="23137"/>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a:off x="0" y="5181684"/>
              <a:ext cx="9144000" cy="914400"/>
            </a:xfrm>
            <a:prstGeom prst="rect">
              <a:avLst/>
            </a:prstGeom>
            <a:solidFill>
              <a:schemeClr val="tx2">
                <a:lumMod val="20000"/>
                <a:lumOff val="80000"/>
                <a:alpha val="23137"/>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TextBox 29"/>
            <p:cNvSpPr txBox="1"/>
            <p:nvPr/>
          </p:nvSpPr>
          <p:spPr>
            <a:xfrm>
              <a:off x="1981200" y="762000"/>
              <a:ext cx="4800600" cy="707886"/>
            </a:xfrm>
            <a:prstGeom prst="rect">
              <a:avLst/>
            </a:prstGeom>
            <a:solidFill>
              <a:schemeClr val="accent3">
                <a:lumMod val="40000"/>
                <a:lumOff val="60000"/>
              </a:schemeClr>
            </a:solidFill>
          </p:spPr>
          <p:txBody>
            <a:bodyPr wrap="square" rtlCol="0">
              <a:spAutoFit/>
            </a:bodyPr>
            <a:lstStyle/>
            <a:p>
              <a:pPr algn="ctr"/>
              <a:r>
                <a:rPr lang="en-US" sz="2000" b="1" dirty="0"/>
                <a:t>PEOPLE EXPECTATION</a:t>
              </a:r>
            </a:p>
            <a:p>
              <a:pPr algn="ctr"/>
              <a:r>
                <a:rPr lang="en-US" sz="2000" b="1" dirty="0"/>
                <a:t> </a:t>
              </a:r>
            </a:p>
          </p:txBody>
        </p:sp>
        <p:sp>
          <p:nvSpPr>
            <p:cNvPr id="31" name="TextBox 30"/>
            <p:cNvSpPr txBox="1"/>
            <p:nvPr/>
          </p:nvSpPr>
          <p:spPr>
            <a:xfrm>
              <a:off x="6781800" y="762000"/>
              <a:ext cx="2362200" cy="707886"/>
            </a:xfrm>
            <a:prstGeom prst="rect">
              <a:avLst/>
            </a:prstGeom>
            <a:solidFill>
              <a:schemeClr val="accent3">
                <a:lumMod val="60000"/>
                <a:lumOff val="40000"/>
              </a:schemeClr>
            </a:solidFill>
          </p:spPr>
          <p:txBody>
            <a:bodyPr wrap="square" rtlCol="0">
              <a:spAutoFit/>
            </a:bodyPr>
            <a:lstStyle/>
            <a:p>
              <a:pPr algn="ctr"/>
              <a:r>
                <a:rPr lang="en-US" sz="2000" b="1" dirty="0"/>
                <a:t>MAIN PERFORM. INDICATOR</a:t>
              </a:r>
            </a:p>
          </p:txBody>
        </p:sp>
        <p:sp>
          <p:nvSpPr>
            <p:cNvPr id="32" name="TextBox 31"/>
            <p:cNvSpPr txBox="1"/>
            <p:nvPr/>
          </p:nvSpPr>
          <p:spPr>
            <a:xfrm>
              <a:off x="0" y="762000"/>
              <a:ext cx="1981200" cy="707886"/>
            </a:xfrm>
            <a:prstGeom prst="rect">
              <a:avLst/>
            </a:prstGeom>
            <a:solidFill>
              <a:schemeClr val="accent3">
                <a:lumMod val="20000"/>
                <a:lumOff val="80000"/>
              </a:schemeClr>
            </a:solidFill>
          </p:spPr>
          <p:txBody>
            <a:bodyPr wrap="square" rtlCol="0">
              <a:spAutoFit/>
            </a:bodyPr>
            <a:lstStyle/>
            <a:p>
              <a:pPr algn="ctr"/>
              <a:r>
                <a:rPr lang="en-US" sz="2000" b="1" dirty="0"/>
                <a:t>ULTIMATE CONTRIBUTION</a:t>
              </a:r>
            </a:p>
          </p:txBody>
        </p:sp>
        <p:sp>
          <p:nvSpPr>
            <p:cNvPr id="33" name="TextBox 32"/>
            <p:cNvSpPr txBox="1"/>
            <p:nvPr/>
          </p:nvSpPr>
          <p:spPr>
            <a:xfrm>
              <a:off x="152400" y="4648200"/>
              <a:ext cx="1188146" cy="830997"/>
            </a:xfrm>
            <a:prstGeom prst="rect">
              <a:avLst/>
            </a:prstGeom>
            <a:noFill/>
          </p:spPr>
          <p:txBody>
            <a:bodyPr wrap="none" rtlCol="0">
              <a:spAutoFit/>
            </a:bodyPr>
            <a:lstStyle/>
            <a:p>
              <a:r>
                <a:rPr lang="en-US" sz="1600" b="1" dirty="0"/>
                <a:t>EDUCATING</a:t>
              </a:r>
            </a:p>
            <a:p>
              <a:r>
                <a:rPr lang="en-US" sz="1600" b="1" dirty="0"/>
                <a:t>PEOPLE</a:t>
              </a:r>
            </a:p>
            <a:p>
              <a:endParaRPr lang="en-US" sz="1600" b="1" dirty="0"/>
            </a:p>
          </p:txBody>
        </p:sp>
        <p:sp>
          <p:nvSpPr>
            <p:cNvPr id="34" name="TextBox 33"/>
            <p:cNvSpPr txBox="1"/>
            <p:nvPr/>
          </p:nvSpPr>
          <p:spPr>
            <a:xfrm>
              <a:off x="152400" y="3581400"/>
              <a:ext cx="1936812" cy="830997"/>
            </a:xfrm>
            <a:prstGeom prst="rect">
              <a:avLst/>
            </a:prstGeom>
            <a:noFill/>
          </p:spPr>
          <p:txBody>
            <a:bodyPr wrap="none" rtlCol="0">
              <a:spAutoFit/>
            </a:bodyPr>
            <a:lstStyle/>
            <a:p>
              <a:r>
                <a:rPr lang="en-US" sz="1600" b="1" dirty="0"/>
                <a:t>RESEARCHING BASIC</a:t>
              </a:r>
            </a:p>
            <a:p>
              <a:r>
                <a:rPr lang="en-US" sz="1600" b="1" dirty="0"/>
                <a:t>AND APPLICATIVE</a:t>
              </a:r>
            </a:p>
            <a:p>
              <a:r>
                <a:rPr lang="en-US" sz="1600" b="1" dirty="0"/>
                <a:t>PROBLEMS</a:t>
              </a:r>
            </a:p>
          </p:txBody>
        </p:sp>
        <p:sp>
          <p:nvSpPr>
            <p:cNvPr id="35" name="TextBox 34"/>
            <p:cNvSpPr txBox="1"/>
            <p:nvPr/>
          </p:nvSpPr>
          <p:spPr>
            <a:xfrm>
              <a:off x="152400" y="2743200"/>
              <a:ext cx="2850460" cy="1323439"/>
            </a:xfrm>
            <a:prstGeom prst="rect">
              <a:avLst/>
            </a:prstGeom>
            <a:noFill/>
          </p:spPr>
          <p:txBody>
            <a:bodyPr wrap="none" rtlCol="0">
              <a:spAutoFit/>
            </a:bodyPr>
            <a:lstStyle/>
            <a:p>
              <a:r>
                <a:rPr lang="en-US" sz="1600" b="1" dirty="0"/>
                <a:t>TRANSFERING CULTURE,</a:t>
              </a:r>
            </a:p>
            <a:p>
              <a:r>
                <a:rPr lang="en-US" sz="1600" b="1" dirty="0"/>
                <a:t>KNOWLEDGE, TECHNOLOGY TO</a:t>
              </a:r>
            </a:p>
            <a:p>
              <a:r>
                <a:rPr lang="en-US" sz="1600" b="1" dirty="0"/>
                <a:t>SOCIETY AND INDUSTRY</a:t>
              </a:r>
            </a:p>
            <a:p>
              <a:endParaRPr lang="en-US" sz="1600" b="1" dirty="0"/>
            </a:p>
            <a:p>
              <a:endParaRPr lang="en-US" sz="1600" b="1" dirty="0"/>
            </a:p>
          </p:txBody>
        </p:sp>
        <p:sp>
          <p:nvSpPr>
            <p:cNvPr id="36" name="TextBox 35"/>
            <p:cNvSpPr txBox="1"/>
            <p:nvPr/>
          </p:nvSpPr>
          <p:spPr>
            <a:xfrm>
              <a:off x="152400" y="1828800"/>
              <a:ext cx="2395720" cy="1323439"/>
            </a:xfrm>
            <a:prstGeom prst="rect">
              <a:avLst/>
            </a:prstGeom>
            <a:noFill/>
          </p:spPr>
          <p:txBody>
            <a:bodyPr wrap="none" rtlCol="0">
              <a:spAutoFit/>
            </a:bodyPr>
            <a:lstStyle/>
            <a:p>
              <a:r>
                <a:rPr lang="en-US" sz="1600" b="1" dirty="0"/>
                <a:t>INNOVATING TO DEVELOP</a:t>
              </a:r>
            </a:p>
            <a:p>
              <a:r>
                <a:rPr lang="en-US" sz="1600" b="1" dirty="0"/>
                <a:t>LOCAL AND NATIONAL </a:t>
              </a:r>
            </a:p>
            <a:p>
              <a:r>
                <a:rPr lang="en-US" sz="1600" b="1" dirty="0"/>
                <a:t>COMPETITIVENESS</a:t>
              </a:r>
            </a:p>
            <a:p>
              <a:endParaRPr lang="en-US" sz="1600" b="1" dirty="0"/>
            </a:p>
            <a:p>
              <a:endParaRPr lang="en-US" sz="1600" b="1" dirty="0"/>
            </a:p>
          </p:txBody>
        </p:sp>
        <p:sp>
          <p:nvSpPr>
            <p:cNvPr id="37" name="TextBox 36"/>
            <p:cNvSpPr txBox="1"/>
            <p:nvPr/>
          </p:nvSpPr>
          <p:spPr>
            <a:xfrm>
              <a:off x="7359588" y="1789093"/>
              <a:ext cx="1446614" cy="954107"/>
            </a:xfrm>
            <a:prstGeom prst="rect">
              <a:avLst/>
            </a:prstGeom>
            <a:noFill/>
          </p:spPr>
          <p:txBody>
            <a:bodyPr wrap="none" rtlCol="0">
              <a:spAutoFit/>
            </a:bodyPr>
            <a:lstStyle/>
            <a:p>
              <a:r>
                <a:rPr lang="en-US" sz="1400" b="1" dirty="0"/>
                <a:t># INNOVATION,</a:t>
              </a:r>
            </a:p>
            <a:p>
              <a:r>
                <a:rPr lang="en-US" sz="1400" b="1" dirty="0"/>
                <a:t># EMPLOYMENT</a:t>
              </a:r>
            </a:p>
            <a:p>
              <a:r>
                <a:rPr lang="en-US" sz="1400" b="1" dirty="0"/>
                <a:t># INDUSTRY </a:t>
              </a:r>
            </a:p>
            <a:p>
              <a:r>
                <a:rPr lang="en-US" sz="1400" b="1" dirty="0"/>
                <a:t># </a:t>
              </a:r>
              <a:r>
                <a:rPr lang="en-US" sz="1400" b="1" dirty="0" err="1"/>
                <a:t>Rp</a:t>
              </a:r>
              <a:r>
                <a:rPr lang="en-US" sz="1400" b="1" dirty="0"/>
                <a:t> GENERATED</a:t>
              </a:r>
            </a:p>
          </p:txBody>
        </p:sp>
        <p:sp>
          <p:nvSpPr>
            <p:cNvPr id="38" name="TextBox 37"/>
            <p:cNvSpPr txBox="1"/>
            <p:nvPr/>
          </p:nvSpPr>
          <p:spPr>
            <a:xfrm>
              <a:off x="7391401" y="2703493"/>
              <a:ext cx="1665552" cy="954107"/>
            </a:xfrm>
            <a:prstGeom prst="rect">
              <a:avLst/>
            </a:prstGeom>
            <a:noFill/>
          </p:spPr>
          <p:txBody>
            <a:bodyPr wrap="square" rtlCol="0">
              <a:spAutoFit/>
            </a:bodyPr>
            <a:lstStyle/>
            <a:p>
              <a:r>
                <a:rPr lang="en-US" sz="1400" b="1" dirty="0"/>
                <a:t># </a:t>
              </a:r>
              <a:r>
                <a:rPr lang="id-ID" sz="1400" b="1" dirty="0"/>
                <a:t>C,K,T TRANSFERED</a:t>
              </a:r>
              <a:endParaRPr lang="en-US" sz="1400" b="1" dirty="0"/>
            </a:p>
            <a:p>
              <a:r>
                <a:rPr lang="en-US" sz="1400" b="1" dirty="0"/>
                <a:t># </a:t>
              </a:r>
              <a:r>
                <a:rPr lang="id-ID" sz="1400" b="1" dirty="0"/>
                <a:t>INDUSTRY AND COMMUNITY</a:t>
              </a:r>
              <a:endParaRPr lang="en-US" sz="1400" b="1" dirty="0"/>
            </a:p>
          </p:txBody>
        </p:sp>
        <p:sp>
          <p:nvSpPr>
            <p:cNvPr id="39" name="TextBox 38"/>
            <p:cNvSpPr txBox="1"/>
            <p:nvPr/>
          </p:nvSpPr>
          <p:spPr>
            <a:xfrm>
              <a:off x="7391400" y="3617893"/>
              <a:ext cx="1822807" cy="1169551"/>
            </a:xfrm>
            <a:prstGeom prst="rect">
              <a:avLst/>
            </a:prstGeom>
            <a:noFill/>
          </p:spPr>
          <p:txBody>
            <a:bodyPr wrap="none" rtlCol="0">
              <a:spAutoFit/>
            </a:bodyPr>
            <a:lstStyle/>
            <a:p>
              <a:r>
                <a:rPr lang="en-US" sz="1400" b="1" dirty="0"/>
                <a:t># PUBLICATION</a:t>
              </a:r>
            </a:p>
            <a:p>
              <a:r>
                <a:rPr lang="en-US" sz="1400" b="1" dirty="0"/>
                <a:t># PATENT</a:t>
              </a:r>
            </a:p>
            <a:p>
              <a:r>
                <a:rPr lang="en-US" sz="1400" b="1" dirty="0"/>
                <a:t># CITATION</a:t>
              </a:r>
            </a:p>
            <a:p>
              <a:r>
                <a:rPr lang="en-US" sz="1400" b="1" dirty="0"/>
                <a:t>UNIVERSITY RANKING</a:t>
              </a:r>
            </a:p>
            <a:p>
              <a:endParaRPr lang="en-US" sz="1400" b="1" dirty="0"/>
            </a:p>
          </p:txBody>
        </p:sp>
        <p:sp>
          <p:nvSpPr>
            <p:cNvPr id="40" name="TextBox 39"/>
            <p:cNvSpPr txBox="1"/>
            <p:nvPr/>
          </p:nvSpPr>
          <p:spPr>
            <a:xfrm>
              <a:off x="7391400" y="4608493"/>
              <a:ext cx="1354730" cy="954107"/>
            </a:xfrm>
            <a:prstGeom prst="rect">
              <a:avLst/>
            </a:prstGeom>
            <a:noFill/>
          </p:spPr>
          <p:txBody>
            <a:bodyPr wrap="none" rtlCol="0">
              <a:spAutoFit/>
            </a:bodyPr>
            <a:lstStyle/>
            <a:p>
              <a:r>
                <a:rPr lang="en-US" sz="1400" b="1" dirty="0"/>
                <a:t># GRADUATE</a:t>
              </a:r>
            </a:p>
            <a:p>
              <a:r>
                <a:rPr lang="en-US" sz="1400" b="1" dirty="0"/>
                <a:t>EMPLOYABILITY</a:t>
              </a:r>
            </a:p>
            <a:p>
              <a:r>
                <a:rPr lang="en-US" sz="1400" b="1" dirty="0"/>
                <a:t>WAITING TIME</a:t>
              </a:r>
            </a:p>
            <a:p>
              <a:endParaRPr lang="en-US" sz="1400" b="1" dirty="0"/>
            </a:p>
          </p:txBody>
        </p:sp>
        <p:pic>
          <p:nvPicPr>
            <p:cNvPr id="41" name="Picture 8"/>
            <p:cNvPicPr>
              <a:picLocks noChangeAspect="1" noChangeArrowheads="1"/>
            </p:cNvPicPr>
            <p:nvPr/>
          </p:nvPicPr>
          <p:blipFill>
            <a:blip r:embed="rId3" cstate="print"/>
            <a:srcRect/>
            <a:stretch>
              <a:fillRect/>
            </a:stretch>
          </p:blipFill>
          <p:spPr bwMode="auto">
            <a:xfrm>
              <a:off x="3386139" y="2086302"/>
              <a:ext cx="881061" cy="1418898"/>
            </a:xfrm>
            <a:prstGeom prst="rect">
              <a:avLst/>
            </a:prstGeom>
            <a:solidFill>
              <a:schemeClr val="bg1">
                <a:lumMod val="50000"/>
              </a:schemeClr>
            </a:solidFill>
            <a:ln w="9525">
              <a:noFill/>
              <a:miter lim="800000"/>
              <a:headEnd/>
              <a:tailEnd/>
            </a:ln>
            <a:effectLst/>
          </p:spPr>
        </p:pic>
      </p:grpSp>
      <p:sp>
        <p:nvSpPr>
          <p:cNvPr id="42" name="TextBox 41"/>
          <p:cNvSpPr txBox="1"/>
          <p:nvPr/>
        </p:nvSpPr>
        <p:spPr>
          <a:xfrm>
            <a:off x="7878" y="631721"/>
            <a:ext cx="9133558" cy="276995"/>
          </a:xfrm>
          <a:prstGeom prst="rect">
            <a:avLst/>
          </a:prstGeom>
          <a:solidFill>
            <a:schemeClr val="tx2">
              <a:lumMod val="20000"/>
              <a:lumOff val="80000"/>
            </a:schemeClr>
          </a:solidFill>
        </p:spPr>
        <p:txBody>
          <a:bodyPr wrap="square" lIns="91435" tIns="45718" rIns="91435" bIns="45718" rtlCol="0">
            <a:spAutoFit/>
          </a:bodyPr>
          <a:lstStyle/>
          <a:p>
            <a:pPr algn="ctr"/>
            <a:r>
              <a:rPr lang="en-US" altLang="id-ID" sz="1200" dirty="0">
                <a:solidFill>
                  <a:srgbClr val="FF0000"/>
                </a:solidFill>
              </a:rPr>
              <a:t>“ ….university encompasses a ‘third-mission’ of economic development in addition to research and teaching.”</a:t>
            </a:r>
            <a:r>
              <a:rPr lang="id-ID" altLang="id-ID" sz="1200" dirty="0">
                <a:solidFill>
                  <a:srgbClr val="FF0000"/>
                </a:solidFill>
              </a:rPr>
              <a:t> </a:t>
            </a:r>
            <a:r>
              <a:rPr lang="en-US" altLang="id-ID" sz="1200" dirty="0">
                <a:solidFill>
                  <a:srgbClr val="FF0000"/>
                </a:solidFill>
              </a:rPr>
              <a:t>Readings (1996) </a:t>
            </a:r>
            <a:endParaRPr lang="en-US" sz="2400" b="1" dirty="0">
              <a:solidFill>
                <a:srgbClr val="FF0000"/>
              </a:solidFill>
            </a:endParaRPr>
          </a:p>
        </p:txBody>
      </p:sp>
      <p:sp>
        <p:nvSpPr>
          <p:cNvPr id="43" name="Down Arrow 42"/>
          <p:cNvSpPr/>
          <p:nvPr/>
        </p:nvSpPr>
        <p:spPr>
          <a:xfrm>
            <a:off x="4467225" y="5527308"/>
            <a:ext cx="533400" cy="533400"/>
          </a:xfrm>
          <a:prstGeom prst="downArrow">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5" tIns="45718" rIns="91435" bIns="45718" rtlCol="0" anchor="ctr"/>
          <a:lstStyle/>
          <a:p>
            <a:pPr algn="ctr"/>
            <a:endParaRPr lang="en-US"/>
          </a:p>
        </p:txBody>
      </p:sp>
      <p:sp>
        <p:nvSpPr>
          <p:cNvPr id="44" name="TextBox 43"/>
          <p:cNvSpPr txBox="1"/>
          <p:nvPr/>
        </p:nvSpPr>
        <p:spPr>
          <a:xfrm>
            <a:off x="1" y="6079758"/>
            <a:ext cx="9133557" cy="738660"/>
          </a:xfrm>
          <a:prstGeom prst="rect">
            <a:avLst/>
          </a:prstGeom>
          <a:solidFill>
            <a:schemeClr val="accent6">
              <a:lumMod val="75000"/>
            </a:schemeClr>
          </a:solidFill>
        </p:spPr>
        <p:txBody>
          <a:bodyPr wrap="square" lIns="91435" tIns="45718" rIns="91435" bIns="45718" rtlCol="0">
            <a:spAutoFit/>
          </a:bodyPr>
          <a:lstStyle/>
          <a:p>
            <a:pPr algn="ctr"/>
            <a:r>
              <a:rPr lang="en-US" sz="1400" dirty="0"/>
              <a:t>PERLU REFORMASI PENDIDIKAN TINGGI </a:t>
            </a:r>
            <a:r>
              <a:rPr lang="id-ID" sz="1400" dirty="0"/>
              <a:t>(TERMASUK RESTRUKTURISASI DIKTI) </a:t>
            </a:r>
            <a:r>
              <a:rPr lang="en-US" sz="1400" dirty="0"/>
              <a:t>SEHINGGA DISAMPING MENGHASILKAN LULUSAN, RISET, TRANSFER TEKNOLOGI KE MASYARAKAT,</a:t>
            </a:r>
            <a:r>
              <a:rPr lang="id-ID" sz="1400" dirty="0"/>
              <a:t> PERGURUAN TINGGI</a:t>
            </a:r>
            <a:r>
              <a:rPr lang="en-US" sz="1400" dirty="0"/>
              <a:t> JUGA MENGHASILKAN INOVASI YANG BISA MENINGKATKAN DAYA SAING DAN KESEJAHTERAAN MASYARAKAT DAN BANGSA</a:t>
            </a:r>
          </a:p>
        </p:txBody>
      </p:sp>
      <p:sp>
        <p:nvSpPr>
          <p:cNvPr id="45" name="Oval 44"/>
          <p:cNvSpPr/>
          <p:nvPr/>
        </p:nvSpPr>
        <p:spPr>
          <a:xfrm>
            <a:off x="2089213" y="3126925"/>
            <a:ext cx="2406588" cy="2498993"/>
          </a:xfrm>
          <a:prstGeom prst="ellipse">
            <a:avLst/>
          </a:prstGeom>
          <a:noFill/>
          <a:ln>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91435" tIns="45718" rIns="91435" bIns="45718" rtlCol="0" anchor="ctr"/>
          <a:lstStyle/>
          <a:p>
            <a:pPr algn="ctr"/>
            <a:endParaRPr lang="id-ID"/>
          </a:p>
        </p:txBody>
      </p:sp>
      <p:sp>
        <p:nvSpPr>
          <p:cNvPr id="46" name="Oval 45"/>
          <p:cNvSpPr/>
          <p:nvPr/>
        </p:nvSpPr>
        <p:spPr>
          <a:xfrm>
            <a:off x="4724400" y="1598366"/>
            <a:ext cx="2628900" cy="4100392"/>
          </a:xfrm>
          <a:prstGeom prst="ellipse">
            <a:avLst/>
          </a:prstGeom>
          <a:noFill/>
          <a:ln>
            <a:solidFill>
              <a:srgbClr val="002060"/>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91435" tIns="45718" rIns="91435" bIns="45718" rtlCol="0" anchor="ctr"/>
          <a:lstStyle/>
          <a:p>
            <a:pPr algn="ctr"/>
            <a:endParaRPr lang="id-ID"/>
          </a:p>
        </p:txBody>
      </p:sp>
      <p:sp>
        <p:nvSpPr>
          <p:cNvPr id="47" name="TextBox 46"/>
          <p:cNvSpPr txBox="1"/>
          <p:nvPr/>
        </p:nvSpPr>
        <p:spPr>
          <a:xfrm>
            <a:off x="2415424" y="5622559"/>
            <a:ext cx="1699376" cy="307777"/>
          </a:xfrm>
          <a:prstGeom prst="rect">
            <a:avLst/>
          </a:prstGeom>
          <a:noFill/>
        </p:spPr>
        <p:txBody>
          <a:bodyPr wrap="none" lIns="91435" tIns="45718" rIns="91435" bIns="45718" rtlCol="0">
            <a:spAutoFit/>
          </a:bodyPr>
          <a:lstStyle/>
          <a:p>
            <a:r>
              <a:rPr lang="id-ID" sz="1400" b="1" dirty="0">
                <a:solidFill>
                  <a:srgbClr val="FF0000"/>
                </a:solidFill>
              </a:rPr>
              <a:t>RENSTRA 2009-2014</a:t>
            </a:r>
          </a:p>
        </p:txBody>
      </p:sp>
      <p:sp>
        <p:nvSpPr>
          <p:cNvPr id="48" name="TextBox 47"/>
          <p:cNvSpPr txBox="1"/>
          <p:nvPr/>
        </p:nvSpPr>
        <p:spPr>
          <a:xfrm>
            <a:off x="5234824" y="5695782"/>
            <a:ext cx="1699376" cy="307777"/>
          </a:xfrm>
          <a:prstGeom prst="rect">
            <a:avLst/>
          </a:prstGeom>
          <a:noFill/>
        </p:spPr>
        <p:txBody>
          <a:bodyPr wrap="none" lIns="91435" tIns="45718" rIns="91435" bIns="45718" rtlCol="0">
            <a:spAutoFit/>
          </a:bodyPr>
          <a:lstStyle/>
          <a:p>
            <a:r>
              <a:rPr lang="id-ID" sz="1400" b="1" dirty="0">
                <a:solidFill>
                  <a:srgbClr val="002060"/>
                </a:solidFill>
              </a:rPr>
              <a:t>RENSTRA 2015-2019</a:t>
            </a:r>
          </a:p>
        </p:txBody>
      </p:sp>
      <p:sp>
        <p:nvSpPr>
          <p:cNvPr id="49" name="TextBox 48"/>
          <p:cNvSpPr txBox="1"/>
          <p:nvPr/>
        </p:nvSpPr>
        <p:spPr>
          <a:xfrm>
            <a:off x="1" y="-3291"/>
            <a:ext cx="9144000" cy="584775"/>
          </a:xfrm>
          <a:prstGeom prst="rect">
            <a:avLst/>
          </a:prstGeom>
          <a:solidFill>
            <a:schemeClr val="accent5">
              <a:lumMod val="40000"/>
              <a:lumOff val="60000"/>
            </a:schemeClr>
          </a:solidFill>
        </p:spPr>
        <p:txBody>
          <a:bodyPr wrap="square" lIns="91435" tIns="45718" rIns="91435" bIns="45718" rtlCol="0">
            <a:spAutoFit/>
          </a:bodyPr>
          <a:lstStyle/>
          <a:p>
            <a:pPr lvl="0" algn="ctr"/>
            <a:r>
              <a:rPr lang="id-ID" sz="3200" b="1" dirty="0"/>
              <a:t>Rencana Strategis Dikti 2015 - 2019</a:t>
            </a:r>
          </a:p>
        </p:txBody>
      </p:sp>
    </p:spTree>
    <p:extLst>
      <p:ext uri="{BB962C8B-B14F-4D97-AF65-F5344CB8AC3E}">
        <p14:creationId xmlns:p14="http://schemas.microsoft.com/office/powerpoint/2010/main" val="191635741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4294967295"/>
          </p:nvPr>
        </p:nvGraphicFramePr>
        <p:xfrm>
          <a:off x="0" y="0"/>
          <a:ext cx="8858250"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err="1"/>
              <a:t>Strategi</a:t>
            </a:r>
            <a:r>
              <a:rPr lang="en-GB" dirty="0"/>
              <a:t> 5</a:t>
            </a:r>
          </a:p>
        </p:txBody>
      </p:sp>
      <p:sp>
        <p:nvSpPr>
          <p:cNvPr id="6" name="Text Placeholder 5"/>
          <p:cNvSpPr>
            <a:spLocks noGrp="1"/>
          </p:cNvSpPr>
          <p:nvPr>
            <p:ph type="body" idx="1"/>
          </p:nvPr>
        </p:nvSpPr>
        <p:spPr/>
        <p:txBody>
          <a:bodyPr/>
          <a:lstStyle/>
          <a:p>
            <a:r>
              <a:rPr lang="en-GB" dirty="0"/>
              <a:t>PUBLIKASI DAN KERJASAMA</a:t>
            </a:r>
          </a:p>
        </p:txBody>
      </p:sp>
      <p:sp>
        <p:nvSpPr>
          <p:cNvPr id="3" name="Slide Number Placeholder 2"/>
          <p:cNvSpPr>
            <a:spLocks noGrp="1"/>
          </p:cNvSpPr>
          <p:nvPr>
            <p:ph type="sldNum" sz="quarter" idx="12"/>
          </p:nvPr>
        </p:nvSpPr>
        <p:spPr/>
        <p:txBody>
          <a:bodyPr/>
          <a:lstStyle/>
          <a:p>
            <a:fld id="{F39CD914-836E-48FF-ADCD-1F633A2791FE}" type="slidenum">
              <a:rPr lang="en-US" smtClean="0"/>
              <a:pPr/>
              <a:t>41</a:t>
            </a:fld>
            <a:endParaRPr lang="en-US"/>
          </a:p>
        </p:txBody>
      </p:sp>
    </p:spTree>
    <p:extLst>
      <p:ext uri="{BB962C8B-B14F-4D97-AF65-F5344CB8AC3E}">
        <p14:creationId xmlns:p14="http://schemas.microsoft.com/office/powerpoint/2010/main" val="67449840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rotWithShape="1">
          <a:blip r:embed="rId2" cstate="email">
            <a:extLst>
              <a:ext uri="{28A0092B-C50C-407E-A947-70E740481C1C}">
                <a14:useLocalDpi xmlns:a14="http://schemas.microsoft.com/office/drawing/2010/main" val="0"/>
              </a:ext>
            </a:extLst>
          </a:blip>
          <a:srcRect/>
          <a:stretch/>
        </p:blipFill>
        <p:spPr bwMode="auto">
          <a:xfrm>
            <a:off x="517396" y="1032912"/>
            <a:ext cx="8141273" cy="57084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1815963" y="683404"/>
            <a:ext cx="6254020" cy="369332"/>
          </a:xfrm>
          <a:prstGeom prst="rect">
            <a:avLst/>
          </a:prstGeom>
          <a:noFill/>
        </p:spPr>
        <p:txBody>
          <a:bodyPr wrap="none" rtlCol="0">
            <a:spAutoFit/>
          </a:bodyPr>
          <a:lstStyle/>
          <a:p>
            <a:r>
              <a:rPr lang="id-ID" b="1" dirty="0">
                <a:solidFill>
                  <a:srgbClr val="C00000"/>
                </a:solidFill>
              </a:rPr>
              <a:t>Posisi Indonesia dalam kancah publikasi internasional (general) </a:t>
            </a:r>
          </a:p>
        </p:txBody>
      </p:sp>
      <p:sp>
        <p:nvSpPr>
          <p:cNvPr id="2" name="Slide Number Placeholder 1"/>
          <p:cNvSpPr>
            <a:spLocks noGrp="1"/>
          </p:cNvSpPr>
          <p:nvPr>
            <p:ph type="sldNum" sz="quarter" idx="12"/>
          </p:nvPr>
        </p:nvSpPr>
        <p:spPr/>
        <p:txBody>
          <a:bodyPr/>
          <a:lstStyle/>
          <a:p>
            <a:fld id="{8FEC4F32-BA89-4B3F-9E01-9F4DD2271F53}" type="slidenum">
              <a:rPr lang="id-ID" smtClean="0"/>
              <a:pPr/>
              <a:t>42</a:t>
            </a:fld>
            <a:endParaRPr lang="id-ID"/>
          </a:p>
        </p:txBody>
      </p:sp>
      <p:sp>
        <p:nvSpPr>
          <p:cNvPr id="3" name="TextBox 2"/>
          <p:cNvSpPr txBox="1"/>
          <p:nvPr/>
        </p:nvSpPr>
        <p:spPr>
          <a:xfrm>
            <a:off x="7795860" y="5075892"/>
            <a:ext cx="1116011" cy="369332"/>
          </a:xfrm>
          <a:prstGeom prst="rect">
            <a:avLst/>
          </a:prstGeom>
          <a:noFill/>
        </p:spPr>
        <p:txBody>
          <a:bodyPr wrap="none" rtlCol="0">
            <a:spAutoFit/>
          </a:bodyPr>
          <a:lstStyle/>
          <a:p>
            <a:r>
              <a:rPr lang="id-ID" b="1" dirty="0">
                <a:solidFill>
                  <a:srgbClr val="00B050"/>
                </a:solidFill>
              </a:rPr>
              <a:t>Indonesia</a:t>
            </a:r>
          </a:p>
        </p:txBody>
      </p:sp>
      <p:sp>
        <p:nvSpPr>
          <p:cNvPr id="7" name="Rectangle 6"/>
          <p:cNvSpPr/>
          <p:nvPr/>
        </p:nvSpPr>
        <p:spPr>
          <a:xfrm>
            <a:off x="0" y="24"/>
            <a:ext cx="9144000" cy="740701"/>
          </a:xfrm>
          <a:prstGeom prst="rect">
            <a:avLst/>
          </a:prstGeom>
          <a:solidFill>
            <a:schemeClr val="tx2">
              <a:lumMod val="75000"/>
            </a:schemeClr>
          </a:solidFill>
          <a:ln>
            <a:noFill/>
          </a:ln>
        </p:spPr>
        <p:style>
          <a:lnRef idx="1">
            <a:schemeClr val="accent1"/>
          </a:lnRef>
          <a:fillRef idx="3">
            <a:schemeClr val="accent1"/>
          </a:fillRef>
          <a:effectRef idx="2">
            <a:schemeClr val="accent1"/>
          </a:effectRef>
          <a:fontRef idx="minor">
            <a:schemeClr val="lt1"/>
          </a:fontRef>
        </p:style>
        <p:txBody>
          <a:bodyPr lIns="107287" tIns="53643" rIns="107287" bIns="53643" rtlCol="0" anchor="ctr"/>
          <a:lstStyle/>
          <a:p>
            <a:pPr marL="629563"/>
            <a:r>
              <a:rPr lang="id-ID" sz="3300" dirty="0">
                <a:solidFill>
                  <a:schemeClr val="bg1"/>
                </a:solidFill>
              </a:rPr>
              <a:t>Publikasi Internasional</a:t>
            </a:r>
          </a:p>
        </p:txBody>
      </p:sp>
      <p:sp>
        <p:nvSpPr>
          <p:cNvPr id="8" name="Pentagon 7"/>
          <p:cNvSpPr/>
          <p:nvPr/>
        </p:nvSpPr>
        <p:spPr>
          <a:xfrm>
            <a:off x="0" y="24"/>
            <a:ext cx="467544" cy="740701"/>
          </a:xfrm>
          <a:prstGeom prst="homePlate">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7287" tIns="53643" rIns="107287" bIns="53643" rtlCol="0" anchor="ctr"/>
          <a:lstStyle/>
          <a:p>
            <a:pPr algn="ctr"/>
            <a:endParaRPr lang="id-ID"/>
          </a:p>
        </p:txBody>
      </p:sp>
    </p:spTree>
    <p:extLst>
      <p:ext uri="{BB962C8B-B14F-4D97-AF65-F5344CB8AC3E}">
        <p14:creationId xmlns:p14="http://schemas.microsoft.com/office/powerpoint/2010/main" val="80940951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402E74C2-5838-4A6B-8E7A-AD5433FA713F}" type="slidenum">
              <a:rPr lang="en-US">
                <a:solidFill>
                  <a:schemeClr val="tx1">
                    <a:tint val="75000"/>
                  </a:schemeClr>
                </a:solidFill>
              </a:rPr>
              <a:pPr>
                <a:defRPr/>
              </a:pPr>
              <a:t>43</a:t>
            </a:fld>
            <a:endParaRPr lang="en-US">
              <a:solidFill>
                <a:schemeClr val="tx1">
                  <a:tint val="75000"/>
                </a:schemeClr>
              </a:solidFill>
            </a:endParaRPr>
          </a:p>
        </p:txBody>
      </p:sp>
      <p:pic>
        <p:nvPicPr>
          <p:cNvPr id="5632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56746" y="836712"/>
            <a:ext cx="5859836" cy="5468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6324" name="TextBox 3"/>
          <p:cNvSpPr txBox="1">
            <a:spLocks noChangeArrowheads="1"/>
          </p:cNvSpPr>
          <p:nvPr/>
        </p:nvSpPr>
        <p:spPr bwMode="auto">
          <a:xfrm>
            <a:off x="1485096" y="228600"/>
            <a:ext cx="605947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eorgia" pitchFamily="18" charset="0"/>
              </a:defRPr>
            </a:lvl1pPr>
            <a:lvl2pPr marL="742950" indent="-285750">
              <a:defRPr>
                <a:solidFill>
                  <a:schemeClr val="tx1"/>
                </a:solidFill>
                <a:latin typeface="Georgia" pitchFamily="18" charset="0"/>
              </a:defRPr>
            </a:lvl2pPr>
            <a:lvl3pPr marL="1143000" indent="-228600">
              <a:defRPr>
                <a:solidFill>
                  <a:schemeClr val="tx1"/>
                </a:solidFill>
                <a:latin typeface="Georgia" pitchFamily="18" charset="0"/>
              </a:defRPr>
            </a:lvl3pPr>
            <a:lvl4pPr marL="1600200" indent="-228600">
              <a:defRPr>
                <a:solidFill>
                  <a:schemeClr val="tx1"/>
                </a:solidFill>
                <a:latin typeface="Georgia" pitchFamily="18" charset="0"/>
              </a:defRPr>
            </a:lvl4pPr>
            <a:lvl5pPr marL="2057400" indent="-228600">
              <a:defRPr>
                <a:solidFill>
                  <a:schemeClr val="tx1"/>
                </a:solidFill>
                <a:latin typeface="Georgia" pitchFamily="18" charset="0"/>
              </a:defRPr>
            </a:lvl5pPr>
            <a:lvl6pPr marL="2514600" indent="-228600" fontAlgn="base">
              <a:spcBef>
                <a:spcPct val="0"/>
              </a:spcBef>
              <a:spcAft>
                <a:spcPct val="0"/>
              </a:spcAft>
              <a:defRPr>
                <a:solidFill>
                  <a:schemeClr val="tx1"/>
                </a:solidFill>
                <a:latin typeface="Georgia" pitchFamily="18" charset="0"/>
              </a:defRPr>
            </a:lvl6pPr>
            <a:lvl7pPr marL="2971800" indent="-228600" fontAlgn="base">
              <a:spcBef>
                <a:spcPct val="0"/>
              </a:spcBef>
              <a:spcAft>
                <a:spcPct val="0"/>
              </a:spcAft>
              <a:defRPr>
                <a:solidFill>
                  <a:schemeClr val="tx1"/>
                </a:solidFill>
                <a:latin typeface="Georgia" pitchFamily="18" charset="0"/>
              </a:defRPr>
            </a:lvl7pPr>
            <a:lvl8pPr marL="3429000" indent="-228600" fontAlgn="base">
              <a:spcBef>
                <a:spcPct val="0"/>
              </a:spcBef>
              <a:spcAft>
                <a:spcPct val="0"/>
              </a:spcAft>
              <a:defRPr>
                <a:solidFill>
                  <a:schemeClr val="tx1"/>
                </a:solidFill>
                <a:latin typeface="Georgia" pitchFamily="18" charset="0"/>
              </a:defRPr>
            </a:lvl8pPr>
            <a:lvl9pPr marL="3886200" indent="-228600" fontAlgn="base">
              <a:spcBef>
                <a:spcPct val="0"/>
              </a:spcBef>
              <a:spcAft>
                <a:spcPct val="0"/>
              </a:spcAft>
              <a:defRPr>
                <a:solidFill>
                  <a:schemeClr val="tx1"/>
                </a:solidFill>
                <a:latin typeface="Georgia" pitchFamily="18" charset="0"/>
              </a:defRPr>
            </a:lvl9pPr>
          </a:lstStyle>
          <a:p>
            <a:r>
              <a:rPr lang="en-US" sz="2400" b="1" dirty="0" err="1">
                <a:solidFill>
                  <a:schemeClr val="bg1">
                    <a:lumMod val="50000"/>
                  </a:schemeClr>
                </a:solidFill>
                <a:latin typeface="Calibri" pitchFamily="34" charset="0"/>
              </a:rPr>
              <a:t>Publikasi</a:t>
            </a:r>
            <a:r>
              <a:rPr lang="en-US" sz="2400" b="1" dirty="0">
                <a:solidFill>
                  <a:schemeClr val="bg1">
                    <a:lumMod val="50000"/>
                  </a:schemeClr>
                </a:solidFill>
                <a:latin typeface="Calibri" pitchFamily="34" charset="0"/>
              </a:rPr>
              <a:t> </a:t>
            </a:r>
            <a:r>
              <a:rPr lang="en-US" sz="2400" b="1" dirty="0" err="1">
                <a:solidFill>
                  <a:schemeClr val="bg1">
                    <a:lumMod val="50000"/>
                  </a:schemeClr>
                </a:solidFill>
                <a:latin typeface="Calibri" pitchFamily="34" charset="0"/>
              </a:rPr>
              <a:t>Terindeks</a:t>
            </a:r>
            <a:r>
              <a:rPr lang="en-US" sz="2400" b="1" dirty="0">
                <a:solidFill>
                  <a:schemeClr val="bg1">
                    <a:lumMod val="50000"/>
                  </a:schemeClr>
                </a:solidFill>
                <a:latin typeface="Calibri" pitchFamily="34" charset="0"/>
              </a:rPr>
              <a:t> Scopus s/d 2014</a:t>
            </a:r>
          </a:p>
        </p:txBody>
      </p:sp>
      <p:sp>
        <p:nvSpPr>
          <p:cNvPr id="6" name="Rounded Rectangle 5"/>
          <p:cNvSpPr/>
          <p:nvPr/>
        </p:nvSpPr>
        <p:spPr>
          <a:xfrm>
            <a:off x="539552" y="6309320"/>
            <a:ext cx="8136904" cy="360040"/>
          </a:xfrm>
          <a:prstGeom prst="roundRect">
            <a:avLst/>
          </a:prstGeom>
          <a:solidFill>
            <a:schemeClr val="tx2">
              <a:lumMod val="60000"/>
              <a:lumOff val="4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1400" dirty="0">
                <a:solidFill>
                  <a:schemeClr val="bg1"/>
                </a:solidFill>
              </a:rPr>
              <a:t>Seminar </a:t>
            </a:r>
            <a:r>
              <a:rPr lang="en-US" sz="1400" i="1" dirty="0">
                <a:solidFill>
                  <a:schemeClr val="bg1"/>
                </a:solidFill>
              </a:rPr>
              <a:t>Professorship</a:t>
            </a:r>
            <a:endParaRPr lang="en-US" sz="1400" dirty="0">
              <a:solidFill>
                <a:schemeClr val="bg1"/>
              </a:solidFill>
            </a:endParaRPr>
          </a:p>
        </p:txBody>
      </p:sp>
    </p:spTree>
    <p:extLst>
      <p:ext uri="{BB962C8B-B14F-4D97-AF65-F5344CB8AC3E}">
        <p14:creationId xmlns:p14="http://schemas.microsoft.com/office/powerpoint/2010/main" val="14530248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12"/>
          </p:nvPr>
        </p:nvSpPr>
        <p:spPr/>
        <p:txBody>
          <a:bodyPr/>
          <a:lstStyle/>
          <a:p>
            <a:fld id="{F39CD914-836E-48FF-ADCD-1F633A2791FE}" type="slidenum">
              <a:rPr lang="en-US" smtClean="0"/>
              <a:pPr/>
              <a:t>44</a:t>
            </a:fld>
            <a:endParaRPr lang="en-US"/>
          </a:p>
        </p:txBody>
      </p:sp>
      <p:pic>
        <p:nvPicPr>
          <p:cNvPr id="5" name="Picture 4"/>
          <p:cNvPicPr>
            <a:picLocks noChangeAspect="1"/>
          </p:cNvPicPr>
          <p:nvPr/>
        </p:nvPicPr>
        <p:blipFill>
          <a:blip r:embed="rId2"/>
          <a:stretch>
            <a:fillRect/>
          </a:stretch>
        </p:blipFill>
        <p:spPr>
          <a:xfrm>
            <a:off x="388570" y="512677"/>
            <a:ext cx="8366861" cy="583264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6" name="Title 1"/>
          <p:cNvSpPr txBox="1">
            <a:spLocks/>
          </p:cNvSpPr>
          <p:nvPr/>
        </p:nvSpPr>
        <p:spPr>
          <a:xfrm>
            <a:off x="457200" y="62301"/>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US"/>
          </a:p>
        </p:txBody>
      </p:sp>
    </p:spTree>
    <p:extLst>
      <p:ext uri="{BB962C8B-B14F-4D97-AF65-F5344CB8AC3E}">
        <p14:creationId xmlns:p14="http://schemas.microsoft.com/office/powerpoint/2010/main" val="401970496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Gufron\Downloads\IMG-20160222-WA0093.jpg"/>
          <p:cNvPicPr>
            <a:picLocks noChangeAspect="1" noChangeArrowheads="1"/>
          </p:cNvPicPr>
          <p:nvPr/>
        </p:nvPicPr>
        <p:blipFill>
          <a:blip r:embed="rId2"/>
          <a:srcRect/>
          <a:stretch>
            <a:fillRect/>
          </a:stretch>
        </p:blipFill>
        <p:spPr bwMode="auto">
          <a:xfrm>
            <a:off x="2643187" y="0"/>
            <a:ext cx="3857625" cy="6858000"/>
          </a:xfrm>
          <a:prstGeom prst="rect">
            <a:avLst/>
          </a:prstGeom>
          <a:noFill/>
        </p:spPr>
      </p:pic>
    </p:spTree>
    <p:extLst>
      <p:ext uri="{BB962C8B-B14F-4D97-AF65-F5344CB8AC3E}">
        <p14:creationId xmlns:p14="http://schemas.microsoft.com/office/powerpoint/2010/main" val="383820413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tock persentasi-02.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857250"/>
            <a:ext cx="9144000" cy="5143500"/>
          </a:xfrm>
          <a:prstGeom prst="rect">
            <a:avLst/>
          </a:prstGeom>
          <a:solidFill>
            <a:srgbClr val="1F497D"/>
          </a:solidFill>
        </p:spPr>
      </p:pic>
      <p:pic>
        <p:nvPicPr>
          <p:cNvPr id="6" name="Picture 5" descr="20160218_134106.jp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397573" y="2921249"/>
            <a:ext cx="4230455" cy="2527490"/>
          </a:xfrm>
          <a:prstGeom prst="rect">
            <a:avLst/>
          </a:prstGeom>
        </p:spPr>
      </p:pic>
      <p:sp>
        <p:nvSpPr>
          <p:cNvPr id="8" name="TextBox 7"/>
          <p:cNvSpPr txBox="1"/>
          <p:nvPr/>
        </p:nvSpPr>
        <p:spPr>
          <a:xfrm>
            <a:off x="1526878" y="1532806"/>
            <a:ext cx="8059903" cy="1200328"/>
          </a:xfrm>
          <a:prstGeom prst="rect">
            <a:avLst/>
          </a:prstGeom>
          <a:noFill/>
        </p:spPr>
        <p:txBody>
          <a:bodyPr wrap="square" rtlCol="0">
            <a:spAutoFit/>
          </a:bodyPr>
          <a:lstStyle/>
          <a:p>
            <a:r>
              <a:rPr lang="en-US" sz="4400" b="1" dirty="0">
                <a:solidFill>
                  <a:schemeClr val="tx2">
                    <a:lumMod val="75000"/>
                  </a:schemeClr>
                </a:solidFill>
                <a:latin typeface="Avenir Next Condensed Medium"/>
                <a:cs typeface="Avenir Next Condensed Medium"/>
              </a:rPr>
              <a:t>TERIMA KASIH</a:t>
            </a:r>
            <a:endParaRPr lang="en-US" sz="4400" dirty="0">
              <a:solidFill>
                <a:schemeClr val="tx2"/>
              </a:solidFill>
            </a:endParaRPr>
          </a:p>
          <a:p>
            <a:r>
              <a:rPr lang="en-US" sz="2800" b="1" dirty="0">
                <a:solidFill>
                  <a:schemeClr val="tx2">
                    <a:lumMod val="75000"/>
                  </a:schemeClr>
                </a:solidFill>
                <a:latin typeface="Avenir Next Condensed Medium"/>
                <a:cs typeface="Avenir Next Condensed Medium"/>
              </a:rPr>
              <a:t> </a:t>
            </a:r>
          </a:p>
        </p:txBody>
      </p:sp>
      <p:pic>
        <p:nvPicPr>
          <p:cNvPr id="9" name="Picture 8" descr="LOGO RISTEKDIKTI.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11284" y="1097543"/>
            <a:ext cx="1046700" cy="1046700"/>
          </a:xfrm>
          <a:prstGeom prst="rect">
            <a:avLst/>
          </a:prstGeom>
        </p:spPr>
      </p:pic>
      <p:sp>
        <p:nvSpPr>
          <p:cNvPr id="10" name="TextBox 9"/>
          <p:cNvSpPr txBox="1"/>
          <p:nvPr/>
        </p:nvSpPr>
        <p:spPr>
          <a:xfrm>
            <a:off x="1616150" y="2155416"/>
            <a:ext cx="7767700" cy="677108"/>
          </a:xfrm>
          <a:prstGeom prst="rect">
            <a:avLst/>
          </a:prstGeom>
          <a:noFill/>
        </p:spPr>
        <p:txBody>
          <a:bodyPr wrap="square" rtlCol="0">
            <a:spAutoFit/>
          </a:bodyPr>
          <a:lstStyle/>
          <a:p>
            <a:r>
              <a:rPr lang="en-US" sz="1100" b="1" i="1" dirty="0" err="1">
                <a:solidFill>
                  <a:schemeClr val="tx2">
                    <a:lumMod val="75000"/>
                  </a:schemeClr>
                </a:solidFill>
              </a:rPr>
              <a:t>Prof.dr.Ali</a:t>
            </a:r>
            <a:r>
              <a:rPr lang="en-US" sz="1100" b="1" i="1" dirty="0">
                <a:solidFill>
                  <a:schemeClr val="tx2">
                    <a:lumMod val="75000"/>
                  </a:schemeClr>
                </a:solidFill>
              </a:rPr>
              <a:t> </a:t>
            </a:r>
            <a:r>
              <a:rPr lang="en-US" sz="1100" b="1" i="1" dirty="0" err="1">
                <a:solidFill>
                  <a:schemeClr val="tx2">
                    <a:lumMod val="75000"/>
                  </a:schemeClr>
                </a:solidFill>
              </a:rPr>
              <a:t>Ghufron</a:t>
            </a:r>
            <a:r>
              <a:rPr lang="en-US" sz="1100" b="1" i="1" dirty="0">
                <a:solidFill>
                  <a:schemeClr val="tx2">
                    <a:lumMod val="75000"/>
                  </a:schemeClr>
                </a:solidFill>
              </a:rPr>
              <a:t> </a:t>
            </a:r>
            <a:r>
              <a:rPr lang="en-US" sz="1100" b="1" i="1" dirty="0" err="1">
                <a:solidFill>
                  <a:schemeClr val="tx2">
                    <a:lumMod val="75000"/>
                  </a:schemeClr>
                </a:solidFill>
              </a:rPr>
              <a:t>Mukti</a:t>
            </a:r>
            <a:r>
              <a:rPr lang="en-US" sz="1100" b="1" i="1" dirty="0">
                <a:solidFill>
                  <a:schemeClr val="tx2">
                    <a:lumMod val="75000"/>
                  </a:schemeClr>
                </a:solidFill>
              </a:rPr>
              <a:t>., M.Sc. Ph.D.</a:t>
            </a:r>
          </a:p>
          <a:p>
            <a:r>
              <a:rPr lang="en-US" sz="900" i="1" dirty="0" err="1">
                <a:solidFill>
                  <a:schemeClr val="tx2">
                    <a:lumMod val="75000"/>
                  </a:schemeClr>
                </a:solidFill>
              </a:rPr>
              <a:t>Direktur</a:t>
            </a:r>
            <a:r>
              <a:rPr lang="en-US" sz="900" i="1" dirty="0">
                <a:solidFill>
                  <a:schemeClr val="tx2">
                    <a:lumMod val="75000"/>
                  </a:schemeClr>
                </a:solidFill>
              </a:rPr>
              <a:t> Jenderal </a:t>
            </a:r>
            <a:r>
              <a:rPr lang="en-US" sz="900" i="1" dirty="0" err="1">
                <a:solidFill>
                  <a:schemeClr val="tx2">
                    <a:lumMod val="75000"/>
                  </a:schemeClr>
                </a:solidFill>
              </a:rPr>
              <a:t>Sumber</a:t>
            </a:r>
            <a:r>
              <a:rPr lang="en-US" sz="900" i="1" dirty="0">
                <a:solidFill>
                  <a:schemeClr val="tx2">
                    <a:lumMod val="75000"/>
                  </a:schemeClr>
                </a:solidFill>
              </a:rPr>
              <a:t> </a:t>
            </a:r>
            <a:r>
              <a:rPr lang="en-US" sz="900" i="1" dirty="0" err="1">
                <a:solidFill>
                  <a:schemeClr val="tx2">
                    <a:lumMod val="75000"/>
                  </a:schemeClr>
                </a:solidFill>
              </a:rPr>
              <a:t>Daya</a:t>
            </a:r>
            <a:r>
              <a:rPr lang="en-US" sz="900" i="1" dirty="0">
                <a:solidFill>
                  <a:schemeClr val="tx2">
                    <a:lumMod val="75000"/>
                  </a:schemeClr>
                </a:solidFill>
              </a:rPr>
              <a:t> </a:t>
            </a:r>
            <a:r>
              <a:rPr lang="en-US" sz="900" i="1" dirty="0" err="1">
                <a:solidFill>
                  <a:schemeClr val="tx2">
                    <a:lumMod val="75000"/>
                  </a:schemeClr>
                </a:solidFill>
              </a:rPr>
              <a:t>Ilmu</a:t>
            </a:r>
            <a:r>
              <a:rPr lang="en-US" sz="900" i="1" dirty="0">
                <a:solidFill>
                  <a:schemeClr val="tx2">
                    <a:lumMod val="75000"/>
                  </a:schemeClr>
                </a:solidFill>
              </a:rPr>
              <a:t> </a:t>
            </a:r>
            <a:r>
              <a:rPr lang="en-US" sz="900" i="1" dirty="0" err="1">
                <a:solidFill>
                  <a:schemeClr val="tx2">
                    <a:lumMod val="75000"/>
                  </a:schemeClr>
                </a:solidFill>
              </a:rPr>
              <a:t>Pengetahuan</a:t>
            </a:r>
            <a:r>
              <a:rPr lang="en-US" sz="900" i="1" dirty="0">
                <a:solidFill>
                  <a:schemeClr val="tx2">
                    <a:lumMod val="75000"/>
                  </a:schemeClr>
                </a:solidFill>
              </a:rPr>
              <a:t>, </a:t>
            </a:r>
            <a:r>
              <a:rPr lang="en-US" sz="900" i="1" dirty="0" err="1">
                <a:solidFill>
                  <a:schemeClr val="tx2">
                    <a:lumMod val="75000"/>
                  </a:schemeClr>
                </a:solidFill>
              </a:rPr>
              <a:t>Teknologi</a:t>
            </a:r>
            <a:r>
              <a:rPr lang="en-US" sz="900" i="1" dirty="0">
                <a:solidFill>
                  <a:schemeClr val="tx2">
                    <a:lumMod val="75000"/>
                  </a:schemeClr>
                </a:solidFill>
              </a:rPr>
              <a:t> </a:t>
            </a:r>
            <a:r>
              <a:rPr lang="en-US" sz="900" i="1" dirty="0" err="1">
                <a:solidFill>
                  <a:schemeClr val="tx2">
                    <a:lumMod val="75000"/>
                  </a:schemeClr>
                </a:solidFill>
              </a:rPr>
              <a:t>dan</a:t>
            </a:r>
            <a:r>
              <a:rPr lang="en-US" sz="900" i="1" dirty="0">
                <a:solidFill>
                  <a:schemeClr val="tx2">
                    <a:lumMod val="75000"/>
                  </a:schemeClr>
                </a:solidFill>
              </a:rPr>
              <a:t> Pendidikan Tinggi</a:t>
            </a:r>
          </a:p>
          <a:p>
            <a:r>
              <a:rPr lang="en-US" sz="900" i="1" u="sng" dirty="0" err="1">
                <a:solidFill>
                  <a:schemeClr val="tx2">
                    <a:lumMod val="75000"/>
                  </a:schemeClr>
                </a:solidFill>
              </a:rPr>
              <a:t>Kementerian</a:t>
            </a:r>
            <a:r>
              <a:rPr lang="en-US" sz="900" i="1" u="sng" dirty="0">
                <a:solidFill>
                  <a:schemeClr val="tx2">
                    <a:lumMod val="75000"/>
                  </a:schemeClr>
                </a:solidFill>
              </a:rPr>
              <a:t> </a:t>
            </a:r>
            <a:r>
              <a:rPr lang="en-US" sz="900" i="1" u="sng" dirty="0" err="1">
                <a:solidFill>
                  <a:schemeClr val="tx2">
                    <a:lumMod val="75000"/>
                  </a:schemeClr>
                </a:solidFill>
              </a:rPr>
              <a:t>Riset,Teknologi</a:t>
            </a:r>
            <a:r>
              <a:rPr lang="en-US" sz="900" i="1" u="sng" dirty="0">
                <a:solidFill>
                  <a:schemeClr val="tx2">
                    <a:lumMod val="75000"/>
                  </a:schemeClr>
                </a:solidFill>
              </a:rPr>
              <a:t> </a:t>
            </a:r>
            <a:r>
              <a:rPr lang="en-US" sz="900" i="1" u="sng" dirty="0" err="1">
                <a:solidFill>
                  <a:schemeClr val="tx2">
                    <a:lumMod val="75000"/>
                  </a:schemeClr>
                </a:solidFill>
              </a:rPr>
              <a:t>dan</a:t>
            </a:r>
            <a:r>
              <a:rPr lang="en-US" sz="900" i="1" u="sng" dirty="0">
                <a:solidFill>
                  <a:schemeClr val="tx2">
                    <a:lumMod val="75000"/>
                  </a:schemeClr>
                </a:solidFill>
              </a:rPr>
              <a:t> Pendidikan Tinggi</a:t>
            </a:r>
          </a:p>
          <a:p>
            <a:r>
              <a:rPr lang="en-US" sz="900" i="1" u="sng" dirty="0">
                <a:solidFill>
                  <a:schemeClr val="tx2">
                    <a:lumMod val="75000"/>
                  </a:schemeClr>
                </a:solidFill>
              </a:rPr>
              <a:t>2016</a:t>
            </a:r>
          </a:p>
        </p:txBody>
      </p:sp>
      <p:pic>
        <p:nvPicPr>
          <p:cNvPr id="2" name="Picture 1" descr="20160218_134133 (1).jp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624947" y="2501263"/>
            <a:ext cx="3131127" cy="2947474"/>
          </a:xfrm>
          <a:prstGeom prst="rect">
            <a:avLst/>
          </a:prstGeom>
        </p:spPr>
      </p:pic>
    </p:spTree>
    <p:extLst>
      <p:ext uri="{BB962C8B-B14F-4D97-AF65-F5344CB8AC3E}">
        <p14:creationId xmlns:p14="http://schemas.microsoft.com/office/powerpoint/2010/main" val="10229657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id-ID" b="1" dirty="0">
                <a:solidFill>
                  <a:srgbClr val="00B050"/>
                </a:solidFill>
              </a:rPr>
              <a:t>Problema SDM PT di Indonesia</a:t>
            </a:r>
          </a:p>
        </p:txBody>
      </p:sp>
      <p:sp>
        <p:nvSpPr>
          <p:cNvPr id="3" name="Content Placeholder 2"/>
          <p:cNvSpPr>
            <a:spLocks noGrp="1"/>
          </p:cNvSpPr>
          <p:nvPr>
            <p:ph sz="quarter" idx="1"/>
          </p:nvPr>
        </p:nvSpPr>
        <p:spPr/>
        <p:txBody>
          <a:bodyPr/>
          <a:lstStyle/>
          <a:p>
            <a:r>
              <a:rPr lang="id-ID" dirty="0"/>
              <a:t>Masih banyak dosen yang tidak memenuhi kualifikasi pendidikan minimal (masih S1)</a:t>
            </a:r>
          </a:p>
          <a:p>
            <a:r>
              <a:rPr lang="id-ID" dirty="0"/>
              <a:t>Jumlah dosen yang berpendidikan doktor (S3) masih kurang</a:t>
            </a:r>
          </a:p>
          <a:p>
            <a:r>
              <a:rPr lang="id-ID" dirty="0"/>
              <a:t>Masih banyak dosen yang belum memiliki jabatan akademik</a:t>
            </a:r>
          </a:p>
          <a:p>
            <a:r>
              <a:rPr lang="id-ID" dirty="0"/>
              <a:t>Jumlah guru besar masih sangat sedikit</a:t>
            </a:r>
          </a:p>
          <a:p>
            <a:r>
              <a:rPr lang="id-ID" dirty="0"/>
              <a:t>Publikasi ilmiah dosen/ilmuwan dan HAKI masih sangat rendah</a:t>
            </a:r>
          </a:p>
          <a:p>
            <a:endParaRPr lang="id-ID"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1442" name="Chart 1"/>
          <p:cNvGraphicFramePr>
            <a:graphicFrameLocks/>
          </p:cNvGraphicFramePr>
          <p:nvPr/>
        </p:nvGraphicFramePr>
        <p:xfrm>
          <a:off x="1667607" y="908050"/>
          <a:ext cx="5720862" cy="4165600"/>
        </p:xfrm>
        <a:graphic>
          <a:graphicData uri="http://schemas.openxmlformats.org/presentationml/2006/ole">
            <mc:AlternateContent xmlns:mc="http://schemas.openxmlformats.org/markup-compatibility/2006">
              <mc:Choice xmlns:v="urn:schemas-microsoft-com:vml" Requires="v">
                <p:oleObj spid="_x0000_s68672" r:id="rId3" imgW="6200169" imgH="4163929" progId="Excel.Sheet.8">
                  <p:embed/>
                </p:oleObj>
              </mc:Choice>
              <mc:Fallback>
                <p:oleObj r:id="rId3" imgW="6200169" imgH="4163929" progId="Excel.Sheet.8">
                  <p:embed/>
                  <p:pic>
                    <p:nvPicPr>
                      <p:cNvPr id="0" name="Chart 1"/>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67607" y="908050"/>
                        <a:ext cx="5720862" cy="4165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3" name="Straight Connector 2"/>
          <p:cNvCxnSpPr/>
          <p:nvPr/>
        </p:nvCxnSpPr>
        <p:spPr>
          <a:xfrm flipV="1">
            <a:off x="5767754" y="1606550"/>
            <a:ext cx="599343" cy="64770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 name="Straight Connector 3"/>
          <p:cNvCxnSpPr/>
          <p:nvPr/>
        </p:nvCxnSpPr>
        <p:spPr>
          <a:xfrm>
            <a:off x="6367097" y="1606550"/>
            <a:ext cx="1992923"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a:off x="5635870" y="3335338"/>
            <a:ext cx="731227" cy="64770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6367097" y="3983038"/>
            <a:ext cx="1992923"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2710962" y="1679575"/>
            <a:ext cx="731227" cy="64770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716574" y="1679575"/>
            <a:ext cx="1994388"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7098324" y="3406775"/>
            <a:ext cx="1330814" cy="584775"/>
          </a:xfrm>
          <a:prstGeom prst="rect">
            <a:avLst/>
          </a:prstGeom>
          <a:noFill/>
        </p:spPr>
        <p:txBody>
          <a:bodyPr wrap="none">
            <a:spAutoFit/>
          </a:bodyPr>
          <a:lstStyle/>
          <a:p>
            <a:pPr fontAlgn="auto">
              <a:spcBef>
                <a:spcPts val="0"/>
              </a:spcBef>
              <a:spcAft>
                <a:spcPts val="0"/>
              </a:spcAft>
              <a:defRPr/>
            </a:pPr>
            <a:r>
              <a:rPr lang="id-ID" sz="3200" dirty="0">
                <a:solidFill>
                  <a:schemeClr val="accent1">
                    <a:lumMod val="75000"/>
                  </a:schemeClr>
                </a:solidFill>
                <a:latin typeface="Century Gothic" pitchFamily="34" charset="0"/>
                <a:cs typeface="+mn-cs"/>
              </a:rPr>
              <a:t>S1/D4</a:t>
            </a:r>
          </a:p>
        </p:txBody>
      </p:sp>
      <p:sp>
        <p:nvSpPr>
          <p:cNvPr id="10" name="TextBox 9"/>
          <p:cNvSpPr txBox="1"/>
          <p:nvPr/>
        </p:nvSpPr>
        <p:spPr>
          <a:xfrm>
            <a:off x="682869" y="1103313"/>
            <a:ext cx="617477" cy="584775"/>
          </a:xfrm>
          <a:prstGeom prst="rect">
            <a:avLst/>
          </a:prstGeom>
          <a:noFill/>
        </p:spPr>
        <p:txBody>
          <a:bodyPr wrap="none">
            <a:spAutoFit/>
          </a:bodyPr>
          <a:lstStyle/>
          <a:p>
            <a:pPr fontAlgn="auto">
              <a:spcBef>
                <a:spcPts val="0"/>
              </a:spcBef>
              <a:spcAft>
                <a:spcPts val="0"/>
              </a:spcAft>
              <a:defRPr/>
            </a:pPr>
            <a:r>
              <a:rPr lang="id-ID" sz="3200" dirty="0">
                <a:solidFill>
                  <a:schemeClr val="accent1">
                    <a:lumMod val="75000"/>
                  </a:schemeClr>
                </a:solidFill>
                <a:latin typeface="Century Gothic" pitchFamily="34" charset="0"/>
                <a:cs typeface="+mn-cs"/>
              </a:rPr>
              <a:t>S2</a:t>
            </a:r>
          </a:p>
        </p:txBody>
      </p:sp>
      <p:sp>
        <p:nvSpPr>
          <p:cNvPr id="11" name="TextBox 10"/>
          <p:cNvSpPr txBox="1"/>
          <p:nvPr/>
        </p:nvSpPr>
        <p:spPr>
          <a:xfrm>
            <a:off x="7230208" y="1103313"/>
            <a:ext cx="1252266" cy="584775"/>
          </a:xfrm>
          <a:prstGeom prst="rect">
            <a:avLst/>
          </a:prstGeom>
          <a:noFill/>
        </p:spPr>
        <p:txBody>
          <a:bodyPr wrap="none">
            <a:spAutoFit/>
          </a:bodyPr>
          <a:lstStyle/>
          <a:p>
            <a:pPr fontAlgn="auto">
              <a:spcBef>
                <a:spcPts val="0"/>
              </a:spcBef>
              <a:spcAft>
                <a:spcPts val="0"/>
              </a:spcAft>
              <a:defRPr/>
            </a:pPr>
            <a:r>
              <a:rPr lang="id-ID" sz="3200" dirty="0">
                <a:solidFill>
                  <a:schemeClr val="accent1">
                    <a:lumMod val="75000"/>
                  </a:schemeClr>
                </a:solidFill>
                <a:latin typeface="Century Gothic" pitchFamily="34" charset="0"/>
                <a:cs typeface="+mn-cs"/>
              </a:rPr>
              <a:t>S3/</a:t>
            </a:r>
            <a:r>
              <a:rPr lang="id-ID" sz="1600" dirty="0">
                <a:solidFill>
                  <a:schemeClr val="accent1">
                    <a:lumMod val="75000"/>
                  </a:schemeClr>
                </a:solidFill>
                <a:latin typeface="Century Gothic" pitchFamily="34" charset="0"/>
                <a:cs typeface="+mn-cs"/>
              </a:rPr>
              <a:t>Spes</a:t>
            </a:r>
            <a:endParaRPr lang="id-ID" sz="3200" dirty="0">
              <a:solidFill>
                <a:schemeClr val="accent1">
                  <a:lumMod val="75000"/>
                </a:schemeClr>
              </a:solidFill>
              <a:latin typeface="Century Gothic" pitchFamily="34" charset="0"/>
              <a:cs typeface="+mn-cs"/>
            </a:endParaRPr>
          </a:p>
        </p:txBody>
      </p:sp>
      <p:sp>
        <p:nvSpPr>
          <p:cNvPr id="61452" name="Rectangle 11"/>
          <p:cNvSpPr>
            <a:spLocks noChangeArrowheads="1"/>
          </p:cNvSpPr>
          <p:nvPr/>
        </p:nvSpPr>
        <p:spPr bwMode="auto">
          <a:xfrm>
            <a:off x="5852746" y="3973514"/>
            <a:ext cx="2507274" cy="738187"/>
          </a:xfrm>
          <a:prstGeom prst="rect">
            <a:avLst/>
          </a:prstGeom>
          <a:noFill/>
          <a:ln w="9525">
            <a:noFill/>
            <a:miter lim="800000"/>
            <a:headEnd/>
            <a:tailEnd/>
          </a:ln>
        </p:spPr>
        <p:txBody>
          <a:bodyPr>
            <a:spAutoFit/>
          </a:bodyPr>
          <a:lstStyle/>
          <a:p>
            <a:pPr algn="r"/>
            <a:r>
              <a:rPr lang="id-ID" altLang="id-ID" b="1">
                <a:solidFill>
                  <a:srgbClr val="0070C0"/>
                </a:solidFill>
                <a:latin typeface="Century Gothic" pitchFamily="34" charset="0"/>
                <a:ea typeface="MS PGothic" pitchFamily="34" charset="-128"/>
              </a:rPr>
              <a:t>53.031</a:t>
            </a:r>
            <a:r>
              <a:rPr lang="id-ID" altLang="id-ID" sz="1600" b="1">
                <a:solidFill>
                  <a:srgbClr val="0070C0"/>
                </a:solidFill>
                <a:latin typeface="Century Gothic" pitchFamily="34" charset="0"/>
                <a:ea typeface="MS PGothic" pitchFamily="34" charset="-128"/>
              </a:rPr>
              <a:t> </a:t>
            </a:r>
            <a:r>
              <a:rPr lang="id-ID" altLang="id-ID" sz="1200" b="1">
                <a:solidFill>
                  <a:srgbClr val="0070C0"/>
                </a:solidFill>
                <a:latin typeface="Century Gothic" pitchFamily="34" charset="0"/>
                <a:ea typeface="MS PGothic" pitchFamily="34" charset="-128"/>
              </a:rPr>
              <a:t>Dosen</a:t>
            </a:r>
            <a:r>
              <a:rPr lang="id-ID" altLang="id-ID" sz="1600" b="1">
                <a:solidFill>
                  <a:srgbClr val="0070C0"/>
                </a:solidFill>
                <a:latin typeface="Century Gothic" pitchFamily="34" charset="0"/>
                <a:ea typeface="MS PGothic" pitchFamily="34" charset="-128"/>
              </a:rPr>
              <a:t> </a:t>
            </a:r>
          </a:p>
          <a:p>
            <a:pPr algn="r"/>
            <a:r>
              <a:rPr lang="id-ID" altLang="id-ID" sz="2400" b="1">
                <a:solidFill>
                  <a:srgbClr val="0070C0"/>
                </a:solidFill>
                <a:latin typeface="Century Gothic" pitchFamily="34" charset="0"/>
                <a:ea typeface="MS PGothic" pitchFamily="34" charset="-128"/>
              </a:rPr>
              <a:t>22,99</a:t>
            </a:r>
            <a:r>
              <a:rPr lang="id-ID" altLang="id-ID" sz="1600" b="1">
                <a:solidFill>
                  <a:srgbClr val="0070C0"/>
                </a:solidFill>
                <a:latin typeface="Century Gothic" pitchFamily="34" charset="0"/>
                <a:ea typeface="MS PGothic" pitchFamily="34" charset="-128"/>
              </a:rPr>
              <a:t>%</a:t>
            </a:r>
          </a:p>
        </p:txBody>
      </p:sp>
      <p:sp>
        <p:nvSpPr>
          <p:cNvPr id="61453" name="Rectangle 12"/>
          <p:cNvSpPr>
            <a:spLocks noChangeArrowheads="1"/>
          </p:cNvSpPr>
          <p:nvPr/>
        </p:nvSpPr>
        <p:spPr bwMode="auto">
          <a:xfrm>
            <a:off x="5701812" y="1606551"/>
            <a:ext cx="2658208" cy="739775"/>
          </a:xfrm>
          <a:prstGeom prst="rect">
            <a:avLst/>
          </a:prstGeom>
          <a:noFill/>
          <a:ln w="9525">
            <a:noFill/>
            <a:miter lim="800000"/>
            <a:headEnd/>
            <a:tailEnd/>
          </a:ln>
        </p:spPr>
        <p:txBody>
          <a:bodyPr>
            <a:spAutoFit/>
          </a:bodyPr>
          <a:lstStyle/>
          <a:p>
            <a:pPr algn="r"/>
            <a:r>
              <a:rPr lang="id-ID" altLang="id-ID" b="1">
                <a:solidFill>
                  <a:srgbClr val="0070C0"/>
                </a:solidFill>
                <a:latin typeface="Century Gothic" pitchFamily="34" charset="0"/>
                <a:ea typeface="MS PGothic" pitchFamily="34" charset="-128"/>
              </a:rPr>
              <a:t>26.199 </a:t>
            </a:r>
            <a:r>
              <a:rPr lang="id-ID" altLang="id-ID" sz="1200" b="1">
                <a:solidFill>
                  <a:srgbClr val="0070C0"/>
                </a:solidFill>
                <a:latin typeface="Century Gothic" pitchFamily="34" charset="0"/>
                <a:ea typeface="MS PGothic" pitchFamily="34" charset="-128"/>
              </a:rPr>
              <a:t>Dosen</a:t>
            </a:r>
            <a:r>
              <a:rPr lang="id-ID" altLang="id-ID" b="1">
                <a:solidFill>
                  <a:srgbClr val="0070C0"/>
                </a:solidFill>
                <a:latin typeface="Century Gothic" pitchFamily="34" charset="0"/>
                <a:ea typeface="MS PGothic" pitchFamily="34" charset="-128"/>
              </a:rPr>
              <a:t> </a:t>
            </a:r>
          </a:p>
          <a:p>
            <a:pPr algn="r"/>
            <a:r>
              <a:rPr lang="id-ID" altLang="id-ID" sz="2400" b="1">
                <a:solidFill>
                  <a:srgbClr val="0070C0"/>
                </a:solidFill>
                <a:latin typeface="Century Gothic" pitchFamily="34" charset="0"/>
                <a:ea typeface="MS PGothic" pitchFamily="34" charset="-128"/>
              </a:rPr>
              <a:t>11,36</a:t>
            </a:r>
            <a:r>
              <a:rPr lang="id-ID" altLang="id-ID" b="1">
                <a:solidFill>
                  <a:srgbClr val="0070C0"/>
                </a:solidFill>
                <a:latin typeface="Century Gothic" pitchFamily="34" charset="0"/>
                <a:ea typeface="MS PGothic" pitchFamily="34" charset="-128"/>
              </a:rPr>
              <a:t>%</a:t>
            </a:r>
          </a:p>
        </p:txBody>
      </p:sp>
      <p:sp>
        <p:nvSpPr>
          <p:cNvPr id="61454" name="Rectangle 13"/>
          <p:cNvSpPr>
            <a:spLocks noChangeArrowheads="1"/>
          </p:cNvSpPr>
          <p:nvPr/>
        </p:nvSpPr>
        <p:spPr bwMode="auto">
          <a:xfrm>
            <a:off x="616927" y="1679575"/>
            <a:ext cx="4220308" cy="738188"/>
          </a:xfrm>
          <a:prstGeom prst="rect">
            <a:avLst/>
          </a:prstGeom>
          <a:noFill/>
          <a:ln w="9525">
            <a:noFill/>
            <a:miter lim="800000"/>
            <a:headEnd/>
            <a:tailEnd/>
          </a:ln>
        </p:spPr>
        <p:txBody>
          <a:bodyPr>
            <a:spAutoFit/>
          </a:bodyPr>
          <a:lstStyle/>
          <a:p>
            <a:r>
              <a:rPr lang="id-ID" altLang="id-ID" b="1">
                <a:solidFill>
                  <a:srgbClr val="0070C0"/>
                </a:solidFill>
                <a:latin typeface="Century Gothic" pitchFamily="34" charset="0"/>
                <a:ea typeface="MS PGothic" pitchFamily="34" charset="-128"/>
              </a:rPr>
              <a:t>134.522 </a:t>
            </a:r>
            <a:r>
              <a:rPr lang="id-ID" altLang="id-ID" sz="1200" b="1">
                <a:solidFill>
                  <a:srgbClr val="0070C0"/>
                </a:solidFill>
                <a:latin typeface="Century Gothic" pitchFamily="34" charset="0"/>
                <a:ea typeface="MS PGothic" pitchFamily="34" charset="-128"/>
              </a:rPr>
              <a:t>Dosen</a:t>
            </a:r>
            <a:r>
              <a:rPr lang="id-ID" altLang="id-ID" b="1">
                <a:solidFill>
                  <a:srgbClr val="0070C0"/>
                </a:solidFill>
                <a:latin typeface="Century Gothic" pitchFamily="34" charset="0"/>
                <a:ea typeface="MS PGothic" pitchFamily="34" charset="-128"/>
              </a:rPr>
              <a:t> </a:t>
            </a:r>
          </a:p>
          <a:p>
            <a:r>
              <a:rPr lang="id-ID" altLang="id-ID" sz="2400" b="1">
                <a:solidFill>
                  <a:srgbClr val="0070C0"/>
                </a:solidFill>
                <a:latin typeface="Century Gothic" pitchFamily="34" charset="0"/>
                <a:ea typeface="MS PGothic" pitchFamily="34" charset="-128"/>
              </a:rPr>
              <a:t>58,33</a:t>
            </a:r>
            <a:r>
              <a:rPr lang="id-ID" altLang="id-ID" b="1">
                <a:solidFill>
                  <a:srgbClr val="0070C0"/>
                </a:solidFill>
                <a:latin typeface="Century Gothic" pitchFamily="34" charset="0"/>
                <a:ea typeface="MS PGothic" pitchFamily="34" charset="-128"/>
              </a:rPr>
              <a:t>% 	</a:t>
            </a:r>
          </a:p>
        </p:txBody>
      </p:sp>
      <p:sp>
        <p:nvSpPr>
          <p:cNvPr id="22" name="Rectangle 21"/>
          <p:cNvSpPr/>
          <p:nvPr/>
        </p:nvSpPr>
        <p:spPr>
          <a:xfrm>
            <a:off x="3563650" y="2974976"/>
            <a:ext cx="1739579" cy="830997"/>
          </a:xfrm>
          <a:prstGeom prst="rect">
            <a:avLst/>
          </a:prstGeom>
        </p:spPr>
        <p:txBody>
          <a:bodyPr wrap="none">
            <a:spAutoFit/>
          </a:bodyPr>
          <a:lstStyle>
            <a:lvl1pPr eaLnBrk="0" hangingPunct="0">
              <a:defRPr sz="2400">
                <a:solidFill>
                  <a:schemeClr val="tx1"/>
                </a:solidFill>
                <a:latin typeface="Calibri" panose="020F0502020204030204" pitchFamily="34" charset="0"/>
                <a:ea typeface="ＭＳ Ｐゴシック" pitchFamily="-84" charset="-128"/>
              </a:defRPr>
            </a:lvl1pPr>
            <a:lvl2pPr marL="742950" indent="-285750" eaLnBrk="0" hangingPunct="0">
              <a:defRPr sz="2400">
                <a:solidFill>
                  <a:schemeClr val="tx1"/>
                </a:solidFill>
                <a:latin typeface="Calibri" panose="020F0502020204030204" pitchFamily="34" charset="0"/>
                <a:ea typeface="ＭＳ Ｐゴシック" pitchFamily="-84" charset="-128"/>
              </a:defRPr>
            </a:lvl2pPr>
            <a:lvl3pPr marL="1143000" indent="-228600" eaLnBrk="0" hangingPunct="0">
              <a:defRPr sz="2400">
                <a:solidFill>
                  <a:schemeClr val="tx1"/>
                </a:solidFill>
                <a:latin typeface="Calibri" panose="020F0502020204030204" pitchFamily="34" charset="0"/>
                <a:ea typeface="ＭＳ Ｐゴシック" pitchFamily="-84" charset="-128"/>
              </a:defRPr>
            </a:lvl3pPr>
            <a:lvl4pPr marL="1600200" indent="-228600" eaLnBrk="0" hangingPunct="0">
              <a:defRPr sz="2400">
                <a:solidFill>
                  <a:schemeClr val="tx1"/>
                </a:solidFill>
                <a:latin typeface="Calibri" panose="020F0502020204030204" pitchFamily="34" charset="0"/>
                <a:ea typeface="ＭＳ Ｐゴシック" pitchFamily="-84" charset="-128"/>
              </a:defRPr>
            </a:lvl4pPr>
            <a:lvl5pPr marL="2057400" indent="-228600" eaLnBrk="0" hangingPunct="0">
              <a:defRPr sz="2400">
                <a:solidFill>
                  <a:schemeClr val="tx1"/>
                </a:solidFill>
                <a:latin typeface="Calibri" panose="020F0502020204030204" pitchFamily="34"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Calibri" panose="020F0502020204030204" pitchFamily="34"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Calibri" panose="020F0502020204030204" pitchFamily="34"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Calibri" panose="020F0502020204030204" pitchFamily="34"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Calibri" panose="020F0502020204030204" pitchFamily="34" charset="0"/>
                <a:ea typeface="ＭＳ Ｐゴシック" pitchFamily="-84" charset="-128"/>
              </a:defRPr>
            </a:lvl9pPr>
          </a:lstStyle>
          <a:p>
            <a:pPr algn="r" eaLnBrk="1" fontAlgn="auto" hangingPunct="1">
              <a:spcBef>
                <a:spcPts val="0"/>
              </a:spcBef>
              <a:spcAft>
                <a:spcPts val="0"/>
              </a:spcAft>
              <a:defRPr/>
            </a:pPr>
            <a:r>
              <a:rPr lang="id-ID" altLang="id-ID" sz="3200" b="1">
                <a:solidFill>
                  <a:srgbClr val="0070C0"/>
                </a:solidFill>
                <a:effectLst>
                  <a:outerShdw blurRad="38100" dist="38100" dir="2700000" algn="tl">
                    <a:srgbClr val="C0C0C0"/>
                  </a:outerShdw>
                </a:effectLst>
                <a:latin typeface="Century Gothic" panose="020B0502020202020204" pitchFamily="34" charset="0"/>
                <a:cs typeface="+mn-cs"/>
              </a:rPr>
              <a:t>230.633</a:t>
            </a:r>
            <a:r>
              <a:rPr lang="id-ID" altLang="id-ID" sz="1800">
                <a:solidFill>
                  <a:srgbClr val="0070C0"/>
                </a:solidFill>
                <a:effectLst>
                  <a:outerShdw blurRad="38100" dist="38100" dir="2700000" algn="tl">
                    <a:srgbClr val="C0C0C0"/>
                  </a:outerShdw>
                </a:effectLst>
                <a:latin typeface="Century Gothic" panose="020B0502020202020204" pitchFamily="34" charset="0"/>
                <a:cs typeface="+mn-cs"/>
              </a:rPr>
              <a:t> </a:t>
            </a:r>
          </a:p>
          <a:p>
            <a:pPr algn="r" eaLnBrk="1" fontAlgn="auto" hangingPunct="1">
              <a:spcBef>
                <a:spcPts val="0"/>
              </a:spcBef>
              <a:spcAft>
                <a:spcPts val="0"/>
              </a:spcAft>
              <a:defRPr/>
            </a:pPr>
            <a:r>
              <a:rPr lang="id-ID" altLang="id-ID" sz="1600">
                <a:solidFill>
                  <a:srgbClr val="0070C0"/>
                </a:solidFill>
                <a:effectLst>
                  <a:outerShdw blurRad="38100" dist="38100" dir="2700000" algn="tl">
                    <a:srgbClr val="C0C0C0"/>
                  </a:outerShdw>
                </a:effectLst>
                <a:latin typeface="Century Gothic" panose="020B0502020202020204" pitchFamily="34" charset="0"/>
                <a:cs typeface="+mn-cs"/>
              </a:rPr>
              <a:t>Dosen</a:t>
            </a:r>
          </a:p>
        </p:txBody>
      </p:sp>
      <p:pic>
        <p:nvPicPr>
          <p:cNvPr id="17437" name="Picture 2"/>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4013689" y="2111376"/>
            <a:ext cx="1024303" cy="1033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24" name="Rectangle 23"/>
          <p:cNvSpPr/>
          <p:nvPr/>
        </p:nvSpPr>
        <p:spPr>
          <a:xfrm>
            <a:off x="490905" y="1"/>
            <a:ext cx="8653096" cy="836613"/>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176213" fontAlgn="auto">
              <a:spcBef>
                <a:spcPts val="0"/>
              </a:spcBef>
              <a:spcAft>
                <a:spcPts val="0"/>
              </a:spcAft>
              <a:defRPr/>
            </a:pPr>
            <a:r>
              <a:rPr lang="id-ID" sz="2800" dirty="0">
                <a:solidFill>
                  <a:schemeClr val="tx2">
                    <a:lumMod val="75000"/>
                  </a:schemeClr>
                </a:solidFill>
                <a:latin typeface="Century Gothic" pitchFamily="34" charset="0"/>
              </a:rPr>
              <a:t>PROFIL KUALIFIKASI DOSEN</a:t>
            </a:r>
          </a:p>
        </p:txBody>
      </p:sp>
      <p:sp>
        <p:nvSpPr>
          <p:cNvPr id="25" name="Pentagon 24"/>
          <p:cNvSpPr/>
          <p:nvPr/>
        </p:nvSpPr>
        <p:spPr>
          <a:xfrm>
            <a:off x="0" y="1"/>
            <a:ext cx="650631" cy="836613"/>
          </a:xfrm>
          <a:prstGeom prst="homePlate">
            <a:avLst>
              <a:gd name="adj" fmla="val 28848"/>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d-ID" dirty="0"/>
          </a:p>
        </p:txBody>
      </p:sp>
      <p:sp>
        <p:nvSpPr>
          <p:cNvPr id="61459" name="TextBox 11"/>
          <p:cNvSpPr txBox="1">
            <a:spLocks noChangeArrowheads="1"/>
          </p:cNvSpPr>
          <p:nvPr/>
        </p:nvSpPr>
        <p:spPr bwMode="auto">
          <a:xfrm>
            <a:off x="252047" y="6381750"/>
            <a:ext cx="3455377" cy="261610"/>
          </a:xfrm>
          <a:prstGeom prst="rect">
            <a:avLst/>
          </a:prstGeom>
          <a:noFill/>
          <a:ln w="9525">
            <a:noFill/>
            <a:miter lim="800000"/>
            <a:headEnd/>
            <a:tailEnd/>
          </a:ln>
        </p:spPr>
        <p:txBody>
          <a:bodyPr>
            <a:spAutoFit/>
          </a:bodyPr>
          <a:lstStyle/>
          <a:p>
            <a:r>
              <a:rPr lang="en-US" altLang="id-ID" sz="1100" dirty="0">
                <a:ea typeface="MS PGothic" pitchFamily="34" charset="-128"/>
              </a:rPr>
              <a:t>* Dosen tetap dan tidak tetap (data PDDikti tgl.5 Peb</a:t>
            </a:r>
            <a:r>
              <a:rPr lang="en-US" altLang="en-US" sz="1100" dirty="0">
                <a:ea typeface="MS PGothic" pitchFamily="34" charset="-128"/>
              </a:rPr>
              <a:t>’</a:t>
            </a:r>
            <a:r>
              <a:rPr lang="en-US" altLang="id-ID" sz="1100" dirty="0">
                <a:ea typeface="MS PGothic" pitchFamily="34" charset="-128"/>
              </a:rPr>
              <a:t>16)</a:t>
            </a:r>
          </a:p>
        </p:txBody>
      </p:sp>
      <p:graphicFrame>
        <p:nvGraphicFramePr>
          <p:cNvPr id="61460" name="Object 12"/>
          <p:cNvGraphicFramePr>
            <a:graphicFrameLocks noChangeAspect="1"/>
          </p:cNvGraphicFramePr>
          <p:nvPr/>
        </p:nvGraphicFramePr>
        <p:xfrm>
          <a:off x="317989" y="5013325"/>
          <a:ext cx="2778369" cy="1384300"/>
        </p:xfrm>
        <a:graphic>
          <a:graphicData uri="http://schemas.openxmlformats.org/presentationml/2006/ole">
            <mc:AlternateContent xmlns:mc="http://schemas.openxmlformats.org/markup-compatibility/2006">
              <mc:Choice xmlns:v="urn:schemas-microsoft-com:vml" Requires="v">
                <p:oleObj spid="_x0000_s68673" name="Worksheet" r:id="rId6" imgW="3009789" imgH="1384249" progId="Excel.Sheet.12">
                  <p:embed/>
                </p:oleObj>
              </mc:Choice>
              <mc:Fallback>
                <p:oleObj name="Worksheet" r:id="rId6" imgW="3009789" imgH="1384249" progId="Excel.Sheet.12">
                  <p:embed/>
                  <p:pic>
                    <p:nvPicPr>
                      <p:cNvPr id="0" name="Object 1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17989" y="5013325"/>
                        <a:ext cx="2778369" cy="1384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1461" name="Slide Number Placeholder 1"/>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037C7F9-F8C7-498F-A608-65FB9F240704}" type="slidenum">
              <a:rPr lang="id-ID"/>
              <a:pPr fontAlgn="base">
                <a:spcBef>
                  <a:spcPct val="0"/>
                </a:spcBef>
                <a:spcAft>
                  <a:spcPct val="0"/>
                </a:spcAft>
              </a:pPr>
              <a:t>6</a:t>
            </a:fld>
            <a:endParaRPr lang="id-ID"/>
          </a:p>
        </p:txBody>
      </p:sp>
      <p:graphicFrame>
        <p:nvGraphicFramePr>
          <p:cNvPr id="26" name="Table 25"/>
          <p:cNvGraphicFramePr>
            <a:graphicFrameLocks noGrp="1"/>
          </p:cNvGraphicFramePr>
          <p:nvPr/>
        </p:nvGraphicFramePr>
        <p:xfrm>
          <a:off x="3259016" y="5013326"/>
          <a:ext cx="5832442" cy="1523313"/>
        </p:xfrm>
        <a:graphic>
          <a:graphicData uri="http://schemas.openxmlformats.org/drawingml/2006/table">
            <a:tbl>
              <a:tblPr firstRow="1" bandRow="1">
                <a:tableStyleId>{5C22544A-7EE6-4342-B048-85BDC9FD1C3A}</a:tableStyleId>
              </a:tblPr>
              <a:tblGrid>
                <a:gridCol w="2457290">
                  <a:extLst>
                    <a:ext uri="{9D8B030D-6E8A-4147-A177-3AD203B41FA5}">
                      <a16:colId xmlns:a16="http://schemas.microsoft.com/office/drawing/2014/main" val="20000"/>
                    </a:ext>
                  </a:extLst>
                </a:gridCol>
                <a:gridCol w="1115208">
                  <a:extLst>
                    <a:ext uri="{9D8B030D-6E8A-4147-A177-3AD203B41FA5}">
                      <a16:colId xmlns:a16="http://schemas.microsoft.com/office/drawing/2014/main" val="20001"/>
                    </a:ext>
                  </a:extLst>
                </a:gridCol>
                <a:gridCol w="1196441">
                  <a:extLst>
                    <a:ext uri="{9D8B030D-6E8A-4147-A177-3AD203B41FA5}">
                      <a16:colId xmlns:a16="http://schemas.microsoft.com/office/drawing/2014/main" val="20002"/>
                    </a:ext>
                  </a:extLst>
                </a:gridCol>
                <a:gridCol w="1063503">
                  <a:extLst>
                    <a:ext uri="{9D8B030D-6E8A-4147-A177-3AD203B41FA5}">
                      <a16:colId xmlns:a16="http://schemas.microsoft.com/office/drawing/2014/main" val="20003"/>
                    </a:ext>
                  </a:extLst>
                </a:gridCol>
              </a:tblGrid>
              <a:tr h="736092">
                <a:tc>
                  <a:txBody>
                    <a:bodyPr/>
                    <a:lstStyle/>
                    <a:p>
                      <a:pPr algn="ctr"/>
                      <a:r>
                        <a:rPr lang="en-US" sz="1400" dirty="0">
                          <a:latin typeface="+mj-lt"/>
                        </a:rPr>
                        <a:t>Kegiatan</a:t>
                      </a:r>
                    </a:p>
                  </a:txBody>
                  <a:tcPr marL="84406" marR="84406" anchor="ctr"/>
                </a:tc>
                <a:tc>
                  <a:txBody>
                    <a:bodyPr/>
                    <a:lstStyle/>
                    <a:p>
                      <a:pPr algn="ctr">
                        <a:lnSpc>
                          <a:spcPct val="115000"/>
                        </a:lnSpc>
                        <a:spcAft>
                          <a:spcPts val="1000"/>
                        </a:spcAft>
                      </a:pPr>
                      <a:r>
                        <a:rPr lang="en-US" sz="1400" b="1" dirty="0">
                          <a:latin typeface="+mj-lt"/>
                          <a:ea typeface="Calibri"/>
                          <a:cs typeface="Times New Roman"/>
                        </a:rPr>
                        <a:t>Target Kinerja</a:t>
                      </a:r>
                      <a:r>
                        <a:rPr lang="en-US" sz="1400" b="1" baseline="0" dirty="0">
                          <a:latin typeface="+mj-lt"/>
                          <a:ea typeface="Calibri"/>
                          <a:cs typeface="Times New Roman"/>
                        </a:rPr>
                        <a:t> (orang)</a:t>
                      </a:r>
                      <a:endParaRPr lang="en-US" sz="1400" b="1" dirty="0">
                        <a:latin typeface="+mj-lt"/>
                        <a:ea typeface="Calibri"/>
                        <a:cs typeface="Times New Roman"/>
                      </a:endParaRPr>
                    </a:p>
                  </a:txBody>
                  <a:tcPr marL="63305" marR="63305" marT="0" marB="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1" dirty="0">
                          <a:latin typeface="+mj-lt"/>
                          <a:ea typeface="Calibri"/>
                          <a:cs typeface="Times New Roman"/>
                        </a:rPr>
                        <a:t>Capaian (orang)</a:t>
                      </a:r>
                      <a:endParaRPr lang="en-US" sz="1400" dirty="0">
                        <a:latin typeface="+mj-lt"/>
                        <a:ea typeface="Calibri"/>
                        <a:cs typeface="Times New Roman"/>
                      </a:endParaRPr>
                    </a:p>
                  </a:txBody>
                  <a:tcPr marL="84406" marR="84406" anchor="ctr"/>
                </a:tc>
                <a:tc>
                  <a:txBody>
                    <a:bodyPr/>
                    <a:lstStyle/>
                    <a:p>
                      <a:pPr algn="ctr"/>
                      <a:r>
                        <a:rPr lang="en-US" sz="1400" dirty="0">
                          <a:latin typeface="+mj-lt"/>
                        </a:rPr>
                        <a:t>(%)</a:t>
                      </a:r>
                    </a:p>
                  </a:txBody>
                  <a:tcPr marL="84406" marR="84406" anchor="ctr"/>
                </a:tc>
                <a:extLst>
                  <a:ext uri="{0D108BD9-81ED-4DB2-BD59-A6C34878D82A}">
                    <a16:rowId xmlns:a16="http://schemas.microsoft.com/office/drawing/2014/main" val="10000"/>
                  </a:ext>
                </a:extLst>
              </a:tr>
              <a:tr h="490728">
                <a:tc>
                  <a:txBody>
                    <a:bodyPr/>
                    <a:lstStyle/>
                    <a:p>
                      <a:pPr>
                        <a:lnSpc>
                          <a:spcPct val="115000"/>
                        </a:lnSpc>
                        <a:spcAft>
                          <a:spcPts val="1000"/>
                        </a:spcAft>
                      </a:pPr>
                      <a:r>
                        <a:rPr lang="en-US" sz="1400" dirty="0">
                          <a:latin typeface="+mj-lt"/>
                          <a:ea typeface="Calibri"/>
                          <a:cs typeface="Times New Roman"/>
                        </a:rPr>
                        <a:t>Jumlah dosen  berkualifikasi  minimal S2</a:t>
                      </a:r>
                    </a:p>
                  </a:txBody>
                  <a:tcPr marL="63305" marR="63305" marT="0" marB="0" anchor="ctr"/>
                </a:tc>
                <a:tc>
                  <a:txBody>
                    <a:bodyPr/>
                    <a:lstStyle/>
                    <a:p>
                      <a:pPr algn="r">
                        <a:lnSpc>
                          <a:spcPct val="115000"/>
                        </a:lnSpc>
                        <a:spcAft>
                          <a:spcPts val="1000"/>
                        </a:spcAft>
                      </a:pPr>
                      <a:r>
                        <a:rPr lang="en-US" sz="1400" dirty="0">
                          <a:latin typeface="+mj-lt"/>
                          <a:ea typeface="Calibri"/>
                          <a:cs typeface="Times New Roman"/>
                        </a:rPr>
                        <a:t>125.000</a:t>
                      </a:r>
                    </a:p>
                  </a:txBody>
                  <a:tcPr marL="63305" marR="63305" marT="0" marB="0" anchor="ctr"/>
                </a:tc>
                <a:tc>
                  <a:txBody>
                    <a:bodyPr/>
                    <a:lstStyle/>
                    <a:p>
                      <a:pPr algn="r">
                        <a:lnSpc>
                          <a:spcPct val="115000"/>
                        </a:lnSpc>
                        <a:spcAft>
                          <a:spcPts val="1000"/>
                        </a:spcAft>
                      </a:pPr>
                      <a:r>
                        <a:rPr lang="en-US" sz="1400" dirty="0">
                          <a:latin typeface="+mj-lt"/>
                          <a:ea typeface="Calibri"/>
                          <a:cs typeface="Times New Roman"/>
                        </a:rPr>
                        <a:t>144.593</a:t>
                      </a:r>
                    </a:p>
                  </a:txBody>
                  <a:tcPr marL="63305" marR="63305" marT="0" marB="0" anchor="ctr"/>
                </a:tc>
                <a:tc>
                  <a:txBody>
                    <a:bodyPr/>
                    <a:lstStyle/>
                    <a:p>
                      <a:pPr algn="r">
                        <a:lnSpc>
                          <a:spcPct val="115000"/>
                        </a:lnSpc>
                        <a:spcAft>
                          <a:spcPts val="1000"/>
                        </a:spcAft>
                      </a:pPr>
                      <a:r>
                        <a:rPr lang="en-US" sz="1400" dirty="0">
                          <a:latin typeface="+mj-lt"/>
                          <a:ea typeface="Calibri"/>
                          <a:cs typeface="Times New Roman"/>
                        </a:rPr>
                        <a:t>116,0%</a:t>
                      </a:r>
                    </a:p>
                  </a:txBody>
                  <a:tcPr marL="63305" marR="63305" marT="0" marB="0" anchor="ctr"/>
                </a:tc>
                <a:extLst>
                  <a:ext uri="{0D108BD9-81ED-4DB2-BD59-A6C34878D82A}">
                    <a16:rowId xmlns:a16="http://schemas.microsoft.com/office/drawing/2014/main" val="10001"/>
                  </a:ext>
                </a:extLst>
              </a:tr>
              <a:tr h="296493">
                <a:tc>
                  <a:txBody>
                    <a:bodyPr/>
                    <a:lstStyle/>
                    <a:p>
                      <a:pPr>
                        <a:lnSpc>
                          <a:spcPct val="115000"/>
                        </a:lnSpc>
                        <a:spcAft>
                          <a:spcPts val="1000"/>
                        </a:spcAft>
                      </a:pPr>
                      <a:r>
                        <a:rPr lang="en-US" sz="1400" dirty="0">
                          <a:latin typeface="+mj-lt"/>
                          <a:ea typeface="Calibri"/>
                          <a:cs typeface="Times New Roman"/>
                        </a:rPr>
                        <a:t>Jumlah dosen  berkualifikasi S3</a:t>
                      </a:r>
                    </a:p>
                  </a:txBody>
                  <a:tcPr marL="63305" marR="63305" marT="0" marB="0" anchor="ctr"/>
                </a:tc>
                <a:tc>
                  <a:txBody>
                    <a:bodyPr/>
                    <a:lstStyle/>
                    <a:p>
                      <a:pPr algn="r">
                        <a:lnSpc>
                          <a:spcPct val="115000"/>
                        </a:lnSpc>
                        <a:spcAft>
                          <a:spcPts val="1000"/>
                        </a:spcAft>
                      </a:pPr>
                      <a:r>
                        <a:rPr lang="en-US" sz="1400" dirty="0">
                          <a:latin typeface="+mj-lt"/>
                          <a:ea typeface="Calibri"/>
                          <a:cs typeface="Times New Roman"/>
                        </a:rPr>
                        <a:t>23.500</a:t>
                      </a:r>
                    </a:p>
                  </a:txBody>
                  <a:tcPr marL="63305" marR="63305" marT="0" marB="0" anchor="ctr"/>
                </a:tc>
                <a:tc>
                  <a:txBody>
                    <a:bodyPr/>
                    <a:lstStyle/>
                    <a:p>
                      <a:pPr algn="r">
                        <a:lnSpc>
                          <a:spcPct val="115000"/>
                        </a:lnSpc>
                        <a:spcAft>
                          <a:spcPts val="1000"/>
                        </a:spcAft>
                      </a:pPr>
                      <a:r>
                        <a:rPr lang="en-US" sz="1400" dirty="0">
                          <a:latin typeface="+mj-lt"/>
                          <a:ea typeface="Calibri"/>
                          <a:cs typeface="Times New Roman"/>
                        </a:rPr>
                        <a:t>24.747</a:t>
                      </a:r>
                    </a:p>
                  </a:txBody>
                  <a:tcPr marL="63305" marR="63305" marT="0" marB="0" anchor="ctr"/>
                </a:tc>
                <a:tc>
                  <a:txBody>
                    <a:bodyPr/>
                    <a:lstStyle/>
                    <a:p>
                      <a:pPr algn="r">
                        <a:lnSpc>
                          <a:spcPct val="115000"/>
                        </a:lnSpc>
                        <a:spcAft>
                          <a:spcPts val="1000"/>
                        </a:spcAft>
                      </a:pPr>
                      <a:r>
                        <a:rPr lang="en-US" sz="1400" dirty="0">
                          <a:latin typeface="+mj-lt"/>
                          <a:ea typeface="Calibri"/>
                          <a:cs typeface="Times New Roman"/>
                        </a:rPr>
                        <a:t>105,0%</a:t>
                      </a:r>
                    </a:p>
                  </a:txBody>
                  <a:tcPr marL="63305" marR="63305" marT="0" marB="0" anchor="ctr"/>
                </a:tc>
                <a:extLst>
                  <a:ext uri="{0D108BD9-81ED-4DB2-BD59-A6C34878D82A}">
                    <a16:rowId xmlns:a16="http://schemas.microsoft.com/office/drawing/2014/main" val="10002"/>
                  </a:ext>
                </a:extLst>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98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26" name="Rectangle 2"/>
          <p:cNvSpPr>
            <a:spLocks noGrp="1" noChangeArrowheads="1"/>
          </p:cNvSpPr>
          <p:nvPr>
            <p:ph type="title"/>
          </p:nvPr>
        </p:nvSpPr>
        <p:spPr>
          <a:xfrm>
            <a:off x="533400" y="228600"/>
            <a:ext cx="8077200" cy="1219200"/>
          </a:xfrm>
          <a:solidFill>
            <a:schemeClr val="tx1">
              <a:alpha val="53000"/>
            </a:schemeClr>
          </a:solidFill>
        </p:spPr>
        <p:txBody>
          <a:bodyPr>
            <a:noAutofit/>
          </a:bodyPr>
          <a:lstStyle/>
          <a:p>
            <a:pPr algn="r">
              <a:defRPr/>
            </a:pPr>
            <a:r>
              <a:rPr lang="en-US" sz="2500" dirty="0">
                <a:solidFill>
                  <a:schemeClr val="bg1"/>
                </a:solidFill>
                <a:latin typeface="Apple Chancery" pitchFamily="28" charset="0"/>
              </a:rPr>
              <a:t> 		 </a:t>
            </a:r>
            <a:r>
              <a:rPr lang="en-GB" sz="2500" b="1" dirty="0" err="1">
                <a:solidFill>
                  <a:schemeClr val="bg1"/>
                </a:solidFill>
              </a:rPr>
              <a:t>Jumlah</a:t>
            </a:r>
            <a:r>
              <a:rPr lang="en-GB" sz="2500" b="1" dirty="0">
                <a:solidFill>
                  <a:schemeClr val="bg1"/>
                </a:solidFill>
              </a:rPr>
              <a:t> </a:t>
            </a:r>
            <a:r>
              <a:rPr lang="en-GB" sz="2500" b="1" dirty="0" err="1">
                <a:solidFill>
                  <a:schemeClr val="bg1"/>
                </a:solidFill>
              </a:rPr>
              <a:t>Dosen</a:t>
            </a:r>
            <a:r>
              <a:rPr lang="en-GB" sz="2500" b="1" dirty="0">
                <a:solidFill>
                  <a:schemeClr val="bg1"/>
                </a:solidFill>
              </a:rPr>
              <a:t> </a:t>
            </a:r>
            <a:r>
              <a:rPr lang="en-GB" sz="2500" b="1" dirty="0" err="1">
                <a:solidFill>
                  <a:schemeClr val="bg1"/>
                </a:solidFill>
              </a:rPr>
              <a:t>Aktif</a:t>
            </a:r>
            <a:r>
              <a:rPr lang="en-GB" sz="2500" b="1" dirty="0">
                <a:solidFill>
                  <a:schemeClr val="bg1"/>
                </a:solidFill>
              </a:rPr>
              <a:t> Indonesia </a:t>
            </a:r>
            <a:r>
              <a:rPr lang="en-GB" sz="2500" b="1" dirty="0" err="1">
                <a:solidFill>
                  <a:schemeClr val="bg1"/>
                </a:solidFill>
              </a:rPr>
              <a:t>Berdasarkan</a:t>
            </a:r>
            <a:r>
              <a:rPr lang="en-GB" sz="2500" b="1" dirty="0">
                <a:solidFill>
                  <a:schemeClr val="bg1"/>
                </a:solidFill>
              </a:rPr>
              <a:t> </a:t>
            </a:r>
            <a:r>
              <a:rPr lang="en-GB" sz="2500" b="1" dirty="0" err="1">
                <a:solidFill>
                  <a:schemeClr val="bg1"/>
                </a:solidFill>
              </a:rPr>
              <a:t>Jenjang</a:t>
            </a:r>
            <a:r>
              <a:rPr lang="en-GB" sz="2500" b="1" dirty="0">
                <a:solidFill>
                  <a:schemeClr val="bg1"/>
                </a:solidFill>
              </a:rPr>
              <a:t> </a:t>
            </a:r>
            <a:r>
              <a:rPr lang="en-GB" sz="2500" b="1" dirty="0" err="1">
                <a:solidFill>
                  <a:schemeClr val="bg1"/>
                </a:solidFill>
              </a:rPr>
              <a:t>Pendidikan</a:t>
            </a:r>
            <a:r>
              <a:rPr lang="en-GB" sz="2500" b="1" dirty="0">
                <a:solidFill>
                  <a:schemeClr val="bg1"/>
                </a:solidFill>
              </a:rPr>
              <a:t> </a:t>
            </a:r>
            <a:r>
              <a:rPr lang="en-GB" sz="2500" b="1" dirty="0" err="1">
                <a:solidFill>
                  <a:schemeClr val="bg1"/>
                </a:solidFill>
              </a:rPr>
              <a:t>Tertinggi</a:t>
            </a:r>
            <a:r>
              <a:rPr lang="en-GB" sz="2500" b="1" dirty="0">
                <a:solidFill>
                  <a:schemeClr val="bg1"/>
                </a:solidFill>
              </a:rPr>
              <a:t> </a:t>
            </a:r>
            <a:br>
              <a:rPr lang="en-GB" sz="2500" b="1" dirty="0">
                <a:solidFill>
                  <a:schemeClr val="bg1"/>
                </a:solidFill>
              </a:rPr>
            </a:br>
            <a:endParaRPr lang="en-US" sz="2500" dirty="0">
              <a:ln w="1905"/>
              <a:solidFill>
                <a:schemeClr val="bg1"/>
              </a:solidFill>
              <a:effectLst>
                <a:innerShdw blurRad="69850" dist="43180" dir="5400000">
                  <a:srgbClr val="000000">
                    <a:alpha val="65000"/>
                  </a:srgbClr>
                </a:innerShdw>
              </a:effectLst>
            </a:endParaRPr>
          </a:p>
        </p:txBody>
      </p:sp>
      <p:sp>
        <p:nvSpPr>
          <p:cNvPr id="6149" name="Date Placeholder 3"/>
          <p:cNvSpPr>
            <a:spLocks noGrp="1"/>
          </p:cNvSpPr>
          <p:nvPr>
            <p:ph type="dt" sz="quarter" idx="12"/>
          </p:nvPr>
        </p:nvSpPr>
        <p:spPr bwMode="auto">
          <a:xfrm>
            <a:off x="8531225" y="5648325"/>
            <a:ext cx="549275" cy="396875"/>
          </a:xfrm>
          <a:prstGeom prst="bracketPair">
            <a:avLst>
              <a:gd name="adj" fmla="val 17949"/>
            </a:avLst>
          </a:prstGeom>
          <a:noFill/>
          <a:ln w="1905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wrap="square" lIns="0" tIns="0" rIns="0" bIns="0" numCol="1" anchorCtr="0" compatLnSpc="1">
            <a:prstTxWarp prst="textNoShape">
              <a:avLst/>
            </a:prstTxWarp>
            <a:normAutofit fontScale="77500" lnSpcReduction="20000"/>
          </a:bodyPr>
          <a:lstStyle/>
          <a:p>
            <a:pPr algn="ctr"/>
            <a:r>
              <a:rPr lang="en-GB" sz="1800">
                <a:solidFill>
                  <a:srgbClr val="FFFFFF"/>
                </a:solidFill>
                <a:latin typeface="Arial" pitchFamily="34" charset="0"/>
                <a:ea typeface="MS PGothic" pitchFamily="34" charset="-128"/>
              </a:rPr>
              <a:t>Aug2016</a:t>
            </a:r>
            <a:endParaRPr lang="en-US" sz="1800">
              <a:solidFill>
                <a:srgbClr val="FFFFFF"/>
              </a:solidFill>
              <a:latin typeface="Arial" pitchFamily="34" charset="0"/>
              <a:ea typeface="MS PGothic" pitchFamily="34" charset="-128"/>
            </a:endParaRPr>
          </a:p>
        </p:txBody>
      </p:sp>
      <p:sp>
        <p:nvSpPr>
          <p:cNvPr id="6150" name="Footer Placeholder 4"/>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Arial" pitchFamily="34" charset="0"/>
                <a:ea typeface="MS PGothic" pitchFamily="34" charset="-128"/>
              </a:defRPr>
            </a:lvl1pPr>
            <a:lvl2pPr marL="742950" indent="-285750">
              <a:defRPr sz="2400">
                <a:solidFill>
                  <a:schemeClr val="tx1"/>
                </a:solidFill>
                <a:latin typeface="Arial" pitchFamily="34" charset="0"/>
                <a:ea typeface="MS PGothic" pitchFamily="34" charset="-128"/>
              </a:defRPr>
            </a:lvl2pPr>
            <a:lvl3pPr marL="1143000" indent="-228600">
              <a:defRPr sz="2400">
                <a:solidFill>
                  <a:schemeClr val="tx1"/>
                </a:solidFill>
                <a:latin typeface="Arial" pitchFamily="34" charset="0"/>
                <a:ea typeface="MS PGothic" pitchFamily="34" charset="-128"/>
              </a:defRPr>
            </a:lvl3pPr>
            <a:lvl4pPr marL="1600200" indent="-228600">
              <a:defRPr sz="2400">
                <a:solidFill>
                  <a:schemeClr val="tx1"/>
                </a:solidFill>
                <a:latin typeface="Arial" pitchFamily="34" charset="0"/>
                <a:ea typeface="MS PGothic" pitchFamily="34" charset="-128"/>
              </a:defRPr>
            </a:lvl4pPr>
            <a:lvl5pPr marL="2057400" indent="-228600">
              <a:defRPr sz="2400">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MS PGothic" pitchFamily="34" charset="-128"/>
              </a:defRPr>
            </a:lvl9pPr>
          </a:lstStyle>
          <a:p>
            <a:r>
              <a:rPr lang="fi-FI" sz="1200">
                <a:solidFill>
                  <a:schemeClr val="bg2"/>
                </a:solidFill>
              </a:rPr>
              <a:t>Dit. Kualifikasi SDM</a:t>
            </a:r>
            <a:endParaRPr lang="en-US" sz="1200">
              <a:solidFill>
                <a:schemeClr val="bg2"/>
              </a:solidFill>
            </a:endParaRPr>
          </a:p>
        </p:txBody>
      </p:sp>
      <p:sp>
        <p:nvSpPr>
          <p:cNvPr id="6151" name="Slide Number Placeholder 5"/>
          <p:cNvSpPr>
            <a:spLocks noGrp="1"/>
          </p:cNvSpPr>
          <p:nvPr>
            <p:ph type="sldNum" sz="quarter" idx="10"/>
          </p:nvPr>
        </p:nvSpPr>
        <p:spPr bwMode="auto">
          <a:xfrm rot="16200000">
            <a:off x="7551738" y="1646237"/>
            <a:ext cx="2438400" cy="365125"/>
          </a:xfrm>
          <a:prstGeom prst="rect">
            <a:avLst/>
          </a:prstGeom>
          <a:noFill/>
          <a:ln w="9525">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lstStyle>
            <a:lvl1pPr>
              <a:defRPr sz="2400">
                <a:solidFill>
                  <a:schemeClr val="tx1"/>
                </a:solidFill>
                <a:latin typeface="Arial" pitchFamily="34" charset="0"/>
                <a:ea typeface="MS PGothic" pitchFamily="34" charset="-128"/>
              </a:defRPr>
            </a:lvl1pPr>
            <a:lvl2pPr marL="742950" indent="-285750">
              <a:defRPr sz="2400">
                <a:solidFill>
                  <a:schemeClr val="tx1"/>
                </a:solidFill>
                <a:latin typeface="Arial" pitchFamily="34" charset="0"/>
                <a:ea typeface="MS PGothic" pitchFamily="34" charset="-128"/>
              </a:defRPr>
            </a:lvl2pPr>
            <a:lvl3pPr marL="1143000" indent="-228600">
              <a:defRPr sz="2400">
                <a:solidFill>
                  <a:schemeClr val="tx1"/>
                </a:solidFill>
                <a:latin typeface="Arial" pitchFamily="34" charset="0"/>
                <a:ea typeface="MS PGothic" pitchFamily="34" charset="-128"/>
              </a:defRPr>
            </a:lvl3pPr>
            <a:lvl4pPr marL="1600200" indent="-228600">
              <a:defRPr sz="2400">
                <a:solidFill>
                  <a:schemeClr val="tx1"/>
                </a:solidFill>
                <a:latin typeface="Arial" pitchFamily="34" charset="0"/>
                <a:ea typeface="MS PGothic" pitchFamily="34" charset="-128"/>
              </a:defRPr>
            </a:lvl4pPr>
            <a:lvl5pPr marL="2057400" indent="-228600">
              <a:defRPr sz="2400">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MS PGothic" pitchFamily="34" charset="-128"/>
              </a:defRPr>
            </a:lvl9pPr>
          </a:lstStyle>
          <a:p>
            <a:pPr algn="l" eaLnBrk="0" hangingPunct="0"/>
            <a:fld id="{52C06495-ADAB-4449-B551-636F4AE80F06}" type="slidenum">
              <a:rPr lang="en-US" sz="1400" smtClean="0">
                <a:solidFill>
                  <a:srgbClr val="262626"/>
                </a:solidFill>
              </a:rPr>
              <a:pPr algn="l" eaLnBrk="0" hangingPunct="0"/>
              <a:t>7</a:t>
            </a:fld>
            <a:endParaRPr lang="en-US" sz="1400">
              <a:solidFill>
                <a:srgbClr val="262626"/>
              </a:solidFill>
            </a:endParaRPr>
          </a:p>
        </p:txBody>
      </p:sp>
      <p:pic>
        <p:nvPicPr>
          <p:cNvPr id="6152" name="Picture 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0"/>
            <a:ext cx="658813" cy="6096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grpSp>
        <p:nvGrpSpPr>
          <p:cNvPr id="4" name="Group 3"/>
          <p:cNvGrpSpPr/>
          <p:nvPr/>
        </p:nvGrpSpPr>
        <p:grpSpPr>
          <a:xfrm>
            <a:off x="329406" y="2204864"/>
            <a:ext cx="8208912" cy="4248471"/>
            <a:chOff x="329406" y="2204864"/>
            <a:chExt cx="8208912" cy="4248471"/>
          </a:xfrm>
        </p:grpSpPr>
        <p:pic>
          <p:nvPicPr>
            <p:cNvPr id="1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9406" y="2204864"/>
              <a:ext cx="8208912" cy="4248471"/>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p:cNvSpPr/>
            <p:nvPr/>
          </p:nvSpPr>
          <p:spPr>
            <a:xfrm>
              <a:off x="3533711" y="2375667"/>
              <a:ext cx="1080120" cy="28803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solidFill>
                </a:rPr>
                <a:t>S2: 163.329</a:t>
              </a:r>
            </a:p>
          </p:txBody>
        </p:sp>
        <p:sp>
          <p:nvSpPr>
            <p:cNvPr id="12" name="Rectangle 11"/>
            <p:cNvSpPr/>
            <p:nvPr/>
          </p:nvSpPr>
          <p:spPr>
            <a:xfrm>
              <a:off x="3491880" y="4653136"/>
              <a:ext cx="1080120" cy="28803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solidFill>
                </a:rPr>
                <a:t>S1: 44.823</a:t>
              </a:r>
            </a:p>
          </p:txBody>
        </p:sp>
        <p:sp>
          <p:nvSpPr>
            <p:cNvPr id="13" name="Rectangle 12"/>
            <p:cNvSpPr/>
            <p:nvPr/>
          </p:nvSpPr>
          <p:spPr>
            <a:xfrm>
              <a:off x="3104220" y="5517232"/>
              <a:ext cx="1080120" cy="28803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solidFill>
                </a:rPr>
                <a:t>D3: 3.463</a:t>
              </a:r>
            </a:p>
          </p:txBody>
        </p:sp>
        <p:sp>
          <p:nvSpPr>
            <p:cNvPr id="14" name="Rectangle 13"/>
            <p:cNvSpPr/>
            <p:nvPr/>
          </p:nvSpPr>
          <p:spPr>
            <a:xfrm>
              <a:off x="4530577" y="4986211"/>
              <a:ext cx="1080120" cy="28803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solidFill>
                </a:rPr>
                <a:t>S3: 30.767</a:t>
              </a:r>
            </a:p>
          </p:txBody>
        </p:sp>
        <p:sp>
          <p:nvSpPr>
            <p:cNvPr id="15" name="Rectangle 14"/>
            <p:cNvSpPr/>
            <p:nvPr/>
          </p:nvSpPr>
          <p:spPr>
            <a:xfrm>
              <a:off x="5220072" y="5501595"/>
              <a:ext cx="1080120" cy="28803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solidFill>
                </a:rPr>
                <a:t>Sp-1: 2.466</a:t>
              </a:r>
            </a:p>
          </p:txBody>
        </p:sp>
      </p:grpSp>
    </p:spTree>
    <p:extLst>
      <p:ext uri="{BB962C8B-B14F-4D97-AF65-F5344CB8AC3E}">
        <p14:creationId xmlns:p14="http://schemas.microsoft.com/office/powerpoint/2010/main" val="39402867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hart 4"/>
          <p:cNvGraphicFramePr>
            <a:graphicFrameLocks/>
          </p:cNvGraphicFramePr>
          <p:nvPr>
            <p:extLst>
              <p:ext uri="{D42A27DB-BD31-4B8C-83A1-F6EECF244321}">
                <p14:modId xmlns:p14="http://schemas.microsoft.com/office/powerpoint/2010/main" val="3182050139"/>
              </p:ext>
            </p:extLst>
          </p:nvPr>
        </p:nvGraphicFramePr>
        <p:xfrm>
          <a:off x="326572" y="254001"/>
          <a:ext cx="8501743" cy="6335485"/>
        </p:xfrm>
        <a:graphic>
          <a:graphicData uri="http://schemas.openxmlformats.org/drawingml/2006/chart">
            <c:chart xmlns:c="http://schemas.openxmlformats.org/drawingml/2006/chart" xmlns:r="http://schemas.openxmlformats.org/officeDocument/2006/relationships" r:id="rId2"/>
          </a:graphicData>
        </a:graphic>
      </p:graphicFrame>
      <p:sp>
        <p:nvSpPr>
          <p:cNvPr id="4" name="TextBox 3"/>
          <p:cNvSpPr txBox="1"/>
          <p:nvPr/>
        </p:nvSpPr>
        <p:spPr>
          <a:xfrm>
            <a:off x="4716016" y="6093296"/>
            <a:ext cx="4427984" cy="523220"/>
          </a:xfrm>
          <a:prstGeom prst="rect">
            <a:avLst/>
          </a:prstGeom>
          <a:noFill/>
        </p:spPr>
        <p:txBody>
          <a:bodyPr wrap="square" rtlCol="0">
            <a:spAutoFit/>
          </a:bodyPr>
          <a:lstStyle/>
          <a:p>
            <a:pPr algn="ctr"/>
            <a:r>
              <a:rPr lang="id-ID" sz="1400" dirty="0">
                <a:solidFill>
                  <a:srgbClr val="FFFF00"/>
                </a:solidFill>
              </a:rPr>
              <a:t>Sumber data : forlap.ristekdikti.go.id, </a:t>
            </a:r>
          </a:p>
          <a:p>
            <a:pPr algn="ctr"/>
            <a:r>
              <a:rPr lang="id-ID" sz="1400" dirty="0">
                <a:solidFill>
                  <a:srgbClr val="FFFF00"/>
                </a:solidFill>
              </a:rPr>
              <a:t>31 Des 2015 </a:t>
            </a:r>
          </a:p>
        </p:txBody>
      </p:sp>
    </p:spTree>
    <p:extLst>
      <p:ext uri="{BB962C8B-B14F-4D97-AF65-F5344CB8AC3E}">
        <p14:creationId xmlns:p14="http://schemas.microsoft.com/office/powerpoint/2010/main" val="1108261671"/>
      </p:ext>
    </p:extLst>
  </p:cSld>
  <p:clrMapOvr>
    <a:masterClrMapping/>
  </p:clrMapOvr>
  <p:transition spd="slow">
    <p:wip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304800" y="381000"/>
            <a:ext cx="8686800" cy="761984"/>
          </a:xfrm>
        </p:spPr>
        <p:txBody>
          <a:bodyPr>
            <a:normAutofit fontScale="90000"/>
          </a:bodyPr>
          <a:lstStyle/>
          <a:p>
            <a:pPr>
              <a:defRPr/>
            </a:pPr>
            <a:r>
              <a:rPr lang="en-US" b="1" dirty="0">
                <a:latin typeface="Candara" pitchFamily="34" charset="0"/>
              </a:rPr>
              <a:t>Esensi dosen</a:t>
            </a:r>
          </a:p>
        </p:txBody>
      </p:sp>
      <p:graphicFrame>
        <p:nvGraphicFramePr>
          <p:cNvPr id="6" name="Content Placeholder 5"/>
          <p:cNvGraphicFramePr>
            <a:graphicFrameLocks noGrp="1"/>
          </p:cNvGraphicFramePr>
          <p:nvPr>
            <p:ph idx="1"/>
          </p:nvPr>
        </p:nvGraphicFramePr>
        <p:xfrm>
          <a:off x="304800" y="1554163"/>
          <a:ext cx="8686800" cy="45259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p:cNvSpPr>
            <a:spLocks noGrp="1"/>
          </p:cNvSpPr>
          <p:nvPr>
            <p:ph type="sldNum" sz="quarter" idx="12"/>
          </p:nvPr>
        </p:nvSpPr>
        <p:spPr/>
        <p:txBody>
          <a:bodyPr/>
          <a:lstStyle/>
          <a:p>
            <a:fld id="{F86207F8-B135-4BE8-8C71-C7781824D2CB}" type="slidenum">
              <a:rPr lang="en-US" smtClean="0"/>
              <a:pPr/>
              <a:t>9</a:t>
            </a:fld>
            <a:endParaRPr lang="en-US" dirty="0"/>
          </a:p>
        </p:txBody>
      </p:sp>
    </p:spTree>
    <p:extLst>
      <p:ext uri="{BB962C8B-B14F-4D97-AF65-F5344CB8AC3E}">
        <p14:creationId xmlns:p14="http://schemas.microsoft.com/office/powerpoint/2010/main" val="810293616"/>
      </p:ext>
    </p:extLst>
  </p:cSld>
  <p:clrMapOvr>
    <a:masterClrMapping/>
  </p:clrMapOvr>
  <p:transition spd="med">
    <p:fade/>
  </p:transition>
</p:sld>
</file>

<file path=ppt/theme/_rels/them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5.xml.rels><?xml version="1.0" encoding="UTF-8" standalone="yes"?>
<Relationships xmlns="http://schemas.openxmlformats.org/package/2006/relationships"><Relationship Id="rId1" Type="http://schemas.openxmlformats.org/officeDocument/2006/relationships/image" Target="../media/image3.jpeg"/></Relationships>
</file>

<file path=ppt/theme/_rels/theme6.xml.rels><?xml version="1.0" encoding="UTF-8" standalone="yes"?>
<Relationships xmlns="http://schemas.openxmlformats.org/package/2006/relationships"><Relationship Id="rId1" Type="http://schemas.openxmlformats.org/officeDocument/2006/relationships/image" Target="../media/image4.jpeg"/></Relationships>
</file>

<file path=ppt/theme/_rels/theme7.xml.rels><?xml version="1.0" encoding="UTF-8" standalone="yes"?>
<Relationships xmlns="http://schemas.openxmlformats.org/package/2006/relationships"><Relationship Id="rId1" Type="http://schemas.openxmlformats.org/officeDocument/2006/relationships/image" Target="../media/image5.jpeg"/></Relationships>
</file>

<file path=ppt/theme/_rels/theme8.xml.rels><?xml version="1.0" encoding="UTF-8" standalone="yes"?>
<Relationships xmlns="http://schemas.openxmlformats.org/package/2006/relationships"><Relationship Id="rId1" Type="http://schemas.openxmlformats.org/officeDocument/2006/relationships/image" Target="../media/image6.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3.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echnic">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ppt/theme/theme5.xml><?xml version="1.0" encoding="utf-8"?>
<a:theme xmlns:a="http://schemas.openxmlformats.org/drawingml/2006/main" name="Urban">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Urban">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6.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7.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8.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Concourse</Template>
  <TotalTime>21961</TotalTime>
  <Words>2134</Words>
  <Application>Microsoft Office PowerPoint</Application>
  <PresentationFormat>On-screen Show (4:3)</PresentationFormat>
  <Paragraphs>520</Paragraphs>
  <Slides>46</Slides>
  <Notes>7</Notes>
  <HiddenSlides>0</HiddenSlides>
  <MMClips>0</MMClips>
  <ScaleCrop>false</ScaleCrop>
  <HeadingPairs>
    <vt:vector size="8" baseType="variant">
      <vt:variant>
        <vt:lpstr>Fonts Used</vt:lpstr>
      </vt:variant>
      <vt:variant>
        <vt:i4>23</vt:i4>
      </vt:variant>
      <vt:variant>
        <vt:lpstr>Theme</vt:lpstr>
      </vt:variant>
      <vt:variant>
        <vt:i4>8</vt:i4>
      </vt:variant>
      <vt:variant>
        <vt:lpstr>Embedded OLE Servers</vt:lpstr>
      </vt:variant>
      <vt:variant>
        <vt:i4>2</vt:i4>
      </vt:variant>
      <vt:variant>
        <vt:lpstr>Slide Titles</vt:lpstr>
      </vt:variant>
      <vt:variant>
        <vt:i4>46</vt:i4>
      </vt:variant>
    </vt:vector>
  </HeadingPairs>
  <TitlesOfParts>
    <vt:vector size="79" baseType="lpstr">
      <vt:lpstr>MS PGothic</vt:lpstr>
      <vt:lpstr>MS PGothic</vt:lpstr>
      <vt:lpstr>Abadi MT Condensed Extra Bold</vt:lpstr>
      <vt:lpstr>Apple Chancery</vt:lpstr>
      <vt:lpstr>Arial</vt:lpstr>
      <vt:lpstr>Arial Rounded MT Bold</vt:lpstr>
      <vt:lpstr>Arial Unicode MS</vt:lpstr>
      <vt:lpstr>Avenir Next Condensed Medium</vt:lpstr>
      <vt:lpstr>Calibri</vt:lpstr>
      <vt:lpstr>Candara</vt:lpstr>
      <vt:lpstr>Century Gothic</vt:lpstr>
      <vt:lpstr>Constantia</vt:lpstr>
      <vt:lpstr>Franklin Gothic Book</vt:lpstr>
      <vt:lpstr>Georgia</vt:lpstr>
      <vt:lpstr>Lucida Sans Unicode</vt:lpstr>
      <vt:lpstr>Perpetua</vt:lpstr>
      <vt:lpstr>Times New Roman</vt:lpstr>
      <vt:lpstr>Trebuchet MS</vt:lpstr>
      <vt:lpstr>Tw Cen MT</vt:lpstr>
      <vt:lpstr>Verdana</vt:lpstr>
      <vt:lpstr>Wingdings</vt:lpstr>
      <vt:lpstr>Wingdings 2</vt:lpstr>
      <vt:lpstr>Wingdings 3</vt:lpstr>
      <vt:lpstr>Office Theme</vt:lpstr>
      <vt:lpstr>Median</vt:lpstr>
      <vt:lpstr>1_Office Theme</vt:lpstr>
      <vt:lpstr>Technic</vt:lpstr>
      <vt:lpstr>Urban</vt:lpstr>
      <vt:lpstr>Equity</vt:lpstr>
      <vt:lpstr>Flow</vt:lpstr>
      <vt:lpstr>Concourse</vt:lpstr>
      <vt:lpstr>Microsoft Excel 97-2003 Worksheet</vt:lpstr>
      <vt:lpstr>Worksheet</vt:lpstr>
      <vt:lpstr>KEBIJAKAN PENGEMBANGAN SUMBER DAYA ILMU PENGETAHUAN TEKNOLOGI DAN PENDIDIKAN TINGGI</vt:lpstr>
      <vt:lpstr>Visi &amp; Misi Kemenristekdikti</vt:lpstr>
      <vt:lpstr>Sasaran Strategis Kemenristekdikti</vt:lpstr>
      <vt:lpstr>PowerPoint Presentation</vt:lpstr>
      <vt:lpstr>Problema SDM PT di Indonesia</vt:lpstr>
      <vt:lpstr>PowerPoint Presentation</vt:lpstr>
      <vt:lpstr>    Jumlah Dosen Aktif Indonesia Berdasarkan Jenjang Pendidikan Tertinggi  </vt:lpstr>
      <vt:lpstr>PowerPoint Presentation</vt:lpstr>
      <vt:lpstr>Esensi dosen</vt:lpstr>
      <vt:lpstr>PowerPoint Presentation</vt:lpstr>
      <vt:lpstr>Lima (5) Strategi yang ditempuh</vt:lpstr>
      <vt:lpstr>PEMBERIAN BEASISWA DENGAN BERBAGAI SKEMA</vt:lpstr>
      <vt:lpstr>   SEJARAH Program Beasiswa Kemenristekdikti</vt:lpstr>
      <vt:lpstr>reforMASI BIROKRASI KENAIKAN JABATAN AKADEMIK KHUSUSNYA PROFESOR</vt:lpstr>
      <vt:lpstr>PowerPoint Presentation</vt:lpstr>
      <vt:lpstr>PERSPEKTIF SERDOS  KE DEPAN</vt:lpstr>
      <vt:lpstr>PERUBAHAN SERDOS</vt:lpstr>
      <vt:lpstr>PEMBAHARUAN  SERDOS 2015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Strategi Mendorong Keberhasilan PAK Dosen </vt:lpstr>
      <vt:lpstr>PowerPoint Presentation</vt:lpstr>
      <vt:lpstr>PowerPoint Presentation</vt:lpstr>
      <vt:lpstr>PowerPoint Presentation</vt:lpstr>
      <vt:lpstr>PowerPoint Presentation</vt:lpstr>
      <vt:lpstr>STRATEGI 4</vt:lpstr>
      <vt:lpstr>NIDN</vt:lpstr>
      <vt:lpstr>NIDK</vt:lpstr>
      <vt:lpstr>NUP</vt:lpstr>
      <vt:lpstr>PowerPoint Presentation</vt:lpstr>
      <vt:lpstr>PowerPoint Presentation</vt:lpstr>
      <vt:lpstr>PowerPoint Presentation</vt:lpstr>
      <vt:lpstr>Partnership in Education Ministry of RTHE in HRD</vt:lpstr>
      <vt:lpstr>PowerPoint Presentation</vt:lpstr>
      <vt:lpstr>Strategi 5</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Heru Susanto</dc:creator>
  <cp:lastModifiedBy>My Notebook</cp:lastModifiedBy>
  <cp:revision>487</cp:revision>
  <cp:lastPrinted>2014-11-17T07:27:58Z</cp:lastPrinted>
  <dcterms:created xsi:type="dcterms:W3CDTF">2011-08-20T08:57:30Z</dcterms:created>
  <dcterms:modified xsi:type="dcterms:W3CDTF">2016-12-09T01:53:22Z</dcterms:modified>
</cp:coreProperties>
</file>