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759" r:id="rId2"/>
  </p:sldMasterIdLst>
  <p:notesMasterIdLst>
    <p:notesMasterId r:id="rId38"/>
  </p:notesMasterIdLst>
  <p:handoutMasterIdLst>
    <p:handoutMasterId r:id="rId39"/>
  </p:handoutMasterIdLst>
  <p:sldIdLst>
    <p:sldId id="256" r:id="rId3"/>
    <p:sldId id="375" r:id="rId4"/>
    <p:sldId id="371" r:id="rId5"/>
    <p:sldId id="257" r:id="rId6"/>
    <p:sldId id="347" r:id="rId7"/>
    <p:sldId id="363" r:id="rId8"/>
    <p:sldId id="358" r:id="rId9"/>
    <p:sldId id="366" r:id="rId10"/>
    <p:sldId id="364" r:id="rId11"/>
    <p:sldId id="359" r:id="rId12"/>
    <p:sldId id="264" r:id="rId13"/>
    <p:sldId id="360" r:id="rId14"/>
    <p:sldId id="356" r:id="rId15"/>
    <p:sldId id="318" r:id="rId16"/>
    <p:sldId id="372" r:id="rId17"/>
    <p:sldId id="373" r:id="rId18"/>
    <p:sldId id="367" r:id="rId19"/>
    <p:sldId id="323" r:id="rId20"/>
    <p:sldId id="324" r:id="rId21"/>
    <p:sldId id="327" r:id="rId22"/>
    <p:sldId id="362" r:id="rId23"/>
    <p:sldId id="325" r:id="rId24"/>
    <p:sldId id="368" r:id="rId25"/>
    <p:sldId id="326" r:id="rId26"/>
    <p:sldId id="374" r:id="rId27"/>
    <p:sldId id="376" r:id="rId28"/>
    <p:sldId id="329" r:id="rId29"/>
    <p:sldId id="330" r:id="rId30"/>
    <p:sldId id="332" r:id="rId31"/>
    <p:sldId id="331" r:id="rId32"/>
    <p:sldId id="334" r:id="rId33"/>
    <p:sldId id="337" r:id="rId34"/>
    <p:sldId id="353" r:id="rId35"/>
    <p:sldId id="369" r:id="rId36"/>
    <p:sldId id="346" r:id="rId37"/>
  </p:sldIdLst>
  <p:sldSz cx="9144000" cy="5143500" type="screen16x9"/>
  <p:notesSz cx="9601200" cy="7315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DECB"/>
    <a:srgbClr val="61C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0" autoAdjust="0"/>
    <p:restoredTop sz="94660"/>
  </p:normalViewPr>
  <p:slideViewPr>
    <p:cSldViewPr>
      <p:cViewPr>
        <p:scale>
          <a:sx n="90" d="100"/>
          <a:sy n="90" d="100"/>
        </p:scale>
        <p:origin x="-704" y="-1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BDF544-4247-4EA6-B159-EB77208CEA49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12E4B72-ADA6-41F8-A0C7-8F8D8E36FC03}">
      <dgm:prSet phldrT="[Text]" custT="1"/>
      <dgm:spPr/>
      <dgm:t>
        <a:bodyPr/>
        <a:lstStyle/>
        <a:p>
          <a:r>
            <a:rPr lang="en-US" sz="2400" b="1" dirty="0" smtClean="0">
              <a:solidFill>
                <a:srgbClr val="000000"/>
              </a:solidFill>
            </a:rPr>
            <a:t>2. </a:t>
          </a:r>
          <a:r>
            <a:rPr lang="en-US" sz="2400" b="1" dirty="0" smtClean="0">
              <a:solidFill>
                <a:srgbClr val="000000"/>
              </a:solidFill>
              <a:latin typeface="Book Antiqua"/>
              <a:cs typeface="Book Antiqua"/>
            </a:rPr>
            <a:t>PENGERTIAN STANDAR</a:t>
          </a:r>
          <a:endParaRPr lang="en-US" sz="2400" b="1" dirty="0">
            <a:solidFill>
              <a:srgbClr val="000000"/>
            </a:solidFill>
            <a:latin typeface="Book Antiqua"/>
            <a:cs typeface="Book Antiqua"/>
          </a:endParaRPr>
        </a:p>
      </dgm:t>
    </dgm:pt>
    <dgm:pt modelId="{A1A32774-E280-4ECF-B33F-FD4ED92B0E21}" type="parTrans" cxnId="{722C5892-E6F7-4C40-B47E-E2F259FD6521}">
      <dgm:prSet/>
      <dgm:spPr/>
      <dgm:t>
        <a:bodyPr/>
        <a:lstStyle/>
        <a:p>
          <a:endParaRPr lang="en-US" sz="2400" b="1">
            <a:solidFill>
              <a:srgbClr val="000000"/>
            </a:solidFill>
          </a:endParaRPr>
        </a:p>
      </dgm:t>
    </dgm:pt>
    <dgm:pt modelId="{6ABCACAB-7D99-4DF1-A18F-1DACF8A766E7}" type="sibTrans" cxnId="{722C5892-E6F7-4C40-B47E-E2F259FD6521}">
      <dgm:prSet/>
      <dgm:spPr/>
      <dgm:t>
        <a:bodyPr/>
        <a:lstStyle/>
        <a:p>
          <a:endParaRPr lang="en-US" sz="2400" b="1">
            <a:solidFill>
              <a:srgbClr val="000000"/>
            </a:solidFill>
          </a:endParaRPr>
        </a:p>
      </dgm:t>
    </dgm:pt>
    <dgm:pt modelId="{E5938640-7355-4D74-99E8-0F2991021F2E}">
      <dgm:prSet custT="1"/>
      <dgm:spPr/>
      <dgm:t>
        <a:bodyPr/>
        <a:lstStyle/>
        <a:p>
          <a:r>
            <a:rPr lang="en-US" sz="2400" b="1" dirty="0" smtClean="0">
              <a:solidFill>
                <a:srgbClr val="000000"/>
              </a:solidFill>
            </a:rPr>
            <a:t>1.  </a:t>
          </a:r>
          <a:r>
            <a:rPr lang="en-US" sz="2400" b="1" dirty="0" smtClean="0">
              <a:solidFill>
                <a:srgbClr val="000000"/>
              </a:solidFill>
              <a:latin typeface="Book Antiqua"/>
              <a:cs typeface="Book Antiqua"/>
            </a:rPr>
            <a:t>PENDIDIKAN TINGGI BERMUTU</a:t>
          </a:r>
          <a:endParaRPr lang="id-ID" sz="2400" b="1" dirty="0">
            <a:solidFill>
              <a:srgbClr val="000000"/>
            </a:solidFill>
            <a:latin typeface="Book Antiqua"/>
            <a:cs typeface="Book Antiqua"/>
          </a:endParaRPr>
        </a:p>
      </dgm:t>
    </dgm:pt>
    <dgm:pt modelId="{6E1CA85D-876F-4090-9477-C7ECAA99E0C8}" type="parTrans" cxnId="{DFC356F7-9316-4675-AA42-C738087F1CFD}">
      <dgm:prSet/>
      <dgm:spPr/>
      <dgm:t>
        <a:bodyPr/>
        <a:lstStyle/>
        <a:p>
          <a:endParaRPr lang="id-ID" sz="2400">
            <a:solidFill>
              <a:srgbClr val="000000"/>
            </a:solidFill>
          </a:endParaRPr>
        </a:p>
      </dgm:t>
    </dgm:pt>
    <dgm:pt modelId="{1E98EB7D-EE45-42EE-886E-D2ED5407EE32}" type="sibTrans" cxnId="{DFC356F7-9316-4675-AA42-C738087F1CFD}">
      <dgm:prSet/>
      <dgm:spPr/>
      <dgm:t>
        <a:bodyPr/>
        <a:lstStyle/>
        <a:p>
          <a:endParaRPr lang="id-ID" sz="2400">
            <a:solidFill>
              <a:srgbClr val="000000"/>
            </a:solidFill>
          </a:endParaRPr>
        </a:p>
      </dgm:t>
    </dgm:pt>
    <dgm:pt modelId="{1062A9B2-E1B4-43C1-86DA-9D2513C6BD03}">
      <dgm:prSet phldrT="[Text]" custT="1"/>
      <dgm:spPr/>
      <dgm:t>
        <a:bodyPr/>
        <a:lstStyle/>
        <a:p>
          <a:pPr marL="266700" indent="-266700"/>
          <a:r>
            <a:rPr lang="en-US" sz="2400" b="1" dirty="0" smtClean="0">
              <a:solidFill>
                <a:srgbClr val="000000"/>
              </a:solidFill>
            </a:rPr>
            <a:t>3. </a:t>
          </a:r>
          <a:r>
            <a:rPr lang="en-US" sz="2400" b="1" dirty="0" smtClean="0">
              <a:solidFill>
                <a:srgbClr val="000000"/>
              </a:solidFill>
              <a:latin typeface="Book Antiqua"/>
              <a:cs typeface="Book Antiqua"/>
            </a:rPr>
            <a:t>STANDAR NASIONAL PENDIDIKAN TINGGI</a:t>
          </a:r>
          <a:endParaRPr lang="en-US" sz="2400" b="1" dirty="0">
            <a:solidFill>
              <a:srgbClr val="000000"/>
            </a:solidFill>
            <a:latin typeface="Book Antiqua"/>
            <a:cs typeface="Book Antiqua"/>
          </a:endParaRPr>
        </a:p>
      </dgm:t>
    </dgm:pt>
    <dgm:pt modelId="{CA9D0003-E6D1-4E33-83BA-1BC638905A64}" type="sibTrans" cxnId="{2C9A3956-E845-4F75-A2D5-1187B93A12FD}">
      <dgm:prSet/>
      <dgm:spPr/>
      <dgm:t>
        <a:bodyPr/>
        <a:lstStyle/>
        <a:p>
          <a:endParaRPr lang="en-US" sz="2400" b="1">
            <a:solidFill>
              <a:srgbClr val="000000"/>
            </a:solidFill>
          </a:endParaRPr>
        </a:p>
      </dgm:t>
    </dgm:pt>
    <dgm:pt modelId="{4D4B8102-2239-453E-BBEC-834BA11C5EF2}" type="parTrans" cxnId="{2C9A3956-E845-4F75-A2D5-1187B93A12FD}">
      <dgm:prSet/>
      <dgm:spPr/>
      <dgm:t>
        <a:bodyPr/>
        <a:lstStyle/>
        <a:p>
          <a:endParaRPr lang="en-US" sz="2400" b="1">
            <a:solidFill>
              <a:srgbClr val="000000"/>
            </a:solidFill>
          </a:endParaRPr>
        </a:p>
      </dgm:t>
    </dgm:pt>
    <dgm:pt modelId="{9408DBE8-8186-4521-9FB1-E073BC938EA3}" type="pres">
      <dgm:prSet presAssocID="{1DBDF544-4247-4EA6-B159-EB77208CEA4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F7BCF187-EA09-496F-9B67-CB20360E3F27}" type="pres">
      <dgm:prSet presAssocID="{1DBDF544-4247-4EA6-B159-EB77208CEA49}" presName="Name1" presStyleCnt="0"/>
      <dgm:spPr/>
    </dgm:pt>
    <dgm:pt modelId="{68E211F9-7281-40EF-A289-E52142825070}" type="pres">
      <dgm:prSet presAssocID="{1DBDF544-4247-4EA6-B159-EB77208CEA49}" presName="cycle" presStyleCnt="0"/>
      <dgm:spPr/>
    </dgm:pt>
    <dgm:pt modelId="{D7EDF382-64E8-48B7-A1C5-7658EA917A5E}" type="pres">
      <dgm:prSet presAssocID="{1DBDF544-4247-4EA6-B159-EB77208CEA49}" presName="srcNode" presStyleLbl="node1" presStyleIdx="0" presStyleCnt="3"/>
      <dgm:spPr/>
    </dgm:pt>
    <dgm:pt modelId="{EB06CE2B-0331-4758-8EC6-1D271CA300C1}" type="pres">
      <dgm:prSet presAssocID="{1DBDF544-4247-4EA6-B159-EB77208CEA49}" presName="conn" presStyleLbl="parChTrans1D2" presStyleIdx="0" presStyleCnt="1"/>
      <dgm:spPr/>
      <dgm:t>
        <a:bodyPr/>
        <a:lstStyle/>
        <a:p>
          <a:endParaRPr lang="id-ID"/>
        </a:p>
      </dgm:t>
    </dgm:pt>
    <dgm:pt modelId="{FB31BADF-B7A9-4B8D-BB4F-05A25634BD40}" type="pres">
      <dgm:prSet presAssocID="{1DBDF544-4247-4EA6-B159-EB77208CEA49}" presName="extraNode" presStyleLbl="node1" presStyleIdx="0" presStyleCnt="3"/>
      <dgm:spPr/>
    </dgm:pt>
    <dgm:pt modelId="{774049C9-6D55-4825-B255-968B4B6BDBAE}" type="pres">
      <dgm:prSet presAssocID="{1DBDF544-4247-4EA6-B159-EB77208CEA49}" presName="dstNode" presStyleLbl="node1" presStyleIdx="0" presStyleCnt="3"/>
      <dgm:spPr/>
    </dgm:pt>
    <dgm:pt modelId="{F4230E47-6D67-494A-BD50-C316B25C8443}" type="pres">
      <dgm:prSet presAssocID="{E5938640-7355-4D74-99E8-0F2991021F2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0E08809-A5F8-4E46-AFC4-1CD50B1222BA}" type="pres">
      <dgm:prSet presAssocID="{E5938640-7355-4D74-99E8-0F2991021F2E}" presName="accent_1" presStyleCnt="0"/>
      <dgm:spPr/>
    </dgm:pt>
    <dgm:pt modelId="{AD768CC0-DF47-4D83-A7DA-B96DD9BB9CBF}" type="pres">
      <dgm:prSet presAssocID="{E5938640-7355-4D74-99E8-0F2991021F2E}" presName="accentRepeatNode" presStyleLbl="solidFgAcc1" presStyleIdx="0" presStyleCnt="3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B3DDB3BB-E81A-4F10-9BC0-35E21AE303B5}" type="pres">
      <dgm:prSet presAssocID="{512E4B72-ADA6-41F8-A0C7-8F8D8E36FC0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6426C1E-7B8C-4F10-AF3F-2405AB2F22E9}" type="pres">
      <dgm:prSet presAssocID="{512E4B72-ADA6-41F8-A0C7-8F8D8E36FC03}" presName="accent_2" presStyleCnt="0"/>
      <dgm:spPr/>
    </dgm:pt>
    <dgm:pt modelId="{41DC47AB-D722-48CD-AD35-5C2522B875D5}" type="pres">
      <dgm:prSet presAssocID="{512E4B72-ADA6-41F8-A0C7-8F8D8E36FC03}" presName="accentRepeatNode" presStyleLbl="solidFgAcc1" presStyleIdx="1" presStyleCnt="3"/>
      <dgm:spPr>
        <a:solidFill>
          <a:srgbClr val="3366FF"/>
        </a:solidFill>
      </dgm:spPr>
      <dgm:t>
        <a:bodyPr/>
        <a:lstStyle/>
        <a:p>
          <a:endParaRPr lang="en-US"/>
        </a:p>
      </dgm:t>
    </dgm:pt>
    <dgm:pt modelId="{D24046FF-C8A6-4653-9207-EB13EEE81DFE}" type="pres">
      <dgm:prSet presAssocID="{1062A9B2-E1B4-43C1-86DA-9D2513C6BD0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9F053D1-E55C-49F0-99BE-FE2270578493}" type="pres">
      <dgm:prSet presAssocID="{1062A9B2-E1B4-43C1-86DA-9D2513C6BD03}" presName="accent_3" presStyleCnt="0"/>
      <dgm:spPr/>
    </dgm:pt>
    <dgm:pt modelId="{9A1557EE-FFBD-452B-A081-BE7EE818AE07}" type="pres">
      <dgm:prSet presAssocID="{1062A9B2-E1B4-43C1-86DA-9D2513C6BD03}" presName="accentRepeatNode" presStyleLbl="solidFgAcc1" presStyleIdx="2" presStyleCnt="3"/>
      <dgm:spPr>
        <a:solidFill>
          <a:schemeClr val="accent4"/>
        </a:solidFill>
      </dgm:spPr>
      <dgm:t>
        <a:bodyPr/>
        <a:lstStyle/>
        <a:p>
          <a:endParaRPr lang="en-US"/>
        </a:p>
      </dgm:t>
    </dgm:pt>
  </dgm:ptLst>
  <dgm:cxnLst>
    <dgm:cxn modelId="{722C5892-E6F7-4C40-B47E-E2F259FD6521}" srcId="{1DBDF544-4247-4EA6-B159-EB77208CEA49}" destId="{512E4B72-ADA6-41F8-A0C7-8F8D8E36FC03}" srcOrd="1" destOrd="0" parTransId="{A1A32774-E280-4ECF-B33F-FD4ED92B0E21}" sibTransId="{6ABCACAB-7D99-4DF1-A18F-1DACF8A766E7}"/>
    <dgm:cxn modelId="{DFC356F7-9316-4675-AA42-C738087F1CFD}" srcId="{1DBDF544-4247-4EA6-B159-EB77208CEA49}" destId="{E5938640-7355-4D74-99E8-0F2991021F2E}" srcOrd="0" destOrd="0" parTransId="{6E1CA85D-876F-4090-9477-C7ECAA99E0C8}" sibTransId="{1E98EB7D-EE45-42EE-886E-D2ED5407EE32}"/>
    <dgm:cxn modelId="{B53A8BDF-A415-4E09-A4BC-D6364A472233}" type="presOf" srcId="{1E98EB7D-EE45-42EE-886E-D2ED5407EE32}" destId="{EB06CE2B-0331-4758-8EC6-1D271CA300C1}" srcOrd="0" destOrd="0" presId="urn:microsoft.com/office/officeart/2008/layout/VerticalCurvedList"/>
    <dgm:cxn modelId="{2C9A3956-E845-4F75-A2D5-1187B93A12FD}" srcId="{1DBDF544-4247-4EA6-B159-EB77208CEA49}" destId="{1062A9B2-E1B4-43C1-86DA-9D2513C6BD03}" srcOrd="2" destOrd="0" parTransId="{4D4B8102-2239-453E-BBEC-834BA11C5EF2}" sibTransId="{CA9D0003-E6D1-4E33-83BA-1BC638905A64}"/>
    <dgm:cxn modelId="{FFB01BB1-6637-4C06-A668-B87D56AFC97E}" type="presOf" srcId="{1DBDF544-4247-4EA6-B159-EB77208CEA49}" destId="{9408DBE8-8186-4521-9FB1-E073BC938EA3}" srcOrd="0" destOrd="0" presId="urn:microsoft.com/office/officeart/2008/layout/VerticalCurvedList"/>
    <dgm:cxn modelId="{D23D5283-D770-4297-82F4-30097508CB29}" type="presOf" srcId="{512E4B72-ADA6-41F8-A0C7-8F8D8E36FC03}" destId="{B3DDB3BB-E81A-4F10-9BC0-35E21AE303B5}" srcOrd="0" destOrd="0" presId="urn:microsoft.com/office/officeart/2008/layout/VerticalCurvedList"/>
    <dgm:cxn modelId="{F2C5E3B5-9960-4F36-8316-F505DDA35196}" type="presOf" srcId="{E5938640-7355-4D74-99E8-0F2991021F2E}" destId="{F4230E47-6D67-494A-BD50-C316B25C8443}" srcOrd="0" destOrd="0" presId="urn:microsoft.com/office/officeart/2008/layout/VerticalCurvedList"/>
    <dgm:cxn modelId="{68D409D8-617E-4B6B-A406-27D3567CAD54}" type="presOf" srcId="{1062A9B2-E1B4-43C1-86DA-9D2513C6BD03}" destId="{D24046FF-C8A6-4653-9207-EB13EEE81DFE}" srcOrd="0" destOrd="0" presId="urn:microsoft.com/office/officeart/2008/layout/VerticalCurvedList"/>
    <dgm:cxn modelId="{DA7DEE77-0B0D-45D5-ACAD-030285964E31}" type="presParOf" srcId="{9408DBE8-8186-4521-9FB1-E073BC938EA3}" destId="{F7BCF187-EA09-496F-9B67-CB20360E3F27}" srcOrd="0" destOrd="0" presId="urn:microsoft.com/office/officeart/2008/layout/VerticalCurvedList"/>
    <dgm:cxn modelId="{52A78538-3D0A-4C3E-8072-D5453B1435EE}" type="presParOf" srcId="{F7BCF187-EA09-496F-9B67-CB20360E3F27}" destId="{68E211F9-7281-40EF-A289-E52142825070}" srcOrd="0" destOrd="0" presId="urn:microsoft.com/office/officeart/2008/layout/VerticalCurvedList"/>
    <dgm:cxn modelId="{7E6F11FB-B5D6-4702-9247-2ED5395ABACE}" type="presParOf" srcId="{68E211F9-7281-40EF-A289-E52142825070}" destId="{D7EDF382-64E8-48B7-A1C5-7658EA917A5E}" srcOrd="0" destOrd="0" presId="urn:microsoft.com/office/officeart/2008/layout/VerticalCurvedList"/>
    <dgm:cxn modelId="{F77086AC-0CCF-4C85-932F-ED120BD7BBA1}" type="presParOf" srcId="{68E211F9-7281-40EF-A289-E52142825070}" destId="{EB06CE2B-0331-4758-8EC6-1D271CA300C1}" srcOrd="1" destOrd="0" presId="urn:microsoft.com/office/officeart/2008/layout/VerticalCurvedList"/>
    <dgm:cxn modelId="{07E15146-9C50-4FD0-A10F-92BF117F725D}" type="presParOf" srcId="{68E211F9-7281-40EF-A289-E52142825070}" destId="{FB31BADF-B7A9-4B8D-BB4F-05A25634BD40}" srcOrd="2" destOrd="0" presId="urn:microsoft.com/office/officeart/2008/layout/VerticalCurvedList"/>
    <dgm:cxn modelId="{8E23DB3C-FC70-42F1-94C4-E518E1B3E161}" type="presParOf" srcId="{68E211F9-7281-40EF-A289-E52142825070}" destId="{774049C9-6D55-4825-B255-968B4B6BDBAE}" srcOrd="3" destOrd="0" presId="urn:microsoft.com/office/officeart/2008/layout/VerticalCurvedList"/>
    <dgm:cxn modelId="{558B0BCA-ACF6-43C1-AC4A-E226E698BDA5}" type="presParOf" srcId="{F7BCF187-EA09-496F-9B67-CB20360E3F27}" destId="{F4230E47-6D67-494A-BD50-C316B25C8443}" srcOrd="1" destOrd="0" presId="urn:microsoft.com/office/officeart/2008/layout/VerticalCurvedList"/>
    <dgm:cxn modelId="{51CCE85D-2998-400A-B86A-86C8DCD8C633}" type="presParOf" srcId="{F7BCF187-EA09-496F-9B67-CB20360E3F27}" destId="{90E08809-A5F8-4E46-AFC4-1CD50B1222BA}" srcOrd="2" destOrd="0" presId="urn:microsoft.com/office/officeart/2008/layout/VerticalCurvedList"/>
    <dgm:cxn modelId="{574E1778-CD95-448B-80A3-ED189338900F}" type="presParOf" srcId="{90E08809-A5F8-4E46-AFC4-1CD50B1222BA}" destId="{AD768CC0-DF47-4D83-A7DA-B96DD9BB9CBF}" srcOrd="0" destOrd="0" presId="urn:microsoft.com/office/officeart/2008/layout/VerticalCurvedList"/>
    <dgm:cxn modelId="{59ED345A-A4DA-4F67-9C43-E3BF2632EB4C}" type="presParOf" srcId="{F7BCF187-EA09-496F-9B67-CB20360E3F27}" destId="{B3DDB3BB-E81A-4F10-9BC0-35E21AE303B5}" srcOrd="3" destOrd="0" presId="urn:microsoft.com/office/officeart/2008/layout/VerticalCurvedList"/>
    <dgm:cxn modelId="{AE3954F6-0BD3-4FEE-81B2-808AA5012C90}" type="presParOf" srcId="{F7BCF187-EA09-496F-9B67-CB20360E3F27}" destId="{F6426C1E-7B8C-4F10-AF3F-2405AB2F22E9}" srcOrd="4" destOrd="0" presId="urn:microsoft.com/office/officeart/2008/layout/VerticalCurvedList"/>
    <dgm:cxn modelId="{8FE1E99B-5D0E-4D72-BB9B-00872316AA9C}" type="presParOf" srcId="{F6426C1E-7B8C-4F10-AF3F-2405AB2F22E9}" destId="{41DC47AB-D722-48CD-AD35-5C2522B875D5}" srcOrd="0" destOrd="0" presId="urn:microsoft.com/office/officeart/2008/layout/VerticalCurvedList"/>
    <dgm:cxn modelId="{77BFEB97-DB67-4864-A6E3-FD20124C0D5A}" type="presParOf" srcId="{F7BCF187-EA09-496F-9B67-CB20360E3F27}" destId="{D24046FF-C8A6-4653-9207-EB13EEE81DFE}" srcOrd="5" destOrd="0" presId="urn:microsoft.com/office/officeart/2008/layout/VerticalCurvedList"/>
    <dgm:cxn modelId="{72A6BA70-D37C-4E29-9915-FBF2C73EF3FF}" type="presParOf" srcId="{F7BCF187-EA09-496F-9B67-CB20360E3F27}" destId="{D9F053D1-E55C-49F0-99BE-FE2270578493}" srcOrd="6" destOrd="0" presId="urn:microsoft.com/office/officeart/2008/layout/VerticalCurvedList"/>
    <dgm:cxn modelId="{1752F372-BB8D-49CA-82ED-B56DB393DD23}" type="presParOf" srcId="{D9F053D1-E55C-49F0-99BE-FE2270578493}" destId="{9A1557EE-FFBD-452B-A081-BE7EE818AE0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063F261-40BF-48D0-B2EC-C397EC36A1E0}" type="doc">
      <dgm:prSet loTypeId="urn:microsoft.com/office/officeart/2005/8/layout/hProcess4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289F2CBE-63B0-4500-8010-0D18EAE752D8}">
      <dgm:prSet phldrT="[Text]"/>
      <dgm:spPr/>
      <dgm:t>
        <a:bodyPr/>
        <a:lstStyle/>
        <a:p>
          <a:r>
            <a:rPr lang="en-US" dirty="0" smtClean="0"/>
            <a:t>Output</a:t>
          </a:r>
          <a:endParaRPr lang="id-ID" dirty="0"/>
        </a:p>
      </dgm:t>
    </dgm:pt>
    <dgm:pt modelId="{1BE37A19-5C83-4356-AA03-303D50E26478}" type="parTrans" cxnId="{B43A60A6-E90B-43C4-B199-DD5C41AEB40A}">
      <dgm:prSet/>
      <dgm:spPr/>
      <dgm:t>
        <a:bodyPr/>
        <a:lstStyle/>
        <a:p>
          <a:endParaRPr lang="id-ID"/>
        </a:p>
      </dgm:t>
    </dgm:pt>
    <dgm:pt modelId="{D2DACD4D-0404-4D62-8210-49D44EB2ABBA}" type="sibTrans" cxnId="{B43A60A6-E90B-43C4-B199-DD5C41AEB40A}">
      <dgm:prSet/>
      <dgm:spPr/>
      <dgm:t>
        <a:bodyPr/>
        <a:lstStyle/>
        <a:p>
          <a:endParaRPr lang="id-ID"/>
        </a:p>
      </dgm:t>
    </dgm:pt>
    <dgm:pt modelId="{31C82525-828D-40FE-89EF-13C28507B6E8}">
      <dgm:prSet phldrT="[Text]" custT="1"/>
      <dgm:spPr/>
      <dgm:t>
        <a:bodyPr/>
        <a:lstStyle/>
        <a:p>
          <a:pPr algn="ctr"/>
          <a:r>
            <a:rPr lang="en-US" sz="4000" dirty="0" smtClean="0"/>
            <a:t>SKL</a:t>
          </a:r>
          <a:endParaRPr lang="id-ID" sz="4000" dirty="0"/>
        </a:p>
      </dgm:t>
    </dgm:pt>
    <dgm:pt modelId="{17B326A9-EF3C-4C94-B964-0388E2ABC6E9}" type="parTrans" cxnId="{5951C0A8-04CB-4C1C-B31E-19A9B7940190}">
      <dgm:prSet/>
      <dgm:spPr/>
      <dgm:t>
        <a:bodyPr/>
        <a:lstStyle/>
        <a:p>
          <a:endParaRPr lang="id-ID"/>
        </a:p>
      </dgm:t>
    </dgm:pt>
    <dgm:pt modelId="{E09C8284-8BB9-4454-8A2F-C498327A2D9E}" type="sibTrans" cxnId="{5951C0A8-04CB-4C1C-B31E-19A9B7940190}">
      <dgm:prSet/>
      <dgm:spPr/>
      <dgm:t>
        <a:bodyPr/>
        <a:lstStyle/>
        <a:p>
          <a:endParaRPr lang="id-ID"/>
        </a:p>
      </dgm:t>
    </dgm:pt>
    <dgm:pt modelId="{E084CCCD-98EF-4D42-995E-EA1A7DDE5410}">
      <dgm:prSet phldrT="[Text]"/>
      <dgm:spPr/>
      <dgm:t>
        <a:bodyPr/>
        <a:lstStyle/>
        <a:p>
          <a:r>
            <a:rPr lang="en-US" dirty="0" smtClean="0"/>
            <a:t>Proses</a:t>
          </a:r>
          <a:endParaRPr lang="id-ID" dirty="0"/>
        </a:p>
      </dgm:t>
    </dgm:pt>
    <dgm:pt modelId="{AF8F6B65-D400-4C61-B51E-764A0D7B8AAC}" type="parTrans" cxnId="{D836C0F3-41E9-42D6-B707-21DEF6FC90A1}">
      <dgm:prSet/>
      <dgm:spPr/>
      <dgm:t>
        <a:bodyPr/>
        <a:lstStyle/>
        <a:p>
          <a:endParaRPr lang="id-ID"/>
        </a:p>
      </dgm:t>
    </dgm:pt>
    <dgm:pt modelId="{5776C10C-9DBC-439A-9797-DADD150BFDA6}" type="sibTrans" cxnId="{D836C0F3-41E9-42D6-B707-21DEF6FC90A1}">
      <dgm:prSet/>
      <dgm:spPr/>
      <dgm:t>
        <a:bodyPr/>
        <a:lstStyle/>
        <a:p>
          <a:endParaRPr lang="id-ID"/>
        </a:p>
      </dgm:t>
    </dgm:pt>
    <dgm:pt modelId="{B6435A5D-6C58-4654-B1F2-2E167E39D92D}">
      <dgm:prSet phldrT="[Text]" custT="1"/>
      <dgm:spPr/>
      <dgm:t>
        <a:bodyPr/>
        <a:lstStyle/>
        <a:p>
          <a:r>
            <a:rPr lang="en-US" sz="2000" dirty="0" smtClean="0"/>
            <a:t>Proses</a:t>
          </a:r>
          <a:endParaRPr lang="id-ID" sz="2000" dirty="0"/>
        </a:p>
      </dgm:t>
    </dgm:pt>
    <dgm:pt modelId="{CF4B33AF-E77B-4496-85E9-845F97DC4EED}" type="parTrans" cxnId="{E6570091-565B-4D75-AC39-F62AF37EAAA6}">
      <dgm:prSet/>
      <dgm:spPr/>
      <dgm:t>
        <a:bodyPr/>
        <a:lstStyle/>
        <a:p>
          <a:endParaRPr lang="id-ID"/>
        </a:p>
      </dgm:t>
    </dgm:pt>
    <dgm:pt modelId="{473D98A6-6DAC-4B19-9C35-01D5AE3ED3B6}" type="sibTrans" cxnId="{E6570091-565B-4D75-AC39-F62AF37EAAA6}">
      <dgm:prSet/>
      <dgm:spPr/>
      <dgm:t>
        <a:bodyPr/>
        <a:lstStyle/>
        <a:p>
          <a:endParaRPr lang="id-ID"/>
        </a:p>
      </dgm:t>
    </dgm:pt>
    <dgm:pt modelId="{F4816FAC-0B32-4CE8-92A7-5837A71C07FE}">
      <dgm:prSet phldrT="[Text]" custT="1"/>
      <dgm:spPr/>
      <dgm:t>
        <a:bodyPr/>
        <a:lstStyle/>
        <a:p>
          <a:r>
            <a:rPr lang="en-US" sz="2000" dirty="0" err="1" smtClean="0"/>
            <a:t>Penilaian</a:t>
          </a:r>
          <a:endParaRPr lang="id-ID" sz="2000" dirty="0"/>
        </a:p>
      </dgm:t>
    </dgm:pt>
    <dgm:pt modelId="{D9DF7770-D858-48E3-99AC-B1AF172B3C14}" type="parTrans" cxnId="{9620144C-0179-4B49-A6AF-A901122040A8}">
      <dgm:prSet/>
      <dgm:spPr/>
      <dgm:t>
        <a:bodyPr/>
        <a:lstStyle/>
        <a:p>
          <a:endParaRPr lang="id-ID"/>
        </a:p>
      </dgm:t>
    </dgm:pt>
    <dgm:pt modelId="{8D88AB1B-BB47-451E-9516-B77BBCD6579D}" type="sibTrans" cxnId="{9620144C-0179-4B49-A6AF-A901122040A8}">
      <dgm:prSet/>
      <dgm:spPr/>
      <dgm:t>
        <a:bodyPr/>
        <a:lstStyle/>
        <a:p>
          <a:endParaRPr lang="id-ID"/>
        </a:p>
      </dgm:t>
    </dgm:pt>
    <dgm:pt modelId="{6F82C44C-4F5F-453F-A150-D897D77DF519}">
      <dgm:prSet phldrT="[Text]"/>
      <dgm:spPr/>
      <dgm:t>
        <a:bodyPr/>
        <a:lstStyle/>
        <a:p>
          <a:r>
            <a:rPr lang="en-US" dirty="0" smtClean="0"/>
            <a:t>Input</a:t>
          </a:r>
          <a:endParaRPr lang="id-ID" dirty="0"/>
        </a:p>
      </dgm:t>
    </dgm:pt>
    <dgm:pt modelId="{1ADF0545-98FA-407F-96C4-238BE98DAB3A}" type="parTrans" cxnId="{8596CE8E-B660-42E8-A452-B3E50E8C5AA5}">
      <dgm:prSet/>
      <dgm:spPr/>
      <dgm:t>
        <a:bodyPr/>
        <a:lstStyle/>
        <a:p>
          <a:endParaRPr lang="id-ID"/>
        </a:p>
      </dgm:t>
    </dgm:pt>
    <dgm:pt modelId="{280FFA2D-B65D-44D5-A2E2-FC63C179EEE9}" type="sibTrans" cxnId="{8596CE8E-B660-42E8-A452-B3E50E8C5AA5}">
      <dgm:prSet/>
      <dgm:spPr/>
      <dgm:t>
        <a:bodyPr/>
        <a:lstStyle/>
        <a:p>
          <a:endParaRPr lang="id-ID"/>
        </a:p>
      </dgm:t>
    </dgm:pt>
    <dgm:pt modelId="{9F8A76AB-5DC0-45FF-847E-58D60DFB17E4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000" dirty="0" err="1" smtClean="0"/>
            <a:t>Pendidik</a:t>
          </a:r>
          <a:r>
            <a:rPr lang="en-US" sz="2000" dirty="0" smtClean="0"/>
            <a:t> &amp;</a:t>
          </a:r>
          <a:r>
            <a:rPr lang="en-US" sz="2000" dirty="0" err="1" smtClean="0"/>
            <a:t>Tendik</a:t>
          </a:r>
          <a:endParaRPr lang="id-ID" sz="2000" dirty="0"/>
        </a:p>
      </dgm:t>
    </dgm:pt>
    <dgm:pt modelId="{5D1C336C-F830-4BDF-96BC-A7C9D78D4BAE}" type="parTrans" cxnId="{186B8B69-D218-495B-8391-C86C0ED21CED}">
      <dgm:prSet/>
      <dgm:spPr/>
      <dgm:t>
        <a:bodyPr/>
        <a:lstStyle/>
        <a:p>
          <a:endParaRPr lang="id-ID"/>
        </a:p>
      </dgm:t>
    </dgm:pt>
    <dgm:pt modelId="{7022DAB3-0579-4FF0-92D4-08BF09175C5B}" type="sibTrans" cxnId="{186B8B69-D218-495B-8391-C86C0ED21CED}">
      <dgm:prSet/>
      <dgm:spPr/>
      <dgm:t>
        <a:bodyPr/>
        <a:lstStyle/>
        <a:p>
          <a:endParaRPr lang="id-ID"/>
        </a:p>
      </dgm:t>
    </dgm:pt>
    <dgm:pt modelId="{D0DC04FB-B3B5-4489-B64C-AEAE813AF2B0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000" dirty="0" err="1" smtClean="0"/>
            <a:t>Sarpras</a:t>
          </a:r>
          <a:endParaRPr lang="id-ID" sz="2000" dirty="0"/>
        </a:p>
      </dgm:t>
    </dgm:pt>
    <dgm:pt modelId="{1BB72939-2598-4238-9331-BB3E6784263F}" type="parTrans" cxnId="{E153E467-BD5F-48D8-A0F7-CED0C0B508B0}">
      <dgm:prSet/>
      <dgm:spPr/>
      <dgm:t>
        <a:bodyPr/>
        <a:lstStyle/>
        <a:p>
          <a:endParaRPr lang="id-ID"/>
        </a:p>
      </dgm:t>
    </dgm:pt>
    <dgm:pt modelId="{1273C52A-F8BB-4E15-8D15-23854061B245}" type="sibTrans" cxnId="{E153E467-BD5F-48D8-A0F7-CED0C0B508B0}">
      <dgm:prSet/>
      <dgm:spPr/>
      <dgm:t>
        <a:bodyPr/>
        <a:lstStyle/>
        <a:p>
          <a:endParaRPr lang="id-ID"/>
        </a:p>
      </dgm:t>
    </dgm:pt>
    <dgm:pt modelId="{4B645F07-D149-44A7-906E-B41195EDBB24}">
      <dgm:prSet phldrT="[Text]" custT="1"/>
      <dgm:spPr/>
      <dgm:t>
        <a:bodyPr/>
        <a:lstStyle/>
        <a:p>
          <a:r>
            <a:rPr lang="en-US" sz="2000" dirty="0" smtClean="0"/>
            <a:t>Isi</a:t>
          </a:r>
          <a:endParaRPr lang="id-ID" sz="2000" dirty="0"/>
        </a:p>
      </dgm:t>
    </dgm:pt>
    <dgm:pt modelId="{4D2B484B-2F0C-4B92-ABF3-25FA81A640A8}" type="parTrans" cxnId="{8E028D70-0E65-46FE-859B-D9F2397A6402}">
      <dgm:prSet/>
      <dgm:spPr/>
      <dgm:t>
        <a:bodyPr/>
        <a:lstStyle/>
        <a:p>
          <a:endParaRPr lang="id-ID"/>
        </a:p>
      </dgm:t>
    </dgm:pt>
    <dgm:pt modelId="{CE22AAA2-72C5-4DB9-B3C0-8E04E1EEE785}" type="sibTrans" cxnId="{8E028D70-0E65-46FE-859B-D9F2397A6402}">
      <dgm:prSet/>
      <dgm:spPr/>
      <dgm:t>
        <a:bodyPr/>
        <a:lstStyle/>
        <a:p>
          <a:endParaRPr lang="id-ID"/>
        </a:p>
      </dgm:t>
    </dgm:pt>
    <dgm:pt modelId="{B33E843E-A7F9-4620-A503-6E78BE1CD9D7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000" dirty="0" err="1" smtClean="0"/>
            <a:t>Pengelolaan</a:t>
          </a:r>
          <a:endParaRPr lang="id-ID" sz="2000" dirty="0"/>
        </a:p>
      </dgm:t>
    </dgm:pt>
    <dgm:pt modelId="{378B4E36-459A-4E40-83C7-2031E33CC48D}" type="parTrans" cxnId="{D57B082F-B3D8-4892-A451-211465A1375E}">
      <dgm:prSet/>
      <dgm:spPr/>
      <dgm:t>
        <a:bodyPr/>
        <a:lstStyle/>
        <a:p>
          <a:endParaRPr lang="id-ID"/>
        </a:p>
      </dgm:t>
    </dgm:pt>
    <dgm:pt modelId="{849EE732-8CC7-4230-92DA-E5394F72E109}" type="sibTrans" cxnId="{D57B082F-B3D8-4892-A451-211465A1375E}">
      <dgm:prSet/>
      <dgm:spPr/>
      <dgm:t>
        <a:bodyPr/>
        <a:lstStyle/>
        <a:p>
          <a:endParaRPr lang="id-ID"/>
        </a:p>
      </dgm:t>
    </dgm:pt>
    <dgm:pt modelId="{C2D7E49A-A721-4C99-8BFB-8C1E1CE03F49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000" dirty="0" err="1" smtClean="0"/>
            <a:t>Pembiayaan</a:t>
          </a:r>
          <a:endParaRPr lang="id-ID" sz="2000" dirty="0"/>
        </a:p>
      </dgm:t>
    </dgm:pt>
    <dgm:pt modelId="{766D0DA4-1D15-4F5E-8D3B-4AA1546EA6C3}" type="parTrans" cxnId="{E9C52C05-D386-40FD-B2CA-A3186B986DCC}">
      <dgm:prSet/>
      <dgm:spPr/>
      <dgm:t>
        <a:bodyPr/>
        <a:lstStyle/>
        <a:p>
          <a:endParaRPr lang="id-ID"/>
        </a:p>
      </dgm:t>
    </dgm:pt>
    <dgm:pt modelId="{FEBE6ECC-5A36-4029-882A-737207E26712}" type="sibTrans" cxnId="{E9C52C05-D386-40FD-B2CA-A3186B986DCC}">
      <dgm:prSet/>
      <dgm:spPr/>
      <dgm:t>
        <a:bodyPr/>
        <a:lstStyle/>
        <a:p>
          <a:endParaRPr lang="id-ID"/>
        </a:p>
      </dgm:t>
    </dgm:pt>
    <dgm:pt modelId="{87C47832-5456-4AAF-BC33-A23E7A4FA2FF}" type="pres">
      <dgm:prSet presAssocID="{F063F261-40BF-48D0-B2EC-C397EC36A1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B822975E-8D9D-4124-AC38-E3AF17BF6E19}" type="pres">
      <dgm:prSet presAssocID="{F063F261-40BF-48D0-B2EC-C397EC36A1E0}" presName="tSp" presStyleCnt="0"/>
      <dgm:spPr/>
      <dgm:t>
        <a:bodyPr/>
        <a:lstStyle/>
        <a:p>
          <a:endParaRPr lang="en-US"/>
        </a:p>
      </dgm:t>
    </dgm:pt>
    <dgm:pt modelId="{E581ED15-60D5-4146-AE37-59DFEDA02099}" type="pres">
      <dgm:prSet presAssocID="{F063F261-40BF-48D0-B2EC-C397EC36A1E0}" presName="bSp" presStyleCnt="0"/>
      <dgm:spPr/>
      <dgm:t>
        <a:bodyPr/>
        <a:lstStyle/>
        <a:p>
          <a:endParaRPr lang="en-US"/>
        </a:p>
      </dgm:t>
    </dgm:pt>
    <dgm:pt modelId="{51E7F3D9-DEC8-4220-871C-C1E5337A3670}" type="pres">
      <dgm:prSet presAssocID="{F063F261-40BF-48D0-B2EC-C397EC36A1E0}" presName="process" presStyleCnt="0"/>
      <dgm:spPr/>
      <dgm:t>
        <a:bodyPr/>
        <a:lstStyle/>
        <a:p>
          <a:endParaRPr lang="en-US"/>
        </a:p>
      </dgm:t>
    </dgm:pt>
    <dgm:pt modelId="{2C3E7C73-B107-4898-B747-46251BAA0E4F}" type="pres">
      <dgm:prSet presAssocID="{289F2CBE-63B0-4500-8010-0D18EAE752D8}" presName="composite1" presStyleCnt="0"/>
      <dgm:spPr/>
      <dgm:t>
        <a:bodyPr/>
        <a:lstStyle/>
        <a:p>
          <a:endParaRPr lang="en-US"/>
        </a:p>
      </dgm:t>
    </dgm:pt>
    <dgm:pt modelId="{F64D21AB-C118-4A86-838A-5A7A692EC4BD}" type="pres">
      <dgm:prSet presAssocID="{289F2CBE-63B0-4500-8010-0D18EAE752D8}" presName="dummyNode1" presStyleLbl="node1" presStyleIdx="0" presStyleCnt="3"/>
      <dgm:spPr/>
      <dgm:t>
        <a:bodyPr/>
        <a:lstStyle/>
        <a:p>
          <a:endParaRPr lang="en-US"/>
        </a:p>
      </dgm:t>
    </dgm:pt>
    <dgm:pt modelId="{C205C984-24C8-4988-A7F6-B4D1A7140446}" type="pres">
      <dgm:prSet presAssocID="{289F2CBE-63B0-4500-8010-0D18EAE752D8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BC5E6E4-4E0D-487F-AE69-0CCA1AC0C717}" type="pres">
      <dgm:prSet presAssocID="{289F2CBE-63B0-4500-8010-0D18EAE752D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1D4FBD3-B839-42BB-AD3A-4CF9479A60D1}" type="pres">
      <dgm:prSet presAssocID="{289F2CBE-63B0-4500-8010-0D18EAE752D8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9A02943-86B8-43EA-AE87-FB8A45B8438E}" type="pres">
      <dgm:prSet presAssocID="{289F2CBE-63B0-4500-8010-0D18EAE752D8}" presName="connSite1" presStyleCnt="0"/>
      <dgm:spPr/>
      <dgm:t>
        <a:bodyPr/>
        <a:lstStyle/>
        <a:p>
          <a:endParaRPr lang="en-US"/>
        </a:p>
      </dgm:t>
    </dgm:pt>
    <dgm:pt modelId="{4DC659E9-2170-4DAB-BFFA-52D8D04107D4}" type="pres">
      <dgm:prSet presAssocID="{D2DACD4D-0404-4D62-8210-49D44EB2ABBA}" presName="Name9" presStyleLbl="sibTrans2D1" presStyleIdx="0" presStyleCnt="2" custLinFactNeighborX="8595" custLinFactNeighborY="-4879"/>
      <dgm:spPr/>
      <dgm:t>
        <a:bodyPr/>
        <a:lstStyle/>
        <a:p>
          <a:endParaRPr lang="id-ID"/>
        </a:p>
      </dgm:t>
    </dgm:pt>
    <dgm:pt modelId="{AB324E8F-65FA-4F04-9FC0-740BE21D0CCF}" type="pres">
      <dgm:prSet presAssocID="{E084CCCD-98EF-4D42-995E-EA1A7DDE5410}" presName="composite2" presStyleCnt="0"/>
      <dgm:spPr/>
      <dgm:t>
        <a:bodyPr/>
        <a:lstStyle/>
        <a:p>
          <a:endParaRPr lang="en-US"/>
        </a:p>
      </dgm:t>
    </dgm:pt>
    <dgm:pt modelId="{7EEB6B1B-0DF3-462A-918B-4F37068822F6}" type="pres">
      <dgm:prSet presAssocID="{E084CCCD-98EF-4D42-995E-EA1A7DDE5410}" presName="dummyNode2" presStyleLbl="node1" presStyleIdx="0" presStyleCnt="3"/>
      <dgm:spPr/>
      <dgm:t>
        <a:bodyPr/>
        <a:lstStyle/>
        <a:p>
          <a:endParaRPr lang="en-US"/>
        </a:p>
      </dgm:t>
    </dgm:pt>
    <dgm:pt modelId="{4D65A0DD-A329-4F41-AD18-4D8093BD1360}" type="pres">
      <dgm:prSet presAssocID="{E084CCCD-98EF-4D42-995E-EA1A7DDE5410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E923A80-E8D2-489D-8881-493509EF7018}" type="pres">
      <dgm:prSet presAssocID="{E084CCCD-98EF-4D42-995E-EA1A7DDE5410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4B5BA98-2FBD-4132-890C-98EFA8A45541}" type="pres">
      <dgm:prSet presAssocID="{E084CCCD-98EF-4D42-995E-EA1A7DDE5410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486193D-65DC-432F-92AF-9647A59D672F}" type="pres">
      <dgm:prSet presAssocID="{E084CCCD-98EF-4D42-995E-EA1A7DDE5410}" presName="connSite2" presStyleCnt="0"/>
      <dgm:spPr/>
      <dgm:t>
        <a:bodyPr/>
        <a:lstStyle/>
        <a:p>
          <a:endParaRPr lang="en-US"/>
        </a:p>
      </dgm:t>
    </dgm:pt>
    <dgm:pt modelId="{60C5F912-AF6B-448A-8C3B-F864B2BAECD8}" type="pres">
      <dgm:prSet presAssocID="{5776C10C-9DBC-439A-9797-DADD150BFDA6}" presName="Name18" presStyleLbl="sibTrans2D1" presStyleIdx="1" presStyleCnt="2" custLinFactNeighborX="2012" custLinFactNeighborY="10718"/>
      <dgm:spPr/>
      <dgm:t>
        <a:bodyPr/>
        <a:lstStyle/>
        <a:p>
          <a:endParaRPr lang="id-ID"/>
        </a:p>
      </dgm:t>
    </dgm:pt>
    <dgm:pt modelId="{15E2C297-9FAD-45F9-B8A1-948BE4E08267}" type="pres">
      <dgm:prSet presAssocID="{6F82C44C-4F5F-453F-A150-D897D77DF519}" presName="composite1" presStyleCnt="0"/>
      <dgm:spPr/>
      <dgm:t>
        <a:bodyPr/>
        <a:lstStyle/>
        <a:p>
          <a:endParaRPr lang="en-US"/>
        </a:p>
      </dgm:t>
    </dgm:pt>
    <dgm:pt modelId="{52C10772-6B0B-445D-996F-69B2C64BB5FD}" type="pres">
      <dgm:prSet presAssocID="{6F82C44C-4F5F-453F-A150-D897D77DF519}" presName="dummyNode1" presStyleLbl="node1" presStyleIdx="1" presStyleCnt="3"/>
      <dgm:spPr/>
      <dgm:t>
        <a:bodyPr/>
        <a:lstStyle/>
        <a:p>
          <a:endParaRPr lang="en-US"/>
        </a:p>
      </dgm:t>
    </dgm:pt>
    <dgm:pt modelId="{522DFAA5-50FE-480F-A855-A633D9D6EF43}" type="pres">
      <dgm:prSet presAssocID="{6F82C44C-4F5F-453F-A150-D897D77DF519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BC33EE5-E481-44DD-A784-E458305A7B3F}" type="pres">
      <dgm:prSet presAssocID="{6F82C44C-4F5F-453F-A150-D897D77DF519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AD96B6D-4A90-4008-BB56-D4BA35262B36}" type="pres">
      <dgm:prSet presAssocID="{6F82C44C-4F5F-453F-A150-D897D77DF519}" presName="parentNode1" presStyleLbl="node1" presStyleIdx="2" presStyleCnt="3" custLinFactNeighborX="16741" custLinFactNeighborY="3685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D465F4C-B166-44A6-92E4-F9BF84A7855A}" type="pres">
      <dgm:prSet presAssocID="{6F82C44C-4F5F-453F-A150-D897D77DF519}" presName="connSite1" presStyleCnt="0"/>
      <dgm:spPr/>
      <dgm:t>
        <a:bodyPr/>
        <a:lstStyle/>
        <a:p>
          <a:endParaRPr lang="en-US"/>
        </a:p>
      </dgm:t>
    </dgm:pt>
  </dgm:ptLst>
  <dgm:cxnLst>
    <dgm:cxn modelId="{D580F43A-4DCC-4C21-BC8C-E70BCD9AE7FC}" type="presOf" srcId="{6F82C44C-4F5F-453F-A150-D897D77DF519}" destId="{2AD96B6D-4A90-4008-BB56-D4BA35262B36}" srcOrd="0" destOrd="0" presId="urn:microsoft.com/office/officeart/2005/8/layout/hProcess4"/>
    <dgm:cxn modelId="{35EC5C4C-945A-413F-BC5C-5E334DC663CA}" type="presOf" srcId="{4B645F07-D149-44A7-906E-B41195EDBB24}" destId="{4D65A0DD-A329-4F41-AD18-4D8093BD1360}" srcOrd="0" destOrd="0" presId="urn:microsoft.com/office/officeart/2005/8/layout/hProcess4"/>
    <dgm:cxn modelId="{8E028D70-0E65-46FE-859B-D9F2397A6402}" srcId="{E084CCCD-98EF-4D42-995E-EA1A7DDE5410}" destId="{4B645F07-D149-44A7-906E-B41195EDBB24}" srcOrd="0" destOrd="0" parTransId="{4D2B484B-2F0C-4B92-ABF3-25FA81A640A8}" sibTransId="{CE22AAA2-72C5-4DB9-B3C0-8E04E1EEE785}"/>
    <dgm:cxn modelId="{37EF0D9A-3A43-47A6-AEF4-82621DC67342}" type="presOf" srcId="{D0DC04FB-B3B5-4489-B64C-AEAE813AF2B0}" destId="{522DFAA5-50FE-480F-A855-A633D9D6EF43}" srcOrd="0" destOrd="1" presId="urn:microsoft.com/office/officeart/2005/8/layout/hProcess4"/>
    <dgm:cxn modelId="{9620144C-0179-4B49-A6AF-A901122040A8}" srcId="{E084CCCD-98EF-4D42-995E-EA1A7DDE5410}" destId="{F4816FAC-0B32-4CE8-92A7-5837A71C07FE}" srcOrd="2" destOrd="0" parTransId="{D9DF7770-D858-48E3-99AC-B1AF172B3C14}" sibTransId="{8D88AB1B-BB47-451E-9516-B77BBCD6579D}"/>
    <dgm:cxn modelId="{1CE389C4-1EE5-4612-B6D0-070B3283096B}" type="presOf" srcId="{31C82525-828D-40FE-89EF-13C28507B6E8}" destId="{C205C984-24C8-4988-A7F6-B4D1A7140446}" srcOrd="0" destOrd="0" presId="urn:microsoft.com/office/officeart/2005/8/layout/hProcess4"/>
    <dgm:cxn modelId="{E41247E7-F7A6-4F4D-BF55-D7060067E2C5}" type="presOf" srcId="{9F8A76AB-5DC0-45FF-847E-58D60DFB17E4}" destId="{5BC33EE5-E481-44DD-A784-E458305A7B3F}" srcOrd="1" destOrd="0" presId="urn:microsoft.com/office/officeart/2005/8/layout/hProcess4"/>
    <dgm:cxn modelId="{754561D8-DF42-4B21-ADF0-76EB8B59FEE2}" type="presOf" srcId="{31C82525-828D-40FE-89EF-13C28507B6E8}" destId="{ABC5E6E4-4E0D-487F-AE69-0CCA1AC0C717}" srcOrd="1" destOrd="0" presId="urn:microsoft.com/office/officeart/2005/8/layout/hProcess4"/>
    <dgm:cxn modelId="{242E3DD6-30D5-46E5-AF26-30BDFFC42734}" type="presOf" srcId="{F4816FAC-0B32-4CE8-92A7-5837A71C07FE}" destId="{CE923A80-E8D2-489D-8881-493509EF7018}" srcOrd="1" destOrd="2" presId="urn:microsoft.com/office/officeart/2005/8/layout/hProcess4"/>
    <dgm:cxn modelId="{E9C52C05-D386-40FD-B2CA-A3186B986DCC}" srcId="{6F82C44C-4F5F-453F-A150-D897D77DF519}" destId="{C2D7E49A-A721-4C99-8BFB-8C1E1CE03F49}" srcOrd="3" destOrd="0" parTransId="{766D0DA4-1D15-4F5E-8D3B-4AA1546EA6C3}" sibTransId="{FEBE6ECC-5A36-4029-882A-737207E26712}"/>
    <dgm:cxn modelId="{D836C0F3-41E9-42D6-B707-21DEF6FC90A1}" srcId="{F063F261-40BF-48D0-B2EC-C397EC36A1E0}" destId="{E084CCCD-98EF-4D42-995E-EA1A7DDE5410}" srcOrd="1" destOrd="0" parTransId="{AF8F6B65-D400-4C61-B51E-764A0D7B8AAC}" sibTransId="{5776C10C-9DBC-439A-9797-DADD150BFDA6}"/>
    <dgm:cxn modelId="{DDE82725-3E52-4677-A5A5-EF55ABEA584A}" type="presOf" srcId="{4B645F07-D149-44A7-906E-B41195EDBB24}" destId="{CE923A80-E8D2-489D-8881-493509EF7018}" srcOrd="1" destOrd="0" presId="urn:microsoft.com/office/officeart/2005/8/layout/hProcess4"/>
    <dgm:cxn modelId="{7E4F45F5-14F9-4C08-949A-D815389FFBAC}" type="presOf" srcId="{F4816FAC-0B32-4CE8-92A7-5837A71C07FE}" destId="{4D65A0DD-A329-4F41-AD18-4D8093BD1360}" srcOrd="0" destOrd="2" presId="urn:microsoft.com/office/officeart/2005/8/layout/hProcess4"/>
    <dgm:cxn modelId="{4C45006E-8F6F-48CA-9B4D-1E490E388327}" type="presOf" srcId="{D2DACD4D-0404-4D62-8210-49D44EB2ABBA}" destId="{4DC659E9-2170-4DAB-BFFA-52D8D04107D4}" srcOrd="0" destOrd="0" presId="urn:microsoft.com/office/officeart/2005/8/layout/hProcess4"/>
    <dgm:cxn modelId="{E6570091-565B-4D75-AC39-F62AF37EAAA6}" srcId="{E084CCCD-98EF-4D42-995E-EA1A7DDE5410}" destId="{B6435A5D-6C58-4654-B1F2-2E167E39D92D}" srcOrd="1" destOrd="0" parTransId="{CF4B33AF-E77B-4496-85E9-845F97DC4EED}" sibTransId="{473D98A6-6DAC-4B19-9C35-01D5AE3ED3B6}"/>
    <dgm:cxn modelId="{2CF73817-FA28-41C6-97A9-20A40D7317C5}" type="presOf" srcId="{D0DC04FB-B3B5-4489-B64C-AEAE813AF2B0}" destId="{5BC33EE5-E481-44DD-A784-E458305A7B3F}" srcOrd="1" destOrd="1" presId="urn:microsoft.com/office/officeart/2005/8/layout/hProcess4"/>
    <dgm:cxn modelId="{11592456-F7A0-4E9D-A2C3-2490F0927B01}" type="presOf" srcId="{C2D7E49A-A721-4C99-8BFB-8C1E1CE03F49}" destId="{522DFAA5-50FE-480F-A855-A633D9D6EF43}" srcOrd="0" destOrd="3" presId="urn:microsoft.com/office/officeart/2005/8/layout/hProcess4"/>
    <dgm:cxn modelId="{4D2748B4-6F5E-44E5-9199-7FA6D8733EAF}" type="presOf" srcId="{B33E843E-A7F9-4620-A503-6E78BE1CD9D7}" destId="{522DFAA5-50FE-480F-A855-A633D9D6EF43}" srcOrd="0" destOrd="2" presId="urn:microsoft.com/office/officeart/2005/8/layout/hProcess4"/>
    <dgm:cxn modelId="{0BC294CD-28CC-4A3A-82D4-3556EF0E798C}" type="presOf" srcId="{F063F261-40BF-48D0-B2EC-C397EC36A1E0}" destId="{87C47832-5456-4AAF-BC33-A23E7A4FA2FF}" srcOrd="0" destOrd="0" presId="urn:microsoft.com/office/officeart/2005/8/layout/hProcess4"/>
    <dgm:cxn modelId="{D57B082F-B3D8-4892-A451-211465A1375E}" srcId="{6F82C44C-4F5F-453F-A150-D897D77DF519}" destId="{B33E843E-A7F9-4620-A503-6E78BE1CD9D7}" srcOrd="2" destOrd="0" parTransId="{378B4E36-459A-4E40-83C7-2031E33CC48D}" sibTransId="{849EE732-8CC7-4230-92DA-E5394F72E109}"/>
    <dgm:cxn modelId="{8596CE8E-B660-42E8-A452-B3E50E8C5AA5}" srcId="{F063F261-40BF-48D0-B2EC-C397EC36A1E0}" destId="{6F82C44C-4F5F-453F-A150-D897D77DF519}" srcOrd="2" destOrd="0" parTransId="{1ADF0545-98FA-407F-96C4-238BE98DAB3A}" sibTransId="{280FFA2D-B65D-44D5-A2E2-FC63C179EEE9}"/>
    <dgm:cxn modelId="{641B42D3-1AAB-4E41-9994-FB5324FF71F4}" type="presOf" srcId="{E084CCCD-98EF-4D42-995E-EA1A7DDE5410}" destId="{04B5BA98-2FBD-4132-890C-98EFA8A45541}" srcOrd="0" destOrd="0" presId="urn:microsoft.com/office/officeart/2005/8/layout/hProcess4"/>
    <dgm:cxn modelId="{5951C0A8-04CB-4C1C-B31E-19A9B7940190}" srcId="{289F2CBE-63B0-4500-8010-0D18EAE752D8}" destId="{31C82525-828D-40FE-89EF-13C28507B6E8}" srcOrd="0" destOrd="0" parTransId="{17B326A9-EF3C-4C94-B964-0388E2ABC6E9}" sibTransId="{E09C8284-8BB9-4454-8A2F-C498327A2D9E}"/>
    <dgm:cxn modelId="{186B8B69-D218-495B-8391-C86C0ED21CED}" srcId="{6F82C44C-4F5F-453F-A150-D897D77DF519}" destId="{9F8A76AB-5DC0-45FF-847E-58D60DFB17E4}" srcOrd="0" destOrd="0" parTransId="{5D1C336C-F830-4BDF-96BC-A7C9D78D4BAE}" sibTransId="{7022DAB3-0579-4FF0-92D4-08BF09175C5B}"/>
    <dgm:cxn modelId="{FEDDF49D-6C10-4E4A-8123-7DB179615C14}" type="presOf" srcId="{B6435A5D-6C58-4654-B1F2-2E167E39D92D}" destId="{4D65A0DD-A329-4F41-AD18-4D8093BD1360}" srcOrd="0" destOrd="1" presId="urn:microsoft.com/office/officeart/2005/8/layout/hProcess4"/>
    <dgm:cxn modelId="{8A1C06E9-079F-4F08-AAD7-C52F060B4002}" type="presOf" srcId="{C2D7E49A-A721-4C99-8BFB-8C1E1CE03F49}" destId="{5BC33EE5-E481-44DD-A784-E458305A7B3F}" srcOrd="1" destOrd="3" presId="urn:microsoft.com/office/officeart/2005/8/layout/hProcess4"/>
    <dgm:cxn modelId="{E153E467-BD5F-48D8-A0F7-CED0C0B508B0}" srcId="{6F82C44C-4F5F-453F-A150-D897D77DF519}" destId="{D0DC04FB-B3B5-4489-B64C-AEAE813AF2B0}" srcOrd="1" destOrd="0" parTransId="{1BB72939-2598-4238-9331-BB3E6784263F}" sibTransId="{1273C52A-F8BB-4E15-8D15-23854061B245}"/>
    <dgm:cxn modelId="{44EB3A16-6C93-4A9B-80C6-AC903F725371}" type="presOf" srcId="{9F8A76AB-5DC0-45FF-847E-58D60DFB17E4}" destId="{522DFAA5-50FE-480F-A855-A633D9D6EF43}" srcOrd="0" destOrd="0" presId="urn:microsoft.com/office/officeart/2005/8/layout/hProcess4"/>
    <dgm:cxn modelId="{12F8D916-E256-4280-84FF-9486924EAAD4}" type="presOf" srcId="{B6435A5D-6C58-4654-B1F2-2E167E39D92D}" destId="{CE923A80-E8D2-489D-8881-493509EF7018}" srcOrd="1" destOrd="1" presId="urn:microsoft.com/office/officeart/2005/8/layout/hProcess4"/>
    <dgm:cxn modelId="{38DAA123-E152-4662-AA7A-5D3883FE372C}" type="presOf" srcId="{5776C10C-9DBC-439A-9797-DADD150BFDA6}" destId="{60C5F912-AF6B-448A-8C3B-F864B2BAECD8}" srcOrd="0" destOrd="0" presId="urn:microsoft.com/office/officeart/2005/8/layout/hProcess4"/>
    <dgm:cxn modelId="{C0388BB7-CA93-49EA-98E1-08BD7DF8AF1C}" type="presOf" srcId="{289F2CBE-63B0-4500-8010-0D18EAE752D8}" destId="{41D4FBD3-B839-42BB-AD3A-4CF9479A60D1}" srcOrd="0" destOrd="0" presId="urn:microsoft.com/office/officeart/2005/8/layout/hProcess4"/>
    <dgm:cxn modelId="{B43A60A6-E90B-43C4-B199-DD5C41AEB40A}" srcId="{F063F261-40BF-48D0-B2EC-C397EC36A1E0}" destId="{289F2CBE-63B0-4500-8010-0D18EAE752D8}" srcOrd="0" destOrd="0" parTransId="{1BE37A19-5C83-4356-AA03-303D50E26478}" sibTransId="{D2DACD4D-0404-4D62-8210-49D44EB2ABBA}"/>
    <dgm:cxn modelId="{8464C8C7-D572-4AB5-86FD-D8A12171C356}" type="presOf" srcId="{B33E843E-A7F9-4620-A503-6E78BE1CD9D7}" destId="{5BC33EE5-E481-44DD-A784-E458305A7B3F}" srcOrd="1" destOrd="2" presId="urn:microsoft.com/office/officeart/2005/8/layout/hProcess4"/>
    <dgm:cxn modelId="{F21CF711-F523-4213-8A7A-58A42DE5DFD3}" type="presParOf" srcId="{87C47832-5456-4AAF-BC33-A23E7A4FA2FF}" destId="{B822975E-8D9D-4124-AC38-E3AF17BF6E19}" srcOrd="0" destOrd="0" presId="urn:microsoft.com/office/officeart/2005/8/layout/hProcess4"/>
    <dgm:cxn modelId="{CFB9F1D6-0773-4BE4-82F8-9C100D2CD017}" type="presParOf" srcId="{87C47832-5456-4AAF-BC33-A23E7A4FA2FF}" destId="{E581ED15-60D5-4146-AE37-59DFEDA02099}" srcOrd="1" destOrd="0" presId="urn:microsoft.com/office/officeart/2005/8/layout/hProcess4"/>
    <dgm:cxn modelId="{85129950-857A-4684-BE81-8FEA731B3B31}" type="presParOf" srcId="{87C47832-5456-4AAF-BC33-A23E7A4FA2FF}" destId="{51E7F3D9-DEC8-4220-871C-C1E5337A3670}" srcOrd="2" destOrd="0" presId="urn:microsoft.com/office/officeart/2005/8/layout/hProcess4"/>
    <dgm:cxn modelId="{E17DA0EF-4C2B-4142-A019-2C134A25723D}" type="presParOf" srcId="{51E7F3D9-DEC8-4220-871C-C1E5337A3670}" destId="{2C3E7C73-B107-4898-B747-46251BAA0E4F}" srcOrd="0" destOrd="0" presId="urn:microsoft.com/office/officeart/2005/8/layout/hProcess4"/>
    <dgm:cxn modelId="{C6FBFFF9-450E-4ECA-92C7-8AFA4EF4C9FA}" type="presParOf" srcId="{2C3E7C73-B107-4898-B747-46251BAA0E4F}" destId="{F64D21AB-C118-4A86-838A-5A7A692EC4BD}" srcOrd="0" destOrd="0" presId="urn:microsoft.com/office/officeart/2005/8/layout/hProcess4"/>
    <dgm:cxn modelId="{B6F7CAAF-6782-49DC-9A44-2F27A0E1B7F6}" type="presParOf" srcId="{2C3E7C73-B107-4898-B747-46251BAA0E4F}" destId="{C205C984-24C8-4988-A7F6-B4D1A7140446}" srcOrd="1" destOrd="0" presId="urn:microsoft.com/office/officeart/2005/8/layout/hProcess4"/>
    <dgm:cxn modelId="{0CC7B469-3D85-4E9B-9E0C-9864020FEE23}" type="presParOf" srcId="{2C3E7C73-B107-4898-B747-46251BAA0E4F}" destId="{ABC5E6E4-4E0D-487F-AE69-0CCA1AC0C717}" srcOrd="2" destOrd="0" presId="urn:microsoft.com/office/officeart/2005/8/layout/hProcess4"/>
    <dgm:cxn modelId="{613BEF7E-4A1A-4F31-A68F-3A59E2DB8922}" type="presParOf" srcId="{2C3E7C73-B107-4898-B747-46251BAA0E4F}" destId="{41D4FBD3-B839-42BB-AD3A-4CF9479A60D1}" srcOrd="3" destOrd="0" presId="urn:microsoft.com/office/officeart/2005/8/layout/hProcess4"/>
    <dgm:cxn modelId="{5578A7EE-7F90-4626-9191-AB08E6F71952}" type="presParOf" srcId="{2C3E7C73-B107-4898-B747-46251BAA0E4F}" destId="{89A02943-86B8-43EA-AE87-FB8A45B8438E}" srcOrd="4" destOrd="0" presId="urn:microsoft.com/office/officeart/2005/8/layout/hProcess4"/>
    <dgm:cxn modelId="{63EA3C20-CA38-4AB4-B1CB-0443771BE108}" type="presParOf" srcId="{51E7F3D9-DEC8-4220-871C-C1E5337A3670}" destId="{4DC659E9-2170-4DAB-BFFA-52D8D04107D4}" srcOrd="1" destOrd="0" presId="urn:microsoft.com/office/officeart/2005/8/layout/hProcess4"/>
    <dgm:cxn modelId="{9358F38B-22AB-4AC3-8D7D-E487612E27BF}" type="presParOf" srcId="{51E7F3D9-DEC8-4220-871C-C1E5337A3670}" destId="{AB324E8F-65FA-4F04-9FC0-740BE21D0CCF}" srcOrd="2" destOrd="0" presId="urn:microsoft.com/office/officeart/2005/8/layout/hProcess4"/>
    <dgm:cxn modelId="{73A022E9-8BD7-43E5-9951-D7B006BF4900}" type="presParOf" srcId="{AB324E8F-65FA-4F04-9FC0-740BE21D0CCF}" destId="{7EEB6B1B-0DF3-462A-918B-4F37068822F6}" srcOrd="0" destOrd="0" presId="urn:microsoft.com/office/officeart/2005/8/layout/hProcess4"/>
    <dgm:cxn modelId="{BEE97B6C-9073-40D8-B76F-9761F00923C5}" type="presParOf" srcId="{AB324E8F-65FA-4F04-9FC0-740BE21D0CCF}" destId="{4D65A0DD-A329-4F41-AD18-4D8093BD1360}" srcOrd="1" destOrd="0" presId="urn:microsoft.com/office/officeart/2005/8/layout/hProcess4"/>
    <dgm:cxn modelId="{0E124D77-7A5A-4550-BC2A-B3FC63D25612}" type="presParOf" srcId="{AB324E8F-65FA-4F04-9FC0-740BE21D0CCF}" destId="{CE923A80-E8D2-489D-8881-493509EF7018}" srcOrd="2" destOrd="0" presId="urn:microsoft.com/office/officeart/2005/8/layout/hProcess4"/>
    <dgm:cxn modelId="{C4D672D4-9501-498B-B782-056DEC363F45}" type="presParOf" srcId="{AB324E8F-65FA-4F04-9FC0-740BE21D0CCF}" destId="{04B5BA98-2FBD-4132-890C-98EFA8A45541}" srcOrd="3" destOrd="0" presId="urn:microsoft.com/office/officeart/2005/8/layout/hProcess4"/>
    <dgm:cxn modelId="{CBE73F0A-1292-45D4-A968-CD56C1E97BEB}" type="presParOf" srcId="{AB324E8F-65FA-4F04-9FC0-740BE21D0CCF}" destId="{2486193D-65DC-432F-92AF-9647A59D672F}" srcOrd="4" destOrd="0" presId="urn:microsoft.com/office/officeart/2005/8/layout/hProcess4"/>
    <dgm:cxn modelId="{A72AB33F-968A-490C-971F-60F5CE88AEE5}" type="presParOf" srcId="{51E7F3D9-DEC8-4220-871C-C1E5337A3670}" destId="{60C5F912-AF6B-448A-8C3B-F864B2BAECD8}" srcOrd="3" destOrd="0" presId="urn:microsoft.com/office/officeart/2005/8/layout/hProcess4"/>
    <dgm:cxn modelId="{D075F9C3-F31F-49A2-93B8-7A708529D778}" type="presParOf" srcId="{51E7F3D9-DEC8-4220-871C-C1E5337A3670}" destId="{15E2C297-9FAD-45F9-B8A1-948BE4E08267}" srcOrd="4" destOrd="0" presId="urn:microsoft.com/office/officeart/2005/8/layout/hProcess4"/>
    <dgm:cxn modelId="{F812100D-D19D-43CC-8FE1-77A225249C02}" type="presParOf" srcId="{15E2C297-9FAD-45F9-B8A1-948BE4E08267}" destId="{52C10772-6B0B-445D-996F-69B2C64BB5FD}" srcOrd="0" destOrd="0" presId="urn:microsoft.com/office/officeart/2005/8/layout/hProcess4"/>
    <dgm:cxn modelId="{1A3BDF48-EE53-41F3-A56A-B128C0D79080}" type="presParOf" srcId="{15E2C297-9FAD-45F9-B8A1-948BE4E08267}" destId="{522DFAA5-50FE-480F-A855-A633D9D6EF43}" srcOrd="1" destOrd="0" presId="urn:microsoft.com/office/officeart/2005/8/layout/hProcess4"/>
    <dgm:cxn modelId="{E151B5F6-1174-4629-B3BD-0D609A69DBD2}" type="presParOf" srcId="{15E2C297-9FAD-45F9-B8A1-948BE4E08267}" destId="{5BC33EE5-E481-44DD-A784-E458305A7B3F}" srcOrd="2" destOrd="0" presId="urn:microsoft.com/office/officeart/2005/8/layout/hProcess4"/>
    <dgm:cxn modelId="{DFE786D0-A8A9-4891-93C0-79300056C4EC}" type="presParOf" srcId="{15E2C297-9FAD-45F9-B8A1-948BE4E08267}" destId="{2AD96B6D-4A90-4008-BB56-D4BA35262B36}" srcOrd="3" destOrd="0" presId="urn:microsoft.com/office/officeart/2005/8/layout/hProcess4"/>
    <dgm:cxn modelId="{C0722C8D-13B6-4457-8F31-7BEBEF69C619}" type="presParOf" srcId="{15E2C297-9FAD-45F9-B8A1-948BE4E08267}" destId="{2D465F4C-B166-44A6-92E4-F9BF84A7855A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6EFDFED-CB58-4964-8235-6FCC8195869F}" type="doc">
      <dgm:prSet loTypeId="urn:microsoft.com/office/officeart/2005/8/layout/StepDownProcess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496EBB71-D046-4167-94BA-D89FEDDA9C16}">
      <dgm:prSet phldrT="[Text]" custT="1"/>
      <dgm:spPr/>
      <dgm:t>
        <a:bodyPr/>
        <a:lstStyle/>
        <a:p>
          <a:r>
            <a:rPr lang="en-US" sz="2800" b="1" dirty="0" smtClean="0">
              <a:solidFill>
                <a:srgbClr val="000000"/>
              </a:solidFill>
            </a:rPr>
            <a:t>SN </a:t>
          </a:r>
          <a:r>
            <a:rPr lang="en-US" sz="2800" b="1" dirty="0" err="1" smtClean="0">
              <a:solidFill>
                <a:srgbClr val="000000"/>
              </a:solidFill>
            </a:rPr>
            <a:t>Dikti</a:t>
          </a:r>
          <a:endParaRPr lang="id-ID" sz="2800" b="1" dirty="0">
            <a:solidFill>
              <a:srgbClr val="000000"/>
            </a:solidFill>
          </a:endParaRPr>
        </a:p>
      </dgm:t>
    </dgm:pt>
    <dgm:pt modelId="{2C62557C-1865-414F-9C80-508E69A378A2}" type="parTrans" cxnId="{92FED926-E96E-4A9B-9F9B-5E3917DE4D0D}">
      <dgm:prSet/>
      <dgm:spPr/>
      <dgm:t>
        <a:bodyPr/>
        <a:lstStyle/>
        <a:p>
          <a:endParaRPr lang="id-ID" sz="2000" b="1">
            <a:solidFill>
              <a:schemeClr val="tx1"/>
            </a:solidFill>
          </a:endParaRPr>
        </a:p>
      </dgm:t>
    </dgm:pt>
    <dgm:pt modelId="{F7043868-125C-45D4-95EF-D7C319388C2B}" type="sibTrans" cxnId="{92FED926-E96E-4A9B-9F9B-5E3917DE4D0D}">
      <dgm:prSet/>
      <dgm:spPr/>
      <dgm:t>
        <a:bodyPr/>
        <a:lstStyle/>
        <a:p>
          <a:endParaRPr lang="id-ID" sz="2000" b="1">
            <a:solidFill>
              <a:schemeClr val="tx1"/>
            </a:solidFill>
          </a:endParaRPr>
        </a:p>
      </dgm:t>
    </dgm:pt>
    <dgm:pt modelId="{EA09E16B-6395-4AA0-92DB-CDDF70F0E541}">
      <dgm:prSet phldrT="[Text]" custT="1"/>
      <dgm:spPr/>
      <dgm:t>
        <a:bodyPr/>
        <a:lstStyle/>
        <a:p>
          <a:r>
            <a:rPr lang="en-US" sz="1800" b="1" dirty="0" err="1" smtClean="0">
              <a:latin typeface="Book Antiqua"/>
              <a:cs typeface="Book Antiqua"/>
            </a:rPr>
            <a:t>Disusun</a:t>
          </a:r>
          <a:r>
            <a:rPr lang="en-US" sz="1800" b="1" dirty="0" smtClean="0">
              <a:latin typeface="Book Antiqua"/>
              <a:cs typeface="Book Antiqua"/>
            </a:rPr>
            <a:t> </a:t>
          </a:r>
          <a:r>
            <a:rPr lang="en-US" sz="1800" b="1" dirty="0" err="1" smtClean="0">
              <a:latin typeface="Book Antiqua"/>
              <a:cs typeface="Book Antiqua"/>
            </a:rPr>
            <a:t>oleh</a:t>
          </a:r>
          <a:r>
            <a:rPr lang="en-US" sz="1800" b="1" dirty="0" smtClean="0">
              <a:latin typeface="Book Antiqua"/>
              <a:cs typeface="Book Antiqua"/>
            </a:rPr>
            <a:t> BSNP*</a:t>
          </a:r>
          <a:endParaRPr lang="id-ID" sz="1800" b="1" dirty="0">
            <a:latin typeface="Book Antiqua"/>
            <a:cs typeface="Book Antiqua"/>
          </a:endParaRPr>
        </a:p>
      </dgm:t>
    </dgm:pt>
    <dgm:pt modelId="{A865F369-B389-4ED0-B7FC-03FFBE608CCB}" type="parTrans" cxnId="{389384FF-C300-4DAF-AD2C-F92573007A81}">
      <dgm:prSet/>
      <dgm:spPr/>
      <dgm:t>
        <a:bodyPr/>
        <a:lstStyle/>
        <a:p>
          <a:endParaRPr lang="id-ID" sz="2000" b="1">
            <a:solidFill>
              <a:schemeClr val="tx1"/>
            </a:solidFill>
          </a:endParaRPr>
        </a:p>
      </dgm:t>
    </dgm:pt>
    <dgm:pt modelId="{1C20035C-8163-4F45-8F89-FE1831DBDF53}" type="sibTrans" cxnId="{389384FF-C300-4DAF-AD2C-F92573007A81}">
      <dgm:prSet/>
      <dgm:spPr/>
      <dgm:t>
        <a:bodyPr/>
        <a:lstStyle/>
        <a:p>
          <a:endParaRPr lang="id-ID" sz="2000" b="1">
            <a:solidFill>
              <a:schemeClr val="tx1"/>
            </a:solidFill>
          </a:endParaRPr>
        </a:p>
      </dgm:t>
    </dgm:pt>
    <dgm:pt modelId="{11DA7C95-7234-4806-96EE-B9A95F7EBB59}">
      <dgm:prSet phldrT="[Text]" custT="1"/>
      <dgm:spPr/>
      <dgm:t>
        <a:bodyPr/>
        <a:lstStyle/>
        <a:p>
          <a:r>
            <a:rPr lang="en-US" sz="2400" b="1" dirty="0" err="1" smtClean="0">
              <a:solidFill>
                <a:srgbClr val="000000"/>
              </a:solidFill>
            </a:rPr>
            <a:t>Standar</a:t>
          </a:r>
          <a:r>
            <a:rPr lang="en-US" sz="2400" b="1" dirty="0" smtClean="0">
              <a:solidFill>
                <a:srgbClr val="000000"/>
              </a:solidFill>
            </a:rPr>
            <a:t> </a:t>
          </a:r>
          <a:r>
            <a:rPr lang="en-US" sz="2400" b="1" dirty="0" err="1" smtClean="0">
              <a:solidFill>
                <a:srgbClr val="000000"/>
              </a:solidFill>
            </a:rPr>
            <a:t>Pendidikan</a:t>
          </a:r>
          <a:r>
            <a:rPr lang="en-US" sz="2400" b="1" dirty="0" smtClean="0">
              <a:solidFill>
                <a:srgbClr val="000000"/>
              </a:solidFill>
            </a:rPr>
            <a:t> </a:t>
          </a:r>
          <a:r>
            <a:rPr lang="en-US" sz="2400" b="1" dirty="0" err="1" smtClean="0">
              <a:solidFill>
                <a:srgbClr val="000000"/>
              </a:solidFill>
            </a:rPr>
            <a:t>Tinggi</a:t>
          </a:r>
          <a:endParaRPr lang="id-ID" sz="2400" b="1" dirty="0">
            <a:solidFill>
              <a:srgbClr val="000000"/>
            </a:solidFill>
          </a:endParaRPr>
        </a:p>
      </dgm:t>
    </dgm:pt>
    <dgm:pt modelId="{58D36932-8EEE-44FC-92A8-57222357F1C9}" type="parTrans" cxnId="{B099429B-C404-46B0-9D87-1A01AB4305D6}">
      <dgm:prSet/>
      <dgm:spPr/>
      <dgm:t>
        <a:bodyPr/>
        <a:lstStyle/>
        <a:p>
          <a:endParaRPr lang="id-ID" sz="2000" b="1">
            <a:solidFill>
              <a:schemeClr val="tx1"/>
            </a:solidFill>
          </a:endParaRPr>
        </a:p>
      </dgm:t>
    </dgm:pt>
    <dgm:pt modelId="{21AF6868-627B-4E43-A080-49BB24D69E1C}" type="sibTrans" cxnId="{B099429B-C404-46B0-9D87-1A01AB4305D6}">
      <dgm:prSet/>
      <dgm:spPr/>
      <dgm:t>
        <a:bodyPr/>
        <a:lstStyle/>
        <a:p>
          <a:endParaRPr lang="id-ID" sz="2000" b="1">
            <a:solidFill>
              <a:schemeClr val="tx1"/>
            </a:solidFill>
          </a:endParaRPr>
        </a:p>
      </dgm:t>
    </dgm:pt>
    <dgm:pt modelId="{61F43AA1-C86F-4052-B030-7C431E8E7F71}">
      <dgm:prSet phldrT="[Text]" custT="1"/>
      <dgm:spPr/>
      <dgm:t>
        <a:bodyPr/>
        <a:lstStyle/>
        <a:p>
          <a:r>
            <a:rPr lang="en-US" sz="1800" b="1" dirty="0" smtClean="0"/>
            <a:t> </a:t>
          </a:r>
          <a:r>
            <a:rPr lang="en-US" sz="1800" b="1" dirty="0" err="1" smtClean="0">
              <a:latin typeface="Book Antiqua"/>
              <a:cs typeface="Book Antiqua"/>
            </a:rPr>
            <a:t>Disusun</a:t>
          </a:r>
          <a:r>
            <a:rPr lang="en-US" sz="1800" b="1" dirty="0" smtClean="0">
              <a:latin typeface="Book Antiqua"/>
              <a:cs typeface="Book Antiqua"/>
            </a:rPr>
            <a:t> </a:t>
          </a:r>
          <a:r>
            <a:rPr lang="en-US" sz="1800" b="1" dirty="0" err="1" smtClean="0">
              <a:latin typeface="Book Antiqua"/>
              <a:cs typeface="Book Antiqua"/>
            </a:rPr>
            <a:t>dan</a:t>
          </a:r>
          <a:r>
            <a:rPr lang="en-US" sz="1800" b="1" dirty="0" smtClean="0">
              <a:latin typeface="Book Antiqua"/>
              <a:cs typeface="Book Antiqua"/>
            </a:rPr>
            <a:t> </a:t>
          </a:r>
          <a:r>
            <a:rPr lang="en-US" sz="1800" b="1" dirty="0" err="1" smtClean="0">
              <a:latin typeface="Book Antiqua"/>
              <a:cs typeface="Book Antiqua"/>
            </a:rPr>
            <a:t>ditetapkan</a:t>
          </a:r>
          <a:r>
            <a:rPr lang="en-US" sz="1800" b="1" dirty="0" smtClean="0">
              <a:latin typeface="Book Antiqua"/>
              <a:cs typeface="Book Antiqua"/>
            </a:rPr>
            <a:t> </a:t>
          </a:r>
          <a:r>
            <a:rPr lang="en-US" sz="1800" b="1" dirty="0" err="1" smtClean="0">
              <a:latin typeface="Book Antiqua"/>
              <a:cs typeface="Book Antiqua"/>
            </a:rPr>
            <a:t>oleh</a:t>
          </a:r>
          <a:r>
            <a:rPr lang="en-US" sz="1800" b="1" dirty="0" smtClean="0">
              <a:latin typeface="Book Antiqua"/>
              <a:cs typeface="Book Antiqua"/>
            </a:rPr>
            <a:t> PT </a:t>
          </a:r>
          <a:endParaRPr lang="id-ID" sz="1800" b="1" dirty="0">
            <a:latin typeface="Book Antiqua"/>
            <a:cs typeface="Book Antiqua"/>
          </a:endParaRPr>
        </a:p>
      </dgm:t>
    </dgm:pt>
    <dgm:pt modelId="{D6B0EFB2-667D-4DA5-BD8E-19A23FB877D3}" type="parTrans" cxnId="{258685BB-6514-4CDE-8ADC-5DC07BB953E0}">
      <dgm:prSet/>
      <dgm:spPr/>
      <dgm:t>
        <a:bodyPr/>
        <a:lstStyle/>
        <a:p>
          <a:endParaRPr lang="id-ID" sz="2000" b="1">
            <a:solidFill>
              <a:schemeClr val="tx1"/>
            </a:solidFill>
          </a:endParaRPr>
        </a:p>
      </dgm:t>
    </dgm:pt>
    <dgm:pt modelId="{902EEB54-5985-448C-9697-B326FBE1B89F}" type="sibTrans" cxnId="{258685BB-6514-4CDE-8ADC-5DC07BB953E0}">
      <dgm:prSet/>
      <dgm:spPr/>
      <dgm:t>
        <a:bodyPr/>
        <a:lstStyle/>
        <a:p>
          <a:endParaRPr lang="id-ID" sz="2000" b="1">
            <a:solidFill>
              <a:schemeClr val="tx1"/>
            </a:solidFill>
          </a:endParaRPr>
        </a:p>
      </dgm:t>
    </dgm:pt>
    <dgm:pt modelId="{FA3CAF4D-6D80-4579-ADFF-8EB7057BEC57}" type="pres">
      <dgm:prSet presAssocID="{D6EFDFED-CB58-4964-8235-6FCC8195869F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D53E7F2B-160E-4A0A-BCBE-0E45DDE79D07}" type="pres">
      <dgm:prSet presAssocID="{496EBB71-D046-4167-94BA-D89FEDDA9C16}" presName="composite" presStyleCnt="0"/>
      <dgm:spPr/>
      <dgm:t>
        <a:bodyPr/>
        <a:lstStyle/>
        <a:p>
          <a:endParaRPr lang="en-US"/>
        </a:p>
      </dgm:t>
    </dgm:pt>
    <dgm:pt modelId="{03044AA8-4A09-48E5-A3CF-AB58E02C4276}" type="pres">
      <dgm:prSet presAssocID="{496EBB71-D046-4167-94BA-D89FEDDA9C16}" presName="bentUpArrow1" presStyleLbl="alignImgPlace1" presStyleIdx="0" presStyleCnt="1"/>
      <dgm:spPr/>
      <dgm:t>
        <a:bodyPr/>
        <a:lstStyle/>
        <a:p>
          <a:endParaRPr lang="en-US"/>
        </a:p>
      </dgm:t>
    </dgm:pt>
    <dgm:pt modelId="{03EC0CFC-B26B-402E-ABCE-D671F8F3252C}" type="pres">
      <dgm:prSet presAssocID="{496EBB71-D046-4167-94BA-D89FEDDA9C16}" presName="ParentText" presStyleLbl="node1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D7072EC-45EA-4AE3-A10D-56B6A5842118}" type="pres">
      <dgm:prSet presAssocID="{496EBB71-D046-4167-94BA-D89FEDDA9C16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1459CE4-627F-44CE-9F8A-8C908D5A4F23}" type="pres">
      <dgm:prSet presAssocID="{F7043868-125C-45D4-95EF-D7C319388C2B}" presName="sibTrans" presStyleCnt="0"/>
      <dgm:spPr/>
      <dgm:t>
        <a:bodyPr/>
        <a:lstStyle/>
        <a:p>
          <a:endParaRPr lang="en-US"/>
        </a:p>
      </dgm:t>
    </dgm:pt>
    <dgm:pt modelId="{1D2FA326-B419-4795-B0BF-DE8033A04505}" type="pres">
      <dgm:prSet presAssocID="{11DA7C95-7234-4806-96EE-B9A95F7EBB59}" presName="composite" presStyleCnt="0"/>
      <dgm:spPr/>
      <dgm:t>
        <a:bodyPr/>
        <a:lstStyle/>
        <a:p>
          <a:endParaRPr lang="en-US"/>
        </a:p>
      </dgm:t>
    </dgm:pt>
    <dgm:pt modelId="{DBB1C8A6-60B9-4D07-AC66-F764C409AE88}" type="pres">
      <dgm:prSet presAssocID="{11DA7C95-7234-4806-96EE-B9A95F7EBB59}" presName="ParentText" presStyleLbl="node1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DD7C640-A2AE-42F9-AEDA-29F787010EDA}" type="pres">
      <dgm:prSet presAssocID="{11DA7C95-7234-4806-96EE-B9A95F7EBB59}" presName="FinalChildText" presStyleLbl="revTx" presStyleIdx="1" presStyleCnt="2" custScaleX="137007" custLinFactNeighborX="26239" custLinFactNeighborY="-43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B099429B-C404-46B0-9D87-1A01AB4305D6}" srcId="{D6EFDFED-CB58-4964-8235-6FCC8195869F}" destId="{11DA7C95-7234-4806-96EE-B9A95F7EBB59}" srcOrd="1" destOrd="0" parTransId="{58D36932-8EEE-44FC-92A8-57222357F1C9}" sibTransId="{21AF6868-627B-4E43-A080-49BB24D69E1C}"/>
    <dgm:cxn modelId="{389384FF-C300-4DAF-AD2C-F92573007A81}" srcId="{496EBB71-D046-4167-94BA-D89FEDDA9C16}" destId="{EA09E16B-6395-4AA0-92DB-CDDF70F0E541}" srcOrd="0" destOrd="0" parTransId="{A865F369-B389-4ED0-B7FC-03FFBE608CCB}" sibTransId="{1C20035C-8163-4F45-8F89-FE1831DBDF53}"/>
    <dgm:cxn modelId="{8F1B78A2-9E75-49CB-B71F-80464482537C}" type="presOf" srcId="{EA09E16B-6395-4AA0-92DB-CDDF70F0E541}" destId="{5D7072EC-45EA-4AE3-A10D-56B6A5842118}" srcOrd="0" destOrd="0" presId="urn:microsoft.com/office/officeart/2005/8/layout/StepDownProcess"/>
    <dgm:cxn modelId="{92FED926-E96E-4A9B-9F9B-5E3917DE4D0D}" srcId="{D6EFDFED-CB58-4964-8235-6FCC8195869F}" destId="{496EBB71-D046-4167-94BA-D89FEDDA9C16}" srcOrd="0" destOrd="0" parTransId="{2C62557C-1865-414F-9C80-508E69A378A2}" sibTransId="{F7043868-125C-45D4-95EF-D7C319388C2B}"/>
    <dgm:cxn modelId="{28EA28D4-D677-483C-A5E6-11EC6246052A}" type="presOf" srcId="{61F43AA1-C86F-4052-B030-7C431E8E7F71}" destId="{8DD7C640-A2AE-42F9-AEDA-29F787010EDA}" srcOrd="0" destOrd="0" presId="urn:microsoft.com/office/officeart/2005/8/layout/StepDownProcess"/>
    <dgm:cxn modelId="{D3A8CFD0-6EFA-4B33-BB7F-D0FA4D589EE1}" type="presOf" srcId="{11DA7C95-7234-4806-96EE-B9A95F7EBB59}" destId="{DBB1C8A6-60B9-4D07-AC66-F764C409AE88}" srcOrd="0" destOrd="0" presId="urn:microsoft.com/office/officeart/2005/8/layout/StepDownProcess"/>
    <dgm:cxn modelId="{258685BB-6514-4CDE-8ADC-5DC07BB953E0}" srcId="{11DA7C95-7234-4806-96EE-B9A95F7EBB59}" destId="{61F43AA1-C86F-4052-B030-7C431E8E7F71}" srcOrd="0" destOrd="0" parTransId="{D6B0EFB2-667D-4DA5-BD8E-19A23FB877D3}" sibTransId="{902EEB54-5985-448C-9697-B326FBE1B89F}"/>
    <dgm:cxn modelId="{8240D830-3B8D-40B3-8ECE-1F336FA92452}" type="presOf" srcId="{D6EFDFED-CB58-4964-8235-6FCC8195869F}" destId="{FA3CAF4D-6D80-4579-ADFF-8EB7057BEC57}" srcOrd="0" destOrd="0" presId="urn:microsoft.com/office/officeart/2005/8/layout/StepDownProcess"/>
    <dgm:cxn modelId="{4393DA24-1C25-4BA6-A0D5-781456AB0EF9}" type="presOf" srcId="{496EBB71-D046-4167-94BA-D89FEDDA9C16}" destId="{03EC0CFC-B26B-402E-ABCE-D671F8F3252C}" srcOrd="0" destOrd="0" presId="urn:microsoft.com/office/officeart/2005/8/layout/StepDownProcess"/>
    <dgm:cxn modelId="{0DD19E5C-2983-43BD-9C57-B3F0F1E13ADB}" type="presParOf" srcId="{FA3CAF4D-6D80-4579-ADFF-8EB7057BEC57}" destId="{D53E7F2B-160E-4A0A-BCBE-0E45DDE79D07}" srcOrd="0" destOrd="0" presId="urn:microsoft.com/office/officeart/2005/8/layout/StepDownProcess"/>
    <dgm:cxn modelId="{126017EC-6899-4371-8D13-B04E69C677F6}" type="presParOf" srcId="{D53E7F2B-160E-4A0A-BCBE-0E45DDE79D07}" destId="{03044AA8-4A09-48E5-A3CF-AB58E02C4276}" srcOrd="0" destOrd="0" presId="urn:microsoft.com/office/officeart/2005/8/layout/StepDownProcess"/>
    <dgm:cxn modelId="{9760D033-2524-4A28-8842-B3C14FD1D51A}" type="presParOf" srcId="{D53E7F2B-160E-4A0A-BCBE-0E45DDE79D07}" destId="{03EC0CFC-B26B-402E-ABCE-D671F8F3252C}" srcOrd="1" destOrd="0" presId="urn:microsoft.com/office/officeart/2005/8/layout/StepDownProcess"/>
    <dgm:cxn modelId="{8F67036A-A221-4EA2-B162-6228B3D8CFDF}" type="presParOf" srcId="{D53E7F2B-160E-4A0A-BCBE-0E45DDE79D07}" destId="{5D7072EC-45EA-4AE3-A10D-56B6A5842118}" srcOrd="2" destOrd="0" presId="urn:microsoft.com/office/officeart/2005/8/layout/StepDownProcess"/>
    <dgm:cxn modelId="{942D50B4-0767-4F61-A025-3054F0130773}" type="presParOf" srcId="{FA3CAF4D-6D80-4579-ADFF-8EB7057BEC57}" destId="{31459CE4-627F-44CE-9F8A-8C908D5A4F23}" srcOrd="1" destOrd="0" presId="urn:microsoft.com/office/officeart/2005/8/layout/StepDownProcess"/>
    <dgm:cxn modelId="{5358918D-6035-4895-986F-901A115543C4}" type="presParOf" srcId="{FA3CAF4D-6D80-4579-ADFF-8EB7057BEC57}" destId="{1D2FA326-B419-4795-B0BF-DE8033A04505}" srcOrd="2" destOrd="0" presId="urn:microsoft.com/office/officeart/2005/8/layout/StepDownProcess"/>
    <dgm:cxn modelId="{EC2410C2-535F-4B3D-BA7A-62596594B1D4}" type="presParOf" srcId="{1D2FA326-B419-4795-B0BF-DE8033A04505}" destId="{DBB1C8A6-60B9-4D07-AC66-F764C409AE88}" srcOrd="0" destOrd="0" presId="urn:microsoft.com/office/officeart/2005/8/layout/StepDownProcess"/>
    <dgm:cxn modelId="{57DD3CDC-5A70-4379-B087-13D86FFF138C}" type="presParOf" srcId="{1D2FA326-B419-4795-B0BF-DE8033A04505}" destId="{8DD7C640-A2AE-42F9-AEDA-29F787010EDA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3A2BA1E-BF04-49A7-839C-1DD575E2BB5F}" type="doc">
      <dgm:prSet loTypeId="urn:microsoft.com/office/officeart/2005/8/layout/StepDownProcess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06A475DB-4281-426E-A17E-8689F375ED5D}">
      <dgm:prSet phldrT="[Text]" custT="1"/>
      <dgm:spPr/>
      <dgm:t>
        <a:bodyPr/>
        <a:lstStyle/>
        <a:p>
          <a:pPr>
            <a:lnSpc>
              <a:spcPct val="70000"/>
            </a:lnSpc>
          </a:pPr>
          <a:r>
            <a:rPr lang="en-US" sz="2000" b="1" dirty="0" smtClean="0"/>
            <a:t>SN DIKTI</a:t>
          </a:r>
          <a:endParaRPr lang="id-ID" sz="2000" b="1" dirty="0"/>
        </a:p>
      </dgm:t>
    </dgm:pt>
    <dgm:pt modelId="{D9185F29-A246-4A12-9999-8EB6D36BACAB}" type="parTrans" cxnId="{29527CE8-FF8C-40ED-838E-DFF4740D68A6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7D9B63EE-CB35-4742-9185-46B896F1B8FF}" type="sibTrans" cxnId="{29527CE8-FF8C-40ED-838E-DFF4740D68A6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E6F6C809-C827-4B6B-92D0-5D5D2AFAD4BE}">
      <dgm:prSet phldrT="[Text]" custT="1"/>
      <dgm:spPr/>
      <dgm:t>
        <a:bodyPr/>
        <a:lstStyle/>
        <a:p>
          <a:pPr>
            <a:lnSpc>
              <a:spcPct val="70000"/>
            </a:lnSpc>
            <a:spcAft>
              <a:spcPts val="0"/>
            </a:spcAft>
          </a:pPr>
          <a:r>
            <a:rPr lang="en-US" sz="2000" b="0" dirty="0" err="1" smtClean="0">
              <a:latin typeface="Book Antiqua"/>
              <a:cs typeface="Book Antiqua"/>
            </a:rPr>
            <a:t>Diimplementasikan</a:t>
          </a:r>
          <a:r>
            <a:rPr lang="en-US" sz="2000" b="0" dirty="0" smtClean="0">
              <a:latin typeface="Book Antiqua"/>
              <a:cs typeface="Book Antiqua"/>
            </a:rPr>
            <a:t> </a:t>
          </a:r>
          <a:r>
            <a:rPr lang="en-US" sz="2000" b="0" dirty="0" err="1" smtClean="0">
              <a:latin typeface="Book Antiqua"/>
              <a:cs typeface="Book Antiqua"/>
            </a:rPr>
            <a:t>oleh</a:t>
          </a:r>
          <a:r>
            <a:rPr lang="en-US" sz="2000" b="0" dirty="0" smtClean="0">
              <a:latin typeface="Book Antiqua"/>
              <a:cs typeface="Book Antiqua"/>
            </a:rPr>
            <a:t> </a:t>
          </a:r>
          <a:r>
            <a:rPr lang="en-US" sz="2000" b="0" dirty="0" err="1" smtClean="0">
              <a:latin typeface="Book Antiqua"/>
              <a:cs typeface="Book Antiqua"/>
            </a:rPr>
            <a:t>perguruan</a:t>
          </a:r>
          <a:r>
            <a:rPr lang="en-US" sz="2000" b="0" dirty="0" smtClean="0">
              <a:latin typeface="Book Antiqua"/>
              <a:cs typeface="Book Antiqua"/>
            </a:rPr>
            <a:t> </a:t>
          </a:r>
          <a:r>
            <a:rPr lang="en-US" sz="2000" b="0" dirty="0" err="1" smtClean="0">
              <a:latin typeface="Book Antiqua"/>
              <a:cs typeface="Book Antiqua"/>
            </a:rPr>
            <a:t>tinggi</a:t>
          </a:r>
          <a:r>
            <a:rPr lang="en-US" sz="2000" b="0" dirty="0" smtClean="0">
              <a:latin typeface="Book Antiqua"/>
              <a:cs typeface="Book Antiqua"/>
            </a:rPr>
            <a:t> </a:t>
          </a:r>
          <a:r>
            <a:rPr lang="en-US" sz="2000" b="0" dirty="0" err="1" smtClean="0">
              <a:latin typeface="Book Antiqua"/>
              <a:cs typeface="Book Antiqua"/>
            </a:rPr>
            <a:t>melalui</a:t>
          </a:r>
          <a:r>
            <a:rPr lang="en-US" sz="2000" b="0" dirty="0" smtClean="0">
              <a:latin typeface="Book Antiqua"/>
              <a:cs typeface="Book Antiqua"/>
            </a:rPr>
            <a:t> </a:t>
          </a:r>
          <a:r>
            <a:rPr lang="en-US" sz="2000" b="0" dirty="0" err="1" smtClean="0">
              <a:latin typeface="Book Antiqua"/>
              <a:cs typeface="Book Antiqua"/>
            </a:rPr>
            <a:t>Standar</a:t>
          </a:r>
          <a:r>
            <a:rPr lang="en-US" sz="2000" b="0" dirty="0" smtClean="0">
              <a:latin typeface="Book Antiqua"/>
              <a:cs typeface="Book Antiqua"/>
            </a:rPr>
            <a:t> </a:t>
          </a:r>
          <a:r>
            <a:rPr lang="en-US" sz="2000" b="0" dirty="0" err="1" smtClean="0">
              <a:latin typeface="Book Antiqua"/>
              <a:cs typeface="Book Antiqua"/>
            </a:rPr>
            <a:t>Pendidikan</a:t>
          </a:r>
          <a:r>
            <a:rPr lang="en-US" sz="2000" b="0" dirty="0" smtClean="0">
              <a:latin typeface="Book Antiqua"/>
              <a:cs typeface="Book Antiqua"/>
            </a:rPr>
            <a:t> </a:t>
          </a:r>
          <a:r>
            <a:rPr lang="en-US" sz="2000" b="0" dirty="0" err="1" smtClean="0">
              <a:latin typeface="Book Antiqua"/>
              <a:cs typeface="Book Antiqua"/>
            </a:rPr>
            <a:t>Tinggi</a:t>
          </a:r>
          <a:endParaRPr lang="id-ID" sz="2000" b="0" dirty="0">
            <a:latin typeface="Book Antiqua"/>
            <a:cs typeface="Book Antiqua"/>
          </a:endParaRPr>
        </a:p>
      </dgm:t>
    </dgm:pt>
    <dgm:pt modelId="{66F8156A-46AB-4647-A7A9-66F526922BBB}" type="parTrans" cxnId="{368C3DA4-AB11-4676-97E5-D7ADFC8B349A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34BD5164-A6CA-40F0-A1AB-64CC134D18DD}" type="sibTrans" cxnId="{368C3DA4-AB11-4676-97E5-D7ADFC8B349A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F5F1441F-6B28-422D-BD5A-27395A23218D}">
      <dgm:prSet phldrT="[Text]" custT="1"/>
      <dgm:spPr/>
      <dgm:t>
        <a:bodyPr/>
        <a:lstStyle/>
        <a:p>
          <a:pPr>
            <a:lnSpc>
              <a:spcPct val="70000"/>
            </a:lnSpc>
          </a:pPr>
          <a:r>
            <a:rPr lang="en-US" sz="1800" b="1" smtClean="0"/>
            <a:t>INSTRUMEN AKREDITASI</a:t>
          </a:r>
          <a:endParaRPr lang="id-ID" sz="1800" b="1" dirty="0"/>
        </a:p>
      </dgm:t>
    </dgm:pt>
    <dgm:pt modelId="{6FAD9657-2361-4A39-A1E0-96D3EE07AC4A}" type="parTrans" cxnId="{6B072128-45FB-4766-9E57-FD6038DC992F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7E8C2983-0F3B-4F5B-AC9A-100B9B726676}" type="sibTrans" cxnId="{6B072128-45FB-4766-9E57-FD6038DC992F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FAA9C2F5-7157-4DCE-B33F-A87100A9617E}">
      <dgm:prSet phldrT="[Text]" custT="1"/>
      <dgm:spPr/>
      <dgm:t>
        <a:bodyPr/>
        <a:lstStyle/>
        <a:p>
          <a:pPr>
            <a:lnSpc>
              <a:spcPct val="70000"/>
            </a:lnSpc>
            <a:spcAft>
              <a:spcPts val="0"/>
            </a:spcAft>
          </a:pPr>
          <a:r>
            <a:rPr lang="en-US" sz="2000" b="0" smtClean="0">
              <a:latin typeface="Book Antiqua"/>
              <a:cs typeface="Book Antiqua"/>
            </a:rPr>
            <a:t>Dikembangkan oleh BAN-PT dan atau LAM, </a:t>
          </a:r>
          <a:r>
            <a:rPr lang="en-US" sz="2000" b="1" smtClean="0">
              <a:latin typeface="Book Antiqua"/>
              <a:cs typeface="Book Antiqua"/>
            </a:rPr>
            <a:t>mengukur pencapaian </a:t>
          </a:r>
          <a:r>
            <a:rPr lang="en-US" sz="2000" b="0" smtClean="0">
              <a:latin typeface="Book Antiqua"/>
              <a:cs typeface="Book Antiqua"/>
            </a:rPr>
            <a:t>SN Dikti dan Standar PT</a:t>
          </a:r>
          <a:endParaRPr lang="id-ID" sz="2000" b="0" dirty="0">
            <a:latin typeface="Book Antiqua"/>
            <a:cs typeface="Book Antiqua"/>
          </a:endParaRPr>
        </a:p>
      </dgm:t>
    </dgm:pt>
    <dgm:pt modelId="{394D6296-2FFC-4A4D-B075-6E10C8A96069}" type="parTrans" cxnId="{2F0BBA99-B8BE-4CFA-806C-2B7FFF3E2182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6D019FFD-4FEA-4BF2-8E8F-1B569FFDBC7A}" type="sibTrans" cxnId="{2F0BBA99-B8BE-4CFA-806C-2B7FFF3E2182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17F688B9-6099-4450-BFA0-CD4D55EDF601}">
      <dgm:prSet phldrT="[Text]" custT="1"/>
      <dgm:spPr/>
      <dgm:t>
        <a:bodyPr/>
        <a:lstStyle/>
        <a:p>
          <a:pPr>
            <a:lnSpc>
              <a:spcPct val="70000"/>
            </a:lnSpc>
          </a:pPr>
          <a:r>
            <a:rPr lang="en-US" sz="1600" b="1" smtClean="0">
              <a:latin typeface="Book Antiqua"/>
              <a:cs typeface="Book Antiqua"/>
            </a:rPr>
            <a:t>STATUS DAN PERINGKAT AKREDITASI</a:t>
          </a:r>
          <a:endParaRPr lang="id-ID" sz="1600" b="1" dirty="0">
            <a:latin typeface="Book Antiqua"/>
            <a:cs typeface="Book Antiqua"/>
          </a:endParaRPr>
        </a:p>
      </dgm:t>
    </dgm:pt>
    <dgm:pt modelId="{4CBA0040-6F96-4482-AD7B-D77D496C9120}" type="parTrans" cxnId="{027A3989-7599-49FA-B05E-0B1E3854ED1F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21D8EE8E-804A-4EE4-9D26-D3DEA74BF4C5}" type="sibTrans" cxnId="{027A3989-7599-49FA-B05E-0B1E3854ED1F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00FDAD1B-C476-4E22-95A2-3BC584D07043}">
      <dgm:prSet phldrT="[Text]" custT="1"/>
      <dgm:spPr/>
      <dgm:t>
        <a:bodyPr/>
        <a:lstStyle/>
        <a:p>
          <a:pPr>
            <a:lnSpc>
              <a:spcPct val="70000"/>
            </a:lnSpc>
          </a:pPr>
          <a:r>
            <a:rPr lang="en-US" sz="2000" b="0" dirty="0" err="1" smtClean="0">
              <a:latin typeface="Book Antiqua"/>
              <a:cs typeface="Book Antiqua"/>
            </a:rPr>
            <a:t>Ditetapkan</a:t>
          </a:r>
          <a:r>
            <a:rPr lang="en-US" sz="2000" b="0" dirty="0" smtClean="0">
              <a:latin typeface="Book Antiqua"/>
              <a:cs typeface="Book Antiqua"/>
            </a:rPr>
            <a:t> </a:t>
          </a:r>
          <a:r>
            <a:rPr lang="en-US" sz="2000" b="0" dirty="0" err="1" smtClean="0">
              <a:latin typeface="Book Antiqua"/>
              <a:cs typeface="Book Antiqua"/>
            </a:rPr>
            <a:t>oleh</a:t>
          </a:r>
          <a:r>
            <a:rPr lang="en-US" sz="2000" b="0" dirty="0" smtClean="0">
              <a:latin typeface="Book Antiqua"/>
              <a:cs typeface="Book Antiqua"/>
            </a:rPr>
            <a:t> BAN-PT </a:t>
          </a:r>
          <a:r>
            <a:rPr lang="en-US" sz="2000" b="0" dirty="0" err="1" smtClean="0">
              <a:latin typeface="Book Antiqua"/>
              <a:cs typeface="Book Antiqua"/>
            </a:rPr>
            <a:t>atau</a:t>
          </a:r>
          <a:r>
            <a:rPr lang="en-US" sz="2000" b="0" dirty="0" smtClean="0">
              <a:latin typeface="Book Antiqua"/>
              <a:cs typeface="Book Antiqua"/>
            </a:rPr>
            <a:t> LAM</a:t>
          </a:r>
          <a:endParaRPr lang="id-ID" sz="2000" b="0" dirty="0">
            <a:latin typeface="Book Antiqua"/>
            <a:cs typeface="Book Antiqua"/>
          </a:endParaRPr>
        </a:p>
      </dgm:t>
    </dgm:pt>
    <dgm:pt modelId="{D2409CEE-F707-423A-8592-48A3CF509CCD}" type="parTrans" cxnId="{67598C45-7D6B-4894-9CD1-C5DA6AD77C82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D43F652F-4CF0-4E37-BA20-3BD976C7D229}" type="sibTrans" cxnId="{67598C45-7D6B-4894-9CD1-C5DA6AD77C82}">
      <dgm:prSet/>
      <dgm:spPr/>
      <dgm:t>
        <a:bodyPr/>
        <a:lstStyle/>
        <a:p>
          <a:pPr>
            <a:lnSpc>
              <a:spcPct val="70000"/>
            </a:lnSpc>
          </a:pPr>
          <a:endParaRPr lang="id-ID" sz="1800" b="1"/>
        </a:p>
      </dgm:t>
    </dgm:pt>
    <dgm:pt modelId="{31DC71A4-5754-41EA-9DF1-EBBDE82209E8}" type="pres">
      <dgm:prSet presAssocID="{D3A2BA1E-BF04-49A7-839C-1DD575E2BB5F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54F75FDE-B8D4-4D42-B9B3-9452528EBC2D}" type="pres">
      <dgm:prSet presAssocID="{06A475DB-4281-426E-A17E-8689F375ED5D}" presName="composite" presStyleCnt="0"/>
      <dgm:spPr/>
      <dgm:t>
        <a:bodyPr/>
        <a:lstStyle/>
        <a:p>
          <a:endParaRPr lang="en-US"/>
        </a:p>
      </dgm:t>
    </dgm:pt>
    <dgm:pt modelId="{E873B12D-4C29-4359-A36A-78D72C7A63F7}" type="pres">
      <dgm:prSet presAssocID="{06A475DB-4281-426E-A17E-8689F375ED5D}" presName="bentUpArrow1" presStyleLbl="alignImgPlace1" presStyleIdx="0" presStyleCnt="2" custScaleY="77642" custLinFactNeighborX="8595" custLinFactNeighborY="-15608"/>
      <dgm:spPr/>
      <dgm:t>
        <a:bodyPr/>
        <a:lstStyle/>
        <a:p>
          <a:endParaRPr lang="id-ID"/>
        </a:p>
      </dgm:t>
    </dgm:pt>
    <dgm:pt modelId="{D90A5E90-012B-4340-8E33-984089476EA8}" type="pres">
      <dgm:prSet presAssocID="{06A475DB-4281-426E-A17E-8689F375ED5D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2461C00-3CC9-465A-AE7B-AE23B5E0BE6F}" type="pres">
      <dgm:prSet presAssocID="{06A475DB-4281-426E-A17E-8689F375ED5D}" presName="ChildText" presStyleLbl="revTx" presStyleIdx="0" presStyleCnt="3" custScaleX="394707" custLinFactX="50379" custLinFactNeighborX="100000" custLinFactNeighborY="-31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05B428C-9618-4A79-A4AA-9F01F42DBB29}" type="pres">
      <dgm:prSet presAssocID="{7D9B63EE-CB35-4742-9185-46B896F1B8FF}" presName="sibTrans" presStyleCnt="0"/>
      <dgm:spPr/>
      <dgm:t>
        <a:bodyPr/>
        <a:lstStyle/>
        <a:p>
          <a:endParaRPr lang="en-US"/>
        </a:p>
      </dgm:t>
    </dgm:pt>
    <dgm:pt modelId="{C49112F9-837A-4F1B-9E0D-4DC0C21E80A6}" type="pres">
      <dgm:prSet presAssocID="{F5F1441F-6B28-422D-BD5A-27395A23218D}" presName="composite" presStyleCnt="0"/>
      <dgm:spPr/>
      <dgm:t>
        <a:bodyPr/>
        <a:lstStyle/>
        <a:p>
          <a:endParaRPr lang="en-US"/>
        </a:p>
      </dgm:t>
    </dgm:pt>
    <dgm:pt modelId="{83D4129D-D5AE-41BF-860B-F7307645EAA6}" type="pres">
      <dgm:prSet presAssocID="{F5F1441F-6B28-422D-BD5A-27395A23218D}" presName="bentUpArrow1" presStyleLbl="alignImgPlace1" presStyleIdx="1" presStyleCnt="2"/>
      <dgm:spPr/>
      <dgm:t>
        <a:bodyPr/>
        <a:lstStyle/>
        <a:p>
          <a:endParaRPr lang="id-ID"/>
        </a:p>
      </dgm:t>
    </dgm:pt>
    <dgm:pt modelId="{5DF5E9FD-3D78-4E7D-9F0B-44D198ABBC2F}" type="pres">
      <dgm:prSet presAssocID="{F5F1441F-6B28-422D-BD5A-27395A23218D}" presName="ParentText" presStyleLbl="node1" presStyleIdx="1" presStyleCnt="3" custScaleX="122716" custLinFactNeighborX="-34307" custLinFactNeighborY="-1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BF4A476-F303-4D95-A691-541BCCA1CD6E}" type="pres">
      <dgm:prSet presAssocID="{F5F1441F-6B28-422D-BD5A-27395A23218D}" presName="ChildText" presStyleLbl="revTx" presStyleIdx="1" presStyleCnt="3" custScaleX="404378" custScaleY="125657" custLinFactX="17870" custLinFactNeighborX="100000" custLinFactNeighborY="-17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A0F5E9C-2B2A-4E3D-B53F-C6A997D910D6}" type="pres">
      <dgm:prSet presAssocID="{7E8C2983-0F3B-4F5B-AC9A-100B9B726676}" presName="sibTrans" presStyleCnt="0"/>
      <dgm:spPr/>
      <dgm:t>
        <a:bodyPr/>
        <a:lstStyle/>
        <a:p>
          <a:endParaRPr lang="en-US"/>
        </a:p>
      </dgm:t>
    </dgm:pt>
    <dgm:pt modelId="{E3A174C5-A8C7-41BD-B05D-742C315312FE}" type="pres">
      <dgm:prSet presAssocID="{17F688B9-6099-4450-BFA0-CD4D55EDF601}" presName="composite" presStyleCnt="0"/>
      <dgm:spPr/>
      <dgm:t>
        <a:bodyPr/>
        <a:lstStyle/>
        <a:p>
          <a:endParaRPr lang="en-US"/>
        </a:p>
      </dgm:t>
    </dgm:pt>
    <dgm:pt modelId="{1079B41E-731A-47B4-A140-060340A7FA54}" type="pres">
      <dgm:prSet presAssocID="{17F688B9-6099-4450-BFA0-CD4D55EDF601}" presName="ParentText" presStyleLbl="node1" presStyleIdx="2" presStyleCnt="3" custScaleX="117248" custLinFactNeighborX="-27122" custLinFactNeighborY="284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50B634F-ED01-4A0C-8B80-937A83F629B4}" type="pres">
      <dgm:prSet presAssocID="{17F688B9-6099-4450-BFA0-CD4D55EDF601}" presName="FinalChildText" presStyleLbl="revTx" presStyleIdx="2" presStyleCnt="3" custScaleX="208158" custLinFactNeighborX="48544" custLinFactNeighborY="-82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51A684A6-B415-4D9F-828D-54FCE4F18686}" type="presOf" srcId="{06A475DB-4281-426E-A17E-8689F375ED5D}" destId="{D90A5E90-012B-4340-8E33-984089476EA8}" srcOrd="0" destOrd="0" presId="urn:microsoft.com/office/officeart/2005/8/layout/StepDownProcess"/>
    <dgm:cxn modelId="{6B072128-45FB-4766-9E57-FD6038DC992F}" srcId="{D3A2BA1E-BF04-49A7-839C-1DD575E2BB5F}" destId="{F5F1441F-6B28-422D-BD5A-27395A23218D}" srcOrd="1" destOrd="0" parTransId="{6FAD9657-2361-4A39-A1E0-96D3EE07AC4A}" sibTransId="{7E8C2983-0F3B-4F5B-AC9A-100B9B726676}"/>
    <dgm:cxn modelId="{2F0BBA99-B8BE-4CFA-806C-2B7FFF3E2182}" srcId="{F5F1441F-6B28-422D-BD5A-27395A23218D}" destId="{FAA9C2F5-7157-4DCE-B33F-A87100A9617E}" srcOrd="0" destOrd="0" parTransId="{394D6296-2FFC-4A4D-B075-6E10C8A96069}" sibTransId="{6D019FFD-4FEA-4BF2-8E8F-1B569FFDBC7A}"/>
    <dgm:cxn modelId="{67598C45-7D6B-4894-9CD1-C5DA6AD77C82}" srcId="{17F688B9-6099-4450-BFA0-CD4D55EDF601}" destId="{00FDAD1B-C476-4E22-95A2-3BC584D07043}" srcOrd="0" destOrd="0" parTransId="{D2409CEE-F707-423A-8592-48A3CF509CCD}" sibTransId="{D43F652F-4CF0-4E37-BA20-3BD976C7D229}"/>
    <dgm:cxn modelId="{CFED73B1-5608-4F4E-A0BA-427E55ACB815}" type="presOf" srcId="{FAA9C2F5-7157-4DCE-B33F-A87100A9617E}" destId="{2BF4A476-F303-4D95-A691-541BCCA1CD6E}" srcOrd="0" destOrd="0" presId="urn:microsoft.com/office/officeart/2005/8/layout/StepDownProcess"/>
    <dgm:cxn modelId="{36DF151E-1CCD-4FB8-B2B8-D79441FB8983}" type="presOf" srcId="{F5F1441F-6B28-422D-BD5A-27395A23218D}" destId="{5DF5E9FD-3D78-4E7D-9F0B-44D198ABBC2F}" srcOrd="0" destOrd="0" presId="urn:microsoft.com/office/officeart/2005/8/layout/StepDownProcess"/>
    <dgm:cxn modelId="{BE50CBFA-7F6A-4A8D-8C9A-C35FEDD491A8}" type="presOf" srcId="{17F688B9-6099-4450-BFA0-CD4D55EDF601}" destId="{1079B41E-731A-47B4-A140-060340A7FA54}" srcOrd="0" destOrd="0" presId="urn:microsoft.com/office/officeart/2005/8/layout/StepDownProcess"/>
    <dgm:cxn modelId="{027A3989-7599-49FA-B05E-0B1E3854ED1F}" srcId="{D3A2BA1E-BF04-49A7-839C-1DD575E2BB5F}" destId="{17F688B9-6099-4450-BFA0-CD4D55EDF601}" srcOrd="2" destOrd="0" parTransId="{4CBA0040-6F96-4482-AD7B-D77D496C9120}" sibTransId="{21D8EE8E-804A-4EE4-9D26-D3DEA74BF4C5}"/>
    <dgm:cxn modelId="{29527CE8-FF8C-40ED-838E-DFF4740D68A6}" srcId="{D3A2BA1E-BF04-49A7-839C-1DD575E2BB5F}" destId="{06A475DB-4281-426E-A17E-8689F375ED5D}" srcOrd="0" destOrd="0" parTransId="{D9185F29-A246-4A12-9999-8EB6D36BACAB}" sibTransId="{7D9B63EE-CB35-4742-9185-46B896F1B8FF}"/>
    <dgm:cxn modelId="{80B71644-1691-498A-9B9A-FD2DFC72C64E}" type="presOf" srcId="{D3A2BA1E-BF04-49A7-839C-1DD575E2BB5F}" destId="{31DC71A4-5754-41EA-9DF1-EBBDE82209E8}" srcOrd="0" destOrd="0" presId="urn:microsoft.com/office/officeart/2005/8/layout/StepDownProcess"/>
    <dgm:cxn modelId="{10EFDA1D-50A8-4026-9214-059518B41815}" type="presOf" srcId="{00FDAD1B-C476-4E22-95A2-3BC584D07043}" destId="{950B634F-ED01-4A0C-8B80-937A83F629B4}" srcOrd="0" destOrd="0" presId="urn:microsoft.com/office/officeart/2005/8/layout/StepDownProcess"/>
    <dgm:cxn modelId="{B54D60D0-F827-4CB8-A3C0-3FE979431583}" type="presOf" srcId="{E6F6C809-C827-4B6B-92D0-5D5D2AFAD4BE}" destId="{D2461C00-3CC9-465A-AE7B-AE23B5E0BE6F}" srcOrd="0" destOrd="0" presId="urn:microsoft.com/office/officeart/2005/8/layout/StepDownProcess"/>
    <dgm:cxn modelId="{368C3DA4-AB11-4676-97E5-D7ADFC8B349A}" srcId="{06A475DB-4281-426E-A17E-8689F375ED5D}" destId="{E6F6C809-C827-4B6B-92D0-5D5D2AFAD4BE}" srcOrd="0" destOrd="0" parTransId="{66F8156A-46AB-4647-A7A9-66F526922BBB}" sibTransId="{34BD5164-A6CA-40F0-A1AB-64CC134D18DD}"/>
    <dgm:cxn modelId="{F811BFBA-816D-4BDA-B47A-66AC0BE0740E}" type="presParOf" srcId="{31DC71A4-5754-41EA-9DF1-EBBDE82209E8}" destId="{54F75FDE-B8D4-4D42-B9B3-9452528EBC2D}" srcOrd="0" destOrd="0" presId="urn:microsoft.com/office/officeart/2005/8/layout/StepDownProcess"/>
    <dgm:cxn modelId="{89F9C2C7-6F53-4D16-86E1-EB99FD5B43FE}" type="presParOf" srcId="{54F75FDE-B8D4-4D42-B9B3-9452528EBC2D}" destId="{E873B12D-4C29-4359-A36A-78D72C7A63F7}" srcOrd="0" destOrd="0" presId="urn:microsoft.com/office/officeart/2005/8/layout/StepDownProcess"/>
    <dgm:cxn modelId="{2137B732-21B4-441F-A915-77126E6A2754}" type="presParOf" srcId="{54F75FDE-B8D4-4D42-B9B3-9452528EBC2D}" destId="{D90A5E90-012B-4340-8E33-984089476EA8}" srcOrd="1" destOrd="0" presId="urn:microsoft.com/office/officeart/2005/8/layout/StepDownProcess"/>
    <dgm:cxn modelId="{A7737811-44CD-4313-BCD7-BEFFB372FF94}" type="presParOf" srcId="{54F75FDE-B8D4-4D42-B9B3-9452528EBC2D}" destId="{D2461C00-3CC9-465A-AE7B-AE23B5E0BE6F}" srcOrd="2" destOrd="0" presId="urn:microsoft.com/office/officeart/2005/8/layout/StepDownProcess"/>
    <dgm:cxn modelId="{86EB1BCF-AE58-4EBE-8F4A-27D40E5EC7A1}" type="presParOf" srcId="{31DC71A4-5754-41EA-9DF1-EBBDE82209E8}" destId="{005B428C-9618-4A79-A4AA-9F01F42DBB29}" srcOrd="1" destOrd="0" presId="urn:microsoft.com/office/officeart/2005/8/layout/StepDownProcess"/>
    <dgm:cxn modelId="{B2499118-9338-46FE-8496-D22E1A70E51D}" type="presParOf" srcId="{31DC71A4-5754-41EA-9DF1-EBBDE82209E8}" destId="{C49112F9-837A-4F1B-9E0D-4DC0C21E80A6}" srcOrd="2" destOrd="0" presId="urn:microsoft.com/office/officeart/2005/8/layout/StepDownProcess"/>
    <dgm:cxn modelId="{A3F61B68-1626-4298-B174-C98603A5E183}" type="presParOf" srcId="{C49112F9-837A-4F1B-9E0D-4DC0C21E80A6}" destId="{83D4129D-D5AE-41BF-860B-F7307645EAA6}" srcOrd="0" destOrd="0" presId="urn:microsoft.com/office/officeart/2005/8/layout/StepDownProcess"/>
    <dgm:cxn modelId="{B2A7717E-5C54-4EDF-9F5D-7BC6F45D3993}" type="presParOf" srcId="{C49112F9-837A-4F1B-9E0D-4DC0C21E80A6}" destId="{5DF5E9FD-3D78-4E7D-9F0B-44D198ABBC2F}" srcOrd="1" destOrd="0" presId="urn:microsoft.com/office/officeart/2005/8/layout/StepDownProcess"/>
    <dgm:cxn modelId="{80CBDB44-8132-4D1A-A50C-C007B8BA9BCE}" type="presParOf" srcId="{C49112F9-837A-4F1B-9E0D-4DC0C21E80A6}" destId="{2BF4A476-F303-4D95-A691-541BCCA1CD6E}" srcOrd="2" destOrd="0" presId="urn:microsoft.com/office/officeart/2005/8/layout/StepDownProcess"/>
    <dgm:cxn modelId="{BB542B21-E4F7-47C9-BA10-FC443E95BE1F}" type="presParOf" srcId="{31DC71A4-5754-41EA-9DF1-EBBDE82209E8}" destId="{AA0F5E9C-2B2A-4E3D-B53F-C6A997D910D6}" srcOrd="3" destOrd="0" presId="urn:microsoft.com/office/officeart/2005/8/layout/StepDownProcess"/>
    <dgm:cxn modelId="{E05ABE27-E0A1-4677-B49F-D9B573A00CD6}" type="presParOf" srcId="{31DC71A4-5754-41EA-9DF1-EBBDE82209E8}" destId="{E3A174C5-A8C7-41BD-B05D-742C315312FE}" srcOrd="4" destOrd="0" presId="urn:microsoft.com/office/officeart/2005/8/layout/StepDownProcess"/>
    <dgm:cxn modelId="{13A7EA3B-12D8-413A-84D1-0AC322B94359}" type="presParOf" srcId="{E3A174C5-A8C7-41BD-B05D-742C315312FE}" destId="{1079B41E-731A-47B4-A140-060340A7FA54}" srcOrd="0" destOrd="0" presId="urn:microsoft.com/office/officeart/2005/8/layout/StepDownProcess"/>
    <dgm:cxn modelId="{15A3208D-740D-437A-AA32-EA39F8347CAC}" type="presParOf" srcId="{E3A174C5-A8C7-41BD-B05D-742C315312FE}" destId="{950B634F-ED01-4A0C-8B80-937A83F629B4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2FCF26-C1E2-A849-AFE2-1D572A6BD094}" type="doc">
      <dgm:prSet loTypeId="urn:microsoft.com/office/officeart/2005/8/layout/hProcess11" loCatId="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B589D62-089C-774D-B2AA-C17149E5EBA3}">
      <dgm:prSet custT="1"/>
      <dgm:spPr>
        <a:ln>
          <a:noFill/>
        </a:ln>
      </dgm:spPr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en-US" sz="2200" b="1" dirty="0" smtClean="0">
              <a:latin typeface="Book Antiqua"/>
              <a:cs typeface="Book Antiqua"/>
            </a:rPr>
            <a:t> 2010-2014 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en-US" sz="2800" b="0" dirty="0" err="1" smtClean="0">
              <a:latin typeface="Book Antiqua"/>
              <a:cs typeface="Book Antiqua"/>
            </a:rPr>
            <a:t>Peningkatan</a:t>
          </a:r>
          <a:r>
            <a:rPr lang="en-US" sz="2800" b="0" dirty="0" smtClean="0">
              <a:latin typeface="Book Antiqua"/>
              <a:cs typeface="Book Antiqua"/>
            </a:rPr>
            <a:t> </a:t>
          </a:r>
          <a:r>
            <a:rPr lang="en-US" sz="2800" b="0" dirty="0" err="1" smtClean="0">
              <a:latin typeface="Book Antiqua"/>
              <a:cs typeface="Book Antiqua"/>
            </a:rPr>
            <a:t>Akses</a:t>
          </a:r>
          <a:endParaRPr lang="en-US" sz="2800" b="0" dirty="0">
            <a:latin typeface="Book Antiqua"/>
            <a:cs typeface="Book Antiqua"/>
          </a:endParaRPr>
        </a:p>
      </dgm:t>
    </dgm:pt>
    <dgm:pt modelId="{2E590AFB-C80D-2841-B5E7-F511E46243AE}" type="parTrans" cxnId="{AF55EF12-3742-5B48-97D6-A5883443BE99}">
      <dgm:prSet/>
      <dgm:spPr/>
      <dgm:t>
        <a:bodyPr/>
        <a:lstStyle/>
        <a:p>
          <a:endParaRPr lang="en-US"/>
        </a:p>
      </dgm:t>
    </dgm:pt>
    <dgm:pt modelId="{902A7E78-AD5A-FA40-ADA5-B48B2CCD2FCF}" type="sibTrans" cxnId="{AF55EF12-3742-5B48-97D6-A5883443BE99}">
      <dgm:prSet/>
      <dgm:spPr/>
      <dgm:t>
        <a:bodyPr/>
        <a:lstStyle/>
        <a:p>
          <a:endParaRPr lang="en-US"/>
        </a:p>
      </dgm:t>
    </dgm:pt>
    <dgm:pt modelId="{C18DB18B-949E-844F-9DE4-81C87E5039C9}">
      <dgm:prSet custT="1"/>
      <dgm:spPr>
        <a:ln>
          <a:noFill/>
        </a:ln>
      </dgm:spPr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en-US" sz="2200" dirty="0" smtClean="0">
              <a:latin typeface="Book Antiqua"/>
              <a:cs typeface="Book Antiqua"/>
            </a:rPr>
            <a:t>2015-2019 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en-US" sz="2800" dirty="0" err="1" smtClean="0">
              <a:latin typeface="Book Antiqua"/>
              <a:cs typeface="Book Antiqua"/>
            </a:rPr>
            <a:t>Peningkatan</a:t>
          </a:r>
          <a:r>
            <a:rPr lang="en-US" sz="2800" dirty="0" smtClean="0">
              <a:latin typeface="Book Antiqua"/>
              <a:cs typeface="Book Antiqua"/>
            </a:rPr>
            <a:t> </a:t>
          </a:r>
          <a:r>
            <a:rPr lang="en-US" sz="2800" dirty="0" err="1" smtClean="0">
              <a:latin typeface="Book Antiqua"/>
              <a:cs typeface="Book Antiqua"/>
            </a:rPr>
            <a:t>Mutu</a:t>
          </a:r>
          <a:endParaRPr lang="en-US" sz="2800" dirty="0">
            <a:latin typeface="Book Antiqua"/>
            <a:cs typeface="Book Antiqua"/>
          </a:endParaRPr>
        </a:p>
      </dgm:t>
    </dgm:pt>
    <dgm:pt modelId="{0444B9D8-E096-4D47-945C-15E56061122F}" type="parTrans" cxnId="{E24EB15B-4F4F-584B-82DB-4952DD50C320}">
      <dgm:prSet/>
      <dgm:spPr/>
      <dgm:t>
        <a:bodyPr/>
        <a:lstStyle/>
        <a:p>
          <a:endParaRPr lang="en-US"/>
        </a:p>
      </dgm:t>
    </dgm:pt>
    <dgm:pt modelId="{2BD315D8-CF4C-2E4A-B0EA-361318CC2274}" type="sibTrans" cxnId="{E24EB15B-4F4F-584B-82DB-4952DD50C320}">
      <dgm:prSet/>
      <dgm:spPr/>
      <dgm:t>
        <a:bodyPr/>
        <a:lstStyle/>
        <a:p>
          <a:endParaRPr lang="en-US"/>
        </a:p>
      </dgm:t>
    </dgm:pt>
    <dgm:pt modelId="{E47644D3-1C82-B04E-B2BD-BBC350A58553}" type="pres">
      <dgm:prSet presAssocID="{B12FCF26-C1E2-A849-AFE2-1D572A6BD0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55E0AE-AE91-9D48-B7E5-78E821CCB15D}" type="pres">
      <dgm:prSet presAssocID="{B12FCF26-C1E2-A849-AFE2-1D572A6BD094}" presName="arrow" presStyleLbl="bgShp" presStyleIdx="0" presStyleCn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9D7E8F65-B307-CE4F-9747-AD6CC656AE8F}" type="pres">
      <dgm:prSet presAssocID="{B12FCF26-C1E2-A849-AFE2-1D572A6BD094}" presName="points" presStyleCnt="0"/>
      <dgm:spPr/>
    </dgm:pt>
    <dgm:pt modelId="{22D7C09E-1BC5-8A41-82AE-5E68129FFADC}" type="pres">
      <dgm:prSet presAssocID="{8B589D62-089C-774D-B2AA-C17149E5EBA3}" presName="compositeA" presStyleCnt="0"/>
      <dgm:spPr/>
    </dgm:pt>
    <dgm:pt modelId="{9063A49D-CEE8-204E-9644-213D68AEE3ED}" type="pres">
      <dgm:prSet presAssocID="{8B589D62-089C-774D-B2AA-C17149E5EBA3}" presName="text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439ED3-79AB-5547-BB0E-1545CDC35A2C}" type="pres">
      <dgm:prSet presAssocID="{8B589D62-089C-774D-B2AA-C17149E5EBA3}" presName="circleA" presStyleLbl="node1" presStyleIdx="0" presStyleCnt="2" custScaleX="185861" custScaleY="137255"/>
      <dgm:spPr/>
    </dgm:pt>
    <dgm:pt modelId="{C210818F-DB5C-9247-B9EA-0F019D690073}" type="pres">
      <dgm:prSet presAssocID="{8B589D62-089C-774D-B2AA-C17149E5EBA3}" presName="spaceA" presStyleCnt="0"/>
      <dgm:spPr/>
    </dgm:pt>
    <dgm:pt modelId="{136DB653-977A-764F-A0E2-78B91274AFE5}" type="pres">
      <dgm:prSet presAssocID="{902A7E78-AD5A-FA40-ADA5-B48B2CCD2FCF}" presName="space" presStyleCnt="0"/>
      <dgm:spPr/>
    </dgm:pt>
    <dgm:pt modelId="{6236CCC0-D4EB-7E43-9296-8D399EA8F6B8}" type="pres">
      <dgm:prSet presAssocID="{C18DB18B-949E-844F-9DE4-81C87E5039C9}" presName="compositeB" presStyleCnt="0"/>
      <dgm:spPr/>
    </dgm:pt>
    <dgm:pt modelId="{212BC85B-6C0F-834E-9C61-92D4050A6F5F}" type="pres">
      <dgm:prSet presAssocID="{C18DB18B-949E-844F-9DE4-81C87E5039C9}" presName="text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D6B89-75CB-3C45-85EF-E5DA8067D718}" type="pres">
      <dgm:prSet presAssocID="{C18DB18B-949E-844F-9DE4-81C87E5039C9}" presName="circleB" presStyleLbl="node1" presStyleIdx="1" presStyleCnt="2" custScaleX="179993" custScaleY="137255"/>
      <dgm:spPr/>
    </dgm:pt>
    <dgm:pt modelId="{B4BA6DA5-61BD-2B48-85F0-3B9E4534382E}" type="pres">
      <dgm:prSet presAssocID="{C18DB18B-949E-844F-9DE4-81C87E5039C9}" presName="spaceB" presStyleCnt="0"/>
      <dgm:spPr/>
    </dgm:pt>
  </dgm:ptLst>
  <dgm:cxnLst>
    <dgm:cxn modelId="{C60633D5-F272-6B47-A98F-C966F4D9FD35}" type="presOf" srcId="{B12FCF26-C1E2-A849-AFE2-1D572A6BD094}" destId="{E47644D3-1C82-B04E-B2BD-BBC350A58553}" srcOrd="0" destOrd="0" presId="urn:microsoft.com/office/officeart/2005/8/layout/hProcess11"/>
    <dgm:cxn modelId="{AF55EF12-3742-5B48-97D6-A5883443BE99}" srcId="{B12FCF26-C1E2-A849-AFE2-1D572A6BD094}" destId="{8B589D62-089C-774D-B2AA-C17149E5EBA3}" srcOrd="0" destOrd="0" parTransId="{2E590AFB-C80D-2841-B5E7-F511E46243AE}" sibTransId="{902A7E78-AD5A-FA40-ADA5-B48B2CCD2FCF}"/>
    <dgm:cxn modelId="{E24EB15B-4F4F-584B-82DB-4952DD50C320}" srcId="{B12FCF26-C1E2-A849-AFE2-1D572A6BD094}" destId="{C18DB18B-949E-844F-9DE4-81C87E5039C9}" srcOrd="1" destOrd="0" parTransId="{0444B9D8-E096-4D47-945C-15E56061122F}" sibTransId="{2BD315D8-CF4C-2E4A-B0EA-361318CC2274}"/>
    <dgm:cxn modelId="{80235141-6087-8041-815E-36A6D844F4F8}" type="presOf" srcId="{C18DB18B-949E-844F-9DE4-81C87E5039C9}" destId="{212BC85B-6C0F-834E-9C61-92D4050A6F5F}" srcOrd="0" destOrd="0" presId="urn:microsoft.com/office/officeart/2005/8/layout/hProcess11"/>
    <dgm:cxn modelId="{EA115CE2-2B98-B946-BEDE-C811E5B08B92}" type="presOf" srcId="{8B589D62-089C-774D-B2AA-C17149E5EBA3}" destId="{9063A49D-CEE8-204E-9644-213D68AEE3ED}" srcOrd="0" destOrd="0" presId="urn:microsoft.com/office/officeart/2005/8/layout/hProcess11"/>
    <dgm:cxn modelId="{DCDDE790-0B80-FA4F-8317-861BE02E4058}" type="presParOf" srcId="{E47644D3-1C82-B04E-B2BD-BBC350A58553}" destId="{3755E0AE-AE91-9D48-B7E5-78E821CCB15D}" srcOrd="0" destOrd="0" presId="urn:microsoft.com/office/officeart/2005/8/layout/hProcess11"/>
    <dgm:cxn modelId="{4108C006-CC54-C043-8951-B8AB3B8A562E}" type="presParOf" srcId="{E47644D3-1C82-B04E-B2BD-BBC350A58553}" destId="{9D7E8F65-B307-CE4F-9747-AD6CC656AE8F}" srcOrd="1" destOrd="0" presId="urn:microsoft.com/office/officeart/2005/8/layout/hProcess11"/>
    <dgm:cxn modelId="{522B767A-CF3F-3F45-A3A0-11BA656FF577}" type="presParOf" srcId="{9D7E8F65-B307-CE4F-9747-AD6CC656AE8F}" destId="{22D7C09E-1BC5-8A41-82AE-5E68129FFADC}" srcOrd="0" destOrd="0" presId="urn:microsoft.com/office/officeart/2005/8/layout/hProcess11"/>
    <dgm:cxn modelId="{633D49C7-AD8B-AB41-8497-63ECD239DD02}" type="presParOf" srcId="{22D7C09E-1BC5-8A41-82AE-5E68129FFADC}" destId="{9063A49D-CEE8-204E-9644-213D68AEE3ED}" srcOrd="0" destOrd="0" presId="urn:microsoft.com/office/officeart/2005/8/layout/hProcess11"/>
    <dgm:cxn modelId="{2AECFC06-B82C-0742-B979-603637835961}" type="presParOf" srcId="{22D7C09E-1BC5-8A41-82AE-5E68129FFADC}" destId="{A8439ED3-79AB-5547-BB0E-1545CDC35A2C}" srcOrd="1" destOrd="0" presId="urn:microsoft.com/office/officeart/2005/8/layout/hProcess11"/>
    <dgm:cxn modelId="{EFFFE0F0-296A-284D-8186-5ACACFD1B779}" type="presParOf" srcId="{22D7C09E-1BC5-8A41-82AE-5E68129FFADC}" destId="{C210818F-DB5C-9247-B9EA-0F019D690073}" srcOrd="2" destOrd="0" presId="urn:microsoft.com/office/officeart/2005/8/layout/hProcess11"/>
    <dgm:cxn modelId="{3EAD8406-8DDD-1B46-AC1E-6964C3BCAB8A}" type="presParOf" srcId="{9D7E8F65-B307-CE4F-9747-AD6CC656AE8F}" destId="{136DB653-977A-764F-A0E2-78B91274AFE5}" srcOrd="1" destOrd="0" presId="urn:microsoft.com/office/officeart/2005/8/layout/hProcess11"/>
    <dgm:cxn modelId="{2503BB20-4855-8847-924F-1BACD59EDE1A}" type="presParOf" srcId="{9D7E8F65-B307-CE4F-9747-AD6CC656AE8F}" destId="{6236CCC0-D4EB-7E43-9296-8D399EA8F6B8}" srcOrd="2" destOrd="0" presId="urn:microsoft.com/office/officeart/2005/8/layout/hProcess11"/>
    <dgm:cxn modelId="{83902B74-5A5D-1542-A804-48F9559A80B9}" type="presParOf" srcId="{6236CCC0-D4EB-7E43-9296-8D399EA8F6B8}" destId="{212BC85B-6C0F-834E-9C61-92D4050A6F5F}" srcOrd="0" destOrd="0" presId="urn:microsoft.com/office/officeart/2005/8/layout/hProcess11"/>
    <dgm:cxn modelId="{385226E4-7566-8D4C-8889-5F8DDBC7E7E8}" type="presParOf" srcId="{6236CCC0-D4EB-7E43-9296-8D399EA8F6B8}" destId="{1DDD6B89-75CB-3C45-85EF-E5DA8067D718}" srcOrd="1" destOrd="0" presId="urn:microsoft.com/office/officeart/2005/8/layout/hProcess11"/>
    <dgm:cxn modelId="{F5C676D5-831B-A04B-BE13-F1017DCAEEF2}" type="presParOf" srcId="{6236CCC0-D4EB-7E43-9296-8D399EA8F6B8}" destId="{B4BA6DA5-61BD-2B48-85F0-3B9E4534382E}" srcOrd="2" destOrd="0" presId="urn:microsoft.com/office/officeart/2005/8/layout/hProcess11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88803C-726C-F845-B354-147DD9216C01}" type="doc">
      <dgm:prSet loTypeId="urn:microsoft.com/office/officeart/2005/8/layout/gear1" loCatId="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263F741-5213-3B49-9C87-6F9A7D0357E4}">
      <dgm:prSet phldrT="[Text]"/>
      <dgm:spPr/>
      <dgm:t>
        <a:bodyPr/>
        <a:lstStyle/>
        <a:p>
          <a:r>
            <a:rPr lang="en-US" dirty="0" err="1" smtClean="0"/>
            <a:t>Standar</a:t>
          </a:r>
          <a:endParaRPr lang="en-US" dirty="0"/>
        </a:p>
      </dgm:t>
    </dgm:pt>
    <dgm:pt modelId="{AB9D163D-20E9-A04B-8D5B-37C1B41FF12D}" type="parTrans" cxnId="{CEB0B126-5E57-514E-AEEC-9BA719D15B7A}">
      <dgm:prSet/>
      <dgm:spPr/>
      <dgm:t>
        <a:bodyPr/>
        <a:lstStyle/>
        <a:p>
          <a:endParaRPr lang="en-US"/>
        </a:p>
      </dgm:t>
    </dgm:pt>
    <dgm:pt modelId="{573BE6C3-9A33-9C4F-91EE-6BBC9F95DD66}" type="sibTrans" cxnId="{CEB0B126-5E57-514E-AEEC-9BA719D15B7A}">
      <dgm:prSet/>
      <dgm:spPr/>
      <dgm:t>
        <a:bodyPr/>
        <a:lstStyle/>
        <a:p>
          <a:endParaRPr lang="en-US"/>
        </a:p>
      </dgm:t>
    </dgm:pt>
    <dgm:pt modelId="{F5812CC6-3D6B-CF48-8608-6E5D2833E700}">
      <dgm:prSet phldrT="[Text]"/>
      <dgm:spPr/>
      <dgm:t>
        <a:bodyPr/>
        <a:lstStyle/>
        <a:p>
          <a:r>
            <a:rPr lang="en-US" dirty="0" smtClean="0"/>
            <a:t>SPME</a:t>
          </a:r>
          <a:endParaRPr lang="en-US" dirty="0"/>
        </a:p>
      </dgm:t>
    </dgm:pt>
    <dgm:pt modelId="{8653F88B-02B0-4F45-829E-5BE70E5B4D8B}" type="parTrans" cxnId="{70CBA037-4C3E-DC41-850F-0F9534DD5735}">
      <dgm:prSet/>
      <dgm:spPr/>
      <dgm:t>
        <a:bodyPr/>
        <a:lstStyle/>
        <a:p>
          <a:endParaRPr lang="en-US"/>
        </a:p>
      </dgm:t>
    </dgm:pt>
    <dgm:pt modelId="{F7BD5761-305B-AB41-B05C-C422B7F1E8BD}" type="sibTrans" cxnId="{70CBA037-4C3E-DC41-850F-0F9534DD5735}">
      <dgm:prSet/>
      <dgm:spPr/>
      <dgm:t>
        <a:bodyPr/>
        <a:lstStyle/>
        <a:p>
          <a:endParaRPr lang="en-US"/>
        </a:p>
      </dgm:t>
    </dgm:pt>
    <dgm:pt modelId="{D858AF0A-04FA-0A44-A628-1CAF4F4609AE}">
      <dgm:prSet phldrT="[Text]"/>
      <dgm:spPr/>
      <dgm:t>
        <a:bodyPr/>
        <a:lstStyle/>
        <a:p>
          <a:r>
            <a:rPr lang="en-US" dirty="0" smtClean="0"/>
            <a:t>SPMI</a:t>
          </a:r>
          <a:endParaRPr lang="en-US" dirty="0"/>
        </a:p>
      </dgm:t>
    </dgm:pt>
    <dgm:pt modelId="{5D6D6769-16FE-FD4E-B889-F50F04926FA5}" type="parTrans" cxnId="{E41562F5-F92A-0047-BEE1-FAA0B347C3E4}">
      <dgm:prSet/>
      <dgm:spPr/>
      <dgm:t>
        <a:bodyPr/>
        <a:lstStyle/>
        <a:p>
          <a:endParaRPr lang="en-US"/>
        </a:p>
      </dgm:t>
    </dgm:pt>
    <dgm:pt modelId="{FCBBCC7D-8373-004E-A8D3-70131BDD98D1}" type="sibTrans" cxnId="{E41562F5-F92A-0047-BEE1-FAA0B347C3E4}">
      <dgm:prSet/>
      <dgm:spPr/>
      <dgm:t>
        <a:bodyPr/>
        <a:lstStyle/>
        <a:p>
          <a:endParaRPr lang="en-US"/>
        </a:p>
      </dgm:t>
    </dgm:pt>
    <dgm:pt modelId="{ED2AD87A-EDFD-3B47-A30D-1C4DF10F35DF}" type="pres">
      <dgm:prSet presAssocID="{4888803C-726C-F845-B354-147DD9216C01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7374AC-2CB2-4A47-8CC5-04B4748AB121}" type="pres">
      <dgm:prSet presAssocID="{6263F741-5213-3B49-9C87-6F9A7D0357E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32E665-7830-804A-B31F-11C58B164BEE}" type="pres">
      <dgm:prSet presAssocID="{6263F741-5213-3B49-9C87-6F9A7D0357E4}" presName="gear1srcNode" presStyleLbl="node1" presStyleIdx="0" presStyleCnt="3"/>
      <dgm:spPr/>
      <dgm:t>
        <a:bodyPr/>
        <a:lstStyle/>
        <a:p>
          <a:endParaRPr lang="en-US"/>
        </a:p>
      </dgm:t>
    </dgm:pt>
    <dgm:pt modelId="{E90FF5D0-BAA3-F544-AEDD-50C55C909957}" type="pres">
      <dgm:prSet presAssocID="{6263F741-5213-3B49-9C87-6F9A7D0357E4}" presName="gear1dstNode" presStyleLbl="node1" presStyleIdx="0" presStyleCnt="3"/>
      <dgm:spPr/>
      <dgm:t>
        <a:bodyPr/>
        <a:lstStyle/>
        <a:p>
          <a:endParaRPr lang="en-US"/>
        </a:p>
      </dgm:t>
    </dgm:pt>
    <dgm:pt modelId="{19F93334-883A-C544-BE52-5D0C96F29546}" type="pres">
      <dgm:prSet presAssocID="{F5812CC6-3D6B-CF48-8608-6E5D2833E700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4A455C-5997-0941-B1EB-47F2E5426DB7}" type="pres">
      <dgm:prSet presAssocID="{F5812CC6-3D6B-CF48-8608-6E5D2833E700}" presName="gear2srcNode" presStyleLbl="node1" presStyleIdx="1" presStyleCnt="3"/>
      <dgm:spPr/>
      <dgm:t>
        <a:bodyPr/>
        <a:lstStyle/>
        <a:p>
          <a:endParaRPr lang="en-US"/>
        </a:p>
      </dgm:t>
    </dgm:pt>
    <dgm:pt modelId="{BD1FFA87-F580-4A43-B76B-CADE80808A7E}" type="pres">
      <dgm:prSet presAssocID="{F5812CC6-3D6B-CF48-8608-6E5D2833E700}" presName="gear2dstNode" presStyleLbl="node1" presStyleIdx="1" presStyleCnt="3"/>
      <dgm:spPr/>
      <dgm:t>
        <a:bodyPr/>
        <a:lstStyle/>
        <a:p>
          <a:endParaRPr lang="en-US"/>
        </a:p>
      </dgm:t>
    </dgm:pt>
    <dgm:pt modelId="{35F94E18-D0A2-794F-A485-9A8F128AEBBA}" type="pres">
      <dgm:prSet presAssocID="{D858AF0A-04FA-0A44-A628-1CAF4F4609AE}" presName="gear3" presStyleLbl="node1" presStyleIdx="2" presStyleCnt="3"/>
      <dgm:spPr/>
      <dgm:t>
        <a:bodyPr/>
        <a:lstStyle/>
        <a:p>
          <a:endParaRPr lang="en-US"/>
        </a:p>
      </dgm:t>
    </dgm:pt>
    <dgm:pt modelId="{CC35345A-3F95-C144-B9EB-1E80129A0256}" type="pres">
      <dgm:prSet presAssocID="{D858AF0A-04FA-0A44-A628-1CAF4F4609A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C223B1-0B1B-5A40-915F-191598415C54}" type="pres">
      <dgm:prSet presAssocID="{D858AF0A-04FA-0A44-A628-1CAF4F4609AE}" presName="gear3srcNode" presStyleLbl="node1" presStyleIdx="2" presStyleCnt="3"/>
      <dgm:spPr/>
      <dgm:t>
        <a:bodyPr/>
        <a:lstStyle/>
        <a:p>
          <a:endParaRPr lang="en-US"/>
        </a:p>
      </dgm:t>
    </dgm:pt>
    <dgm:pt modelId="{A1831A71-1764-1D48-864C-2A52077FC569}" type="pres">
      <dgm:prSet presAssocID="{D858AF0A-04FA-0A44-A628-1CAF4F4609AE}" presName="gear3dstNode" presStyleLbl="node1" presStyleIdx="2" presStyleCnt="3"/>
      <dgm:spPr/>
      <dgm:t>
        <a:bodyPr/>
        <a:lstStyle/>
        <a:p>
          <a:endParaRPr lang="en-US"/>
        </a:p>
      </dgm:t>
    </dgm:pt>
    <dgm:pt modelId="{B404D140-9263-3C4C-8D93-1A4B341F381D}" type="pres">
      <dgm:prSet presAssocID="{573BE6C3-9A33-9C4F-91EE-6BBC9F95DD66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D36D0E66-4262-3E40-A22B-9B699E1A8C0E}" type="pres">
      <dgm:prSet presAssocID="{F7BD5761-305B-AB41-B05C-C422B7F1E8BD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640A55C6-05D2-9F46-8A22-AF8823E8141D}" type="pres">
      <dgm:prSet presAssocID="{FCBBCC7D-8373-004E-A8D3-70131BDD98D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B99862A5-93E3-7542-994A-0B85C6064F86}" type="presOf" srcId="{F5812CC6-3D6B-CF48-8608-6E5D2833E700}" destId="{3C4A455C-5997-0941-B1EB-47F2E5426DB7}" srcOrd="1" destOrd="0" presId="urn:microsoft.com/office/officeart/2005/8/layout/gear1"/>
    <dgm:cxn modelId="{61D2C927-8DC7-5B47-BB5C-375D8704561D}" type="presOf" srcId="{D858AF0A-04FA-0A44-A628-1CAF4F4609AE}" destId="{CC35345A-3F95-C144-B9EB-1E80129A0256}" srcOrd="1" destOrd="0" presId="urn:microsoft.com/office/officeart/2005/8/layout/gear1"/>
    <dgm:cxn modelId="{B4878435-DDAF-5142-A0BD-28481AADAA42}" type="presOf" srcId="{D858AF0A-04FA-0A44-A628-1CAF4F4609AE}" destId="{A1831A71-1764-1D48-864C-2A52077FC569}" srcOrd="3" destOrd="0" presId="urn:microsoft.com/office/officeart/2005/8/layout/gear1"/>
    <dgm:cxn modelId="{5C0F8200-208B-DA46-B2B5-AB63874FE3A4}" type="presOf" srcId="{F7BD5761-305B-AB41-B05C-C422B7F1E8BD}" destId="{D36D0E66-4262-3E40-A22B-9B699E1A8C0E}" srcOrd="0" destOrd="0" presId="urn:microsoft.com/office/officeart/2005/8/layout/gear1"/>
    <dgm:cxn modelId="{75660F90-462B-3F41-802E-D1937CD7331F}" type="presOf" srcId="{6263F741-5213-3B49-9C87-6F9A7D0357E4}" destId="{E90FF5D0-BAA3-F544-AEDD-50C55C909957}" srcOrd="2" destOrd="0" presId="urn:microsoft.com/office/officeart/2005/8/layout/gear1"/>
    <dgm:cxn modelId="{4763EA37-2B1A-D44F-A974-A0FF095B563A}" type="presOf" srcId="{D858AF0A-04FA-0A44-A628-1CAF4F4609AE}" destId="{66C223B1-0B1B-5A40-915F-191598415C54}" srcOrd="2" destOrd="0" presId="urn:microsoft.com/office/officeart/2005/8/layout/gear1"/>
    <dgm:cxn modelId="{2B0371BD-4E7F-A647-8EF7-DC1F6FBB5DEE}" type="presOf" srcId="{4888803C-726C-F845-B354-147DD9216C01}" destId="{ED2AD87A-EDFD-3B47-A30D-1C4DF10F35DF}" srcOrd="0" destOrd="0" presId="urn:microsoft.com/office/officeart/2005/8/layout/gear1"/>
    <dgm:cxn modelId="{2A7EE486-F0FF-FA41-ADFF-55B5A4A2B2B7}" type="presOf" srcId="{D858AF0A-04FA-0A44-A628-1CAF4F4609AE}" destId="{35F94E18-D0A2-794F-A485-9A8F128AEBBA}" srcOrd="0" destOrd="0" presId="urn:microsoft.com/office/officeart/2005/8/layout/gear1"/>
    <dgm:cxn modelId="{D1CFE4F4-C6DE-0B40-B928-DB024FD189A3}" type="presOf" srcId="{F5812CC6-3D6B-CF48-8608-6E5D2833E700}" destId="{19F93334-883A-C544-BE52-5D0C96F29546}" srcOrd="0" destOrd="0" presId="urn:microsoft.com/office/officeart/2005/8/layout/gear1"/>
    <dgm:cxn modelId="{1A3390B8-61AB-204A-BC15-2BE019EE9004}" type="presOf" srcId="{F5812CC6-3D6B-CF48-8608-6E5D2833E700}" destId="{BD1FFA87-F580-4A43-B76B-CADE80808A7E}" srcOrd="2" destOrd="0" presId="urn:microsoft.com/office/officeart/2005/8/layout/gear1"/>
    <dgm:cxn modelId="{7B035431-AB1E-DD4F-9B9E-6C7796E4E0E5}" type="presOf" srcId="{FCBBCC7D-8373-004E-A8D3-70131BDD98D1}" destId="{640A55C6-05D2-9F46-8A22-AF8823E8141D}" srcOrd="0" destOrd="0" presId="urn:microsoft.com/office/officeart/2005/8/layout/gear1"/>
    <dgm:cxn modelId="{9064379F-1766-9B40-A770-154CBF92387C}" type="presOf" srcId="{6263F741-5213-3B49-9C87-6F9A7D0357E4}" destId="{F87374AC-2CB2-4A47-8CC5-04B4748AB121}" srcOrd="0" destOrd="0" presId="urn:microsoft.com/office/officeart/2005/8/layout/gear1"/>
    <dgm:cxn modelId="{E41562F5-F92A-0047-BEE1-FAA0B347C3E4}" srcId="{4888803C-726C-F845-B354-147DD9216C01}" destId="{D858AF0A-04FA-0A44-A628-1CAF4F4609AE}" srcOrd="2" destOrd="0" parTransId="{5D6D6769-16FE-FD4E-B889-F50F04926FA5}" sibTransId="{FCBBCC7D-8373-004E-A8D3-70131BDD98D1}"/>
    <dgm:cxn modelId="{D87EF89E-ABED-3B4D-8A4C-AA7515A4B051}" type="presOf" srcId="{573BE6C3-9A33-9C4F-91EE-6BBC9F95DD66}" destId="{B404D140-9263-3C4C-8D93-1A4B341F381D}" srcOrd="0" destOrd="0" presId="urn:microsoft.com/office/officeart/2005/8/layout/gear1"/>
    <dgm:cxn modelId="{CEB0B126-5E57-514E-AEEC-9BA719D15B7A}" srcId="{4888803C-726C-F845-B354-147DD9216C01}" destId="{6263F741-5213-3B49-9C87-6F9A7D0357E4}" srcOrd="0" destOrd="0" parTransId="{AB9D163D-20E9-A04B-8D5B-37C1B41FF12D}" sibTransId="{573BE6C3-9A33-9C4F-91EE-6BBC9F95DD66}"/>
    <dgm:cxn modelId="{F071CB94-1E0F-1B4F-B1AD-307B27663F08}" type="presOf" srcId="{6263F741-5213-3B49-9C87-6F9A7D0357E4}" destId="{9532E665-7830-804A-B31F-11C58B164BEE}" srcOrd="1" destOrd="0" presId="urn:microsoft.com/office/officeart/2005/8/layout/gear1"/>
    <dgm:cxn modelId="{70CBA037-4C3E-DC41-850F-0F9534DD5735}" srcId="{4888803C-726C-F845-B354-147DD9216C01}" destId="{F5812CC6-3D6B-CF48-8608-6E5D2833E700}" srcOrd="1" destOrd="0" parTransId="{8653F88B-02B0-4F45-829E-5BE70E5B4D8B}" sibTransId="{F7BD5761-305B-AB41-B05C-C422B7F1E8BD}"/>
    <dgm:cxn modelId="{F90AA805-665B-1C4E-B12D-E7310F254369}" type="presParOf" srcId="{ED2AD87A-EDFD-3B47-A30D-1C4DF10F35DF}" destId="{F87374AC-2CB2-4A47-8CC5-04B4748AB121}" srcOrd="0" destOrd="0" presId="urn:microsoft.com/office/officeart/2005/8/layout/gear1"/>
    <dgm:cxn modelId="{E211C7D1-0C4E-D84E-A969-F2E6217431AF}" type="presParOf" srcId="{ED2AD87A-EDFD-3B47-A30D-1C4DF10F35DF}" destId="{9532E665-7830-804A-B31F-11C58B164BEE}" srcOrd="1" destOrd="0" presId="urn:microsoft.com/office/officeart/2005/8/layout/gear1"/>
    <dgm:cxn modelId="{5FCD3C5D-C5CB-1342-A827-04D87E3879F4}" type="presParOf" srcId="{ED2AD87A-EDFD-3B47-A30D-1C4DF10F35DF}" destId="{E90FF5D0-BAA3-F544-AEDD-50C55C909957}" srcOrd="2" destOrd="0" presId="urn:microsoft.com/office/officeart/2005/8/layout/gear1"/>
    <dgm:cxn modelId="{E36B8499-8475-4341-88EC-D583F8D917F7}" type="presParOf" srcId="{ED2AD87A-EDFD-3B47-A30D-1C4DF10F35DF}" destId="{19F93334-883A-C544-BE52-5D0C96F29546}" srcOrd="3" destOrd="0" presId="urn:microsoft.com/office/officeart/2005/8/layout/gear1"/>
    <dgm:cxn modelId="{C326F7B1-5D9E-4E44-9B0F-A9D93F7E5806}" type="presParOf" srcId="{ED2AD87A-EDFD-3B47-A30D-1C4DF10F35DF}" destId="{3C4A455C-5997-0941-B1EB-47F2E5426DB7}" srcOrd="4" destOrd="0" presId="urn:microsoft.com/office/officeart/2005/8/layout/gear1"/>
    <dgm:cxn modelId="{3FBA6AD1-B981-4F4C-9235-976C04E2CC98}" type="presParOf" srcId="{ED2AD87A-EDFD-3B47-A30D-1C4DF10F35DF}" destId="{BD1FFA87-F580-4A43-B76B-CADE80808A7E}" srcOrd="5" destOrd="0" presId="urn:microsoft.com/office/officeart/2005/8/layout/gear1"/>
    <dgm:cxn modelId="{40993955-1850-604F-8AD2-33CA7EFFA83A}" type="presParOf" srcId="{ED2AD87A-EDFD-3B47-A30D-1C4DF10F35DF}" destId="{35F94E18-D0A2-794F-A485-9A8F128AEBBA}" srcOrd="6" destOrd="0" presId="urn:microsoft.com/office/officeart/2005/8/layout/gear1"/>
    <dgm:cxn modelId="{D09970D5-E2B8-0C46-A0ED-662255F6635D}" type="presParOf" srcId="{ED2AD87A-EDFD-3B47-A30D-1C4DF10F35DF}" destId="{CC35345A-3F95-C144-B9EB-1E80129A0256}" srcOrd="7" destOrd="0" presId="urn:microsoft.com/office/officeart/2005/8/layout/gear1"/>
    <dgm:cxn modelId="{37559C1A-4CE0-CF4B-8565-336FEEC0233A}" type="presParOf" srcId="{ED2AD87A-EDFD-3B47-A30D-1C4DF10F35DF}" destId="{66C223B1-0B1B-5A40-915F-191598415C54}" srcOrd="8" destOrd="0" presId="urn:microsoft.com/office/officeart/2005/8/layout/gear1"/>
    <dgm:cxn modelId="{117EE1FF-D63D-9348-8F7F-2B6F6D714E39}" type="presParOf" srcId="{ED2AD87A-EDFD-3B47-A30D-1C4DF10F35DF}" destId="{A1831A71-1764-1D48-864C-2A52077FC569}" srcOrd="9" destOrd="0" presId="urn:microsoft.com/office/officeart/2005/8/layout/gear1"/>
    <dgm:cxn modelId="{F614C7DD-E8CE-A443-BD4B-10BA3C66BCA8}" type="presParOf" srcId="{ED2AD87A-EDFD-3B47-A30D-1C4DF10F35DF}" destId="{B404D140-9263-3C4C-8D93-1A4B341F381D}" srcOrd="10" destOrd="0" presId="urn:microsoft.com/office/officeart/2005/8/layout/gear1"/>
    <dgm:cxn modelId="{7A02CCA9-D00D-514A-AC4C-5B847EB23940}" type="presParOf" srcId="{ED2AD87A-EDFD-3B47-A30D-1C4DF10F35DF}" destId="{D36D0E66-4262-3E40-A22B-9B699E1A8C0E}" srcOrd="11" destOrd="0" presId="urn:microsoft.com/office/officeart/2005/8/layout/gear1"/>
    <dgm:cxn modelId="{EDCCA645-0EDB-7248-BDC6-91D6D9635896}" type="presParOf" srcId="{ED2AD87A-EDFD-3B47-A30D-1C4DF10F35DF}" destId="{640A55C6-05D2-9F46-8A22-AF8823E8141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007671-5C45-5C4C-89FB-4175E21AD8E4}" type="doc">
      <dgm:prSet loTypeId="urn:microsoft.com/office/officeart/2005/8/layout/vList5" loCatId="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3B51775-AD4A-C947-B4F9-8654F8D182EE}">
      <dgm:prSet phldrT="[Text]" custT="1"/>
      <dgm:spPr/>
      <dgm:t>
        <a:bodyPr/>
        <a:lstStyle/>
        <a:p>
          <a:r>
            <a:rPr lang="en-US" sz="2400" b="1" dirty="0" err="1" smtClean="0">
              <a:latin typeface="Book Antiqua"/>
              <a:cs typeface="Book Antiqua"/>
            </a:rPr>
            <a:t>Definisi</a:t>
          </a:r>
          <a:r>
            <a:rPr lang="en-US" sz="2400" b="1" dirty="0" smtClean="0">
              <a:latin typeface="Book Antiqua"/>
              <a:cs typeface="Book Antiqua"/>
            </a:rPr>
            <a:t> </a:t>
          </a:r>
          <a:r>
            <a:rPr lang="en-US" sz="2400" b="1" dirty="0" err="1" smtClean="0">
              <a:latin typeface="Book Antiqua"/>
              <a:cs typeface="Book Antiqua"/>
            </a:rPr>
            <a:t>Standar</a:t>
          </a:r>
          <a:endParaRPr lang="en-US" sz="2400" dirty="0">
            <a:latin typeface="Book Antiqua"/>
            <a:cs typeface="Book Antiqua"/>
          </a:endParaRPr>
        </a:p>
      </dgm:t>
    </dgm:pt>
    <dgm:pt modelId="{3E2B4C24-5F83-BA42-BAE0-9A7EDD06384A}" type="parTrans" cxnId="{19FA7656-E1C6-CE48-BEBF-FD39FD25D3A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52AB6A33-B4E4-1147-AF1C-F0F302B7FB75}" type="sibTrans" cxnId="{19FA7656-E1C6-CE48-BEBF-FD39FD25D3AB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2E840D3E-7215-784D-94F3-068AF1596BF6}">
      <dgm:prSet phldrT="[Text]" custT="1"/>
      <dgm:spPr/>
      <dgm:t>
        <a:bodyPr/>
        <a:lstStyle/>
        <a:p>
          <a:pPr marL="176213" indent="-176213"/>
          <a:r>
            <a:rPr lang="en-US" sz="1800" dirty="0" err="1" smtClean="0">
              <a:latin typeface="Book Antiqua"/>
              <a:cs typeface="Book Antiqua"/>
            </a:rPr>
            <a:t>Dokumen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berisi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b="1" dirty="0" err="1" smtClean="0">
              <a:latin typeface="Book Antiqua"/>
              <a:cs typeface="Book Antiqua"/>
            </a:rPr>
            <a:t>persyaratan</a:t>
          </a:r>
          <a:r>
            <a:rPr lang="en-US" sz="1800" b="1" dirty="0" smtClean="0">
              <a:latin typeface="Book Antiqua"/>
              <a:cs typeface="Book Antiqua"/>
            </a:rPr>
            <a:t>, </a:t>
          </a:r>
          <a:r>
            <a:rPr lang="en-US" sz="1800" b="1" dirty="0" err="1" smtClean="0">
              <a:latin typeface="Book Antiqua"/>
              <a:cs typeface="Book Antiqua"/>
            </a:rPr>
            <a:t>spesifikasi</a:t>
          </a:r>
          <a:r>
            <a:rPr lang="en-US" sz="1800" b="1" dirty="0" smtClean="0">
              <a:latin typeface="Book Antiqua"/>
              <a:cs typeface="Book Antiqua"/>
            </a:rPr>
            <a:t>, </a:t>
          </a:r>
          <a:r>
            <a:rPr lang="en-US" sz="1800" b="1" dirty="0" err="1" smtClean="0">
              <a:latin typeface="Book Antiqua"/>
              <a:cs typeface="Book Antiqua"/>
            </a:rPr>
            <a:t>pedoman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dan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atau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b="1" dirty="0" err="1" smtClean="0">
              <a:latin typeface="Book Antiqua"/>
              <a:cs typeface="Book Antiqua"/>
            </a:rPr>
            <a:t>karakteristik</a:t>
          </a:r>
          <a:r>
            <a:rPr lang="en-US" sz="1800" dirty="0" smtClean="0">
              <a:latin typeface="Book Antiqua"/>
              <a:cs typeface="Book Antiqua"/>
            </a:rPr>
            <a:t> yang </a:t>
          </a:r>
          <a:r>
            <a:rPr lang="en-US" sz="1800" dirty="0" err="1" smtClean="0">
              <a:latin typeface="Book Antiqua"/>
              <a:cs typeface="Book Antiqua"/>
            </a:rPr>
            <a:t>digunakan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secara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konsisten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untuk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memastikan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bahwa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bahan</a:t>
          </a:r>
          <a:r>
            <a:rPr lang="en-US" sz="1800" dirty="0" smtClean="0">
              <a:latin typeface="Book Antiqua"/>
              <a:cs typeface="Book Antiqua"/>
            </a:rPr>
            <a:t>, </a:t>
          </a:r>
          <a:r>
            <a:rPr lang="en-US" sz="1800" dirty="0" err="1" smtClean="0">
              <a:latin typeface="Book Antiqua"/>
              <a:cs typeface="Book Antiqua"/>
            </a:rPr>
            <a:t>produk</a:t>
          </a:r>
          <a:r>
            <a:rPr lang="en-US" sz="1800" dirty="0" smtClean="0">
              <a:latin typeface="Book Antiqua"/>
              <a:cs typeface="Book Antiqua"/>
            </a:rPr>
            <a:t>, proses, </a:t>
          </a:r>
          <a:r>
            <a:rPr lang="en-US" sz="1800" dirty="0" err="1" smtClean="0">
              <a:latin typeface="Book Antiqua"/>
              <a:cs typeface="Book Antiqua"/>
            </a:rPr>
            <a:t>dan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layanan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sesuai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dengan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tujuannya</a:t>
          </a:r>
          <a:r>
            <a:rPr lang="en-US" sz="1800" dirty="0" smtClean="0">
              <a:latin typeface="Book Antiqua"/>
              <a:cs typeface="Book Antiqua"/>
            </a:rPr>
            <a:t> (</a:t>
          </a:r>
          <a:r>
            <a:rPr lang="en-US" sz="1800" b="1" dirty="0" smtClean="0">
              <a:latin typeface="Book Antiqua"/>
              <a:cs typeface="Book Antiqua"/>
            </a:rPr>
            <a:t>fit to the purpose</a:t>
          </a:r>
          <a:r>
            <a:rPr lang="en-US" sz="1800" dirty="0" smtClean="0">
              <a:latin typeface="Book Antiqua"/>
              <a:cs typeface="Book Antiqua"/>
            </a:rPr>
            <a:t>).</a:t>
          </a:r>
          <a:endParaRPr lang="en-US" sz="1800" dirty="0">
            <a:latin typeface="Book Antiqua"/>
            <a:cs typeface="Book Antiqua"/>
          </a:endParaRPr>
        </a:p>
      </dgm:t>
    </dgm:pt>
    <dgm:pt modelId="{7C8B61F0-8021-D348-8B4B-DACC50D56621}" type="parTrans" cxnId="{E06C2FF3-9D2A-0347-9F69-AFDB18FC27D4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45D8E9B8-FDAD-9D4A-8CB9-97A8CB4628B4}" type="sibTrans" cxnId="{E06C2FF3-9D2A-0347-9F69-AFDB18FC27D4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A3942B33-B2E9-7948-8323-AEDC1D72D2B7}">
      <dgm:prSet phldrT="[Text]" custT="1"/>
      <dgm:spPr/>
      <dgm:t>
        <a:bodyPr/>
        <a:lstStyle/>
        <a:p>
          <a:r>
            <a:rPr lang="en-US" sz="2000" b="1" dirty="0" err="1" smtClean="0">
              <a:latin typeface="Book Antiqua"/>
              <a:cs typeface="Book Antiqua"/>
            </a:rPr>
            <a:t>Pengembangan</a:t>
          </a:r>
          <a:r>
            <a:rPr lang="en-US" sz="2000" b="1" dirty="0" smtClean="0">
              <a:latin typeface="Book Antiqua"/>
              <a:cs typeface="Book Antiqua"/>
            </a:rPr>
            <a:t> </a:t>
          </a:r>
          <a:r>
            <a:rPr lang="en-US" sz="2000" b="1" dirty="0" err="1" smtClean="0">
              <a:latin typeface="Book Antiqua"/>
              <a:cs typeface="Book Antiqua"/>
            </a:rPr>
            <a:t>Standar</a:t>
          </a:r>
          <a:endParaRPr lang="en-US" sz="2000" dirty="0">
            <a:latin typeface="Book Antiqua"/>
            <a:cs typeface="Book Antiqua"/>
          </a:endParaRPr>
        </a:p>
      </dgm:t>
    </dgm:pt>
    <dgm:pt modelId="{A703EB1E-8B42-8446-AA6D-CAC381933F54}" type="parTrans" cxnId="{BB4EA6CA-A3C1-5543-B350-57995620059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686E6D31-B626-D14E-A568-AC0C5D8AC977}" type="sibTrans" cxnId="{BB4EA6CA-A3C1-5543-B350-57995620059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D3D072C3-DCB3-E84A-9D5C-2BE0DEDC5A21}">
      <dgm:prSet phldrT="[Text]" custT="1"/>
      <dgm:spPr/>
      <dgm:t>
        <a:bodyPr/>
        <a:lstStyle/>
        <a:p>
          <a:r>
            <a:rPr lang="en-US" sz="1800" dirty="0" err="1" smtClean="0">
              <a:latin typeface="Book Antiqua"/>
              <a:cs typeface="Book Antiqua"/>
            </a:rPr>
            <a:t>Standar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harus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didasarkan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pada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b="1" i="1" dirty="0" err="1" smtClean="0">
              <a:latin typeface="Book Antiqua"/>
              <a:cs typeface="Book Antiqua"/>
            </a:rPr>
            <a:t>konsensus</a:t>
          </a:r>
          <a:r>
            <a:rPr lang="en-US" sz="1800" dirty="0" smtClean="0">
              <a:latin typeface="Book Antiqua"/>
              <a:cs typeface="Book Antiqua"/>
            </a:rPr>
            <a:t> (</a:t>
          </a:r>
          <a:r>
            <a:rPr lang="en-US" sz="1800" dirty="0" err="1" smtClean="0">
              <a:latin typeface="Book Antiqua"/>
              <a:cs typeface="Book Antiqua"/>
            </a:rPr>
            <a:t>kesepakatan</a:t>
          </a:r>
          <a:r>
            <a:rPr lang="en-US" sz="1800" dirty="0" smtClean="0">
              <a:latin typeface="Book Antiqua"/>
              <a:cs typeface="Book Antiqua"/>
            </a:rPr>
            <a:t>) </a:t>
          </a:r>
          <a:r>
            <a:rPr lang="en-US" sz="1800" dirty="0" err="1" smtClean="0">
              <a:latin typeface="Book Antiqua"/>
              <a:cs typeface="Book Antiqua"/>
            </a:rPr>
            <a:t>dari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ilmu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pengetahuan</a:t>
          </a:r>
          <a:r>
            <a:rPr lang="en-US" sz="1800" dirty="0" smtClean="0">
              <a:latin typeface="Book Antiqua"/>
              <a:cs typeface="Book Antiqua"/>
            </a:rPr>
            <a:t>, </a:t>
          </a:r>
          <a:r>
            <a:rPr lang="en-US" sz="1800" dirty="0" err="1" smtClean="0">
              <a:latin typeface="Book Antiqua"/>
              <a:cs typeface="Book Antiqua"/>
            </a:rPr>
            <a:t>teknologi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dan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pengalaman</a:t>
          </a:r>
          <a:r>
            <a:rPr lang="en-US" sz="1800" dirty="0" smtClean="0">
              <a:latin typeface="Book Antiqua"/>
              <a:cs typeface="Book Antiqua"/>
            </a:rPr>
            <a:t>, </a:t>
          </a:r>
          <a:r>
            <a:rPr lang="en-US" sz="1800" dirty="0" err="1" smtClean="0">
              <a:latin typeface="Book Antiqua"/>
              <a:cs typeface="Book Antiqua"/>
            </a:rPr>
            <a:t>ditujukan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untuk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kemaslahatan</a:t>
          </a:r>
          <a:r>
            <a:rPr lang="en-US" sz="1800" dirty="0" smtClean="0">
              <a:latin typeface="Book Antiqua"/>
              <a:cs typeface="Book Antiqua"/>
            </a:rPr>
            <a:t>.</a:t>
          </a:r>
          <a:endParaRPr lang="en-US" sz="1800" dirty="0">
            <a:latin typeface="Book Antiqua"/>
            <a:cs typeface="Book Antiqua"/>
          </a:endParaRPr>
        </a:p>
      </dgm:t>
    </dgm:pt>
    <dgm:pt modelId="{4AB530E9-4A7A-9543-97DF-4FFB6CCC839B}" type="parTrans" cxnId="{44E77D3E-3A65-7B46-96A7-31E0A8E19A9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56D6C2CD-CDD0-5E49-8265-6CE5C72FA575}" type="sibTrans" cxnId="{44E77D3E-3A65-7B46-96A7-31E0A8E19A9E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8CAABF7-CC26-A14A-A4AE-310C86C75CB8}">
      <dgm:prSet phldrT="[Text]" custT="1"/>
      <dgm:spPr/>
      <dgm:t>
        <a:bodyPr/>
        <a:lstStyle/>
        <a:p>
          <a:r>
            <a:rPr lang="en-US" sz="2400" b="1" dirty="0" err="1" smtClean="0">
              <a:latin typeface="Book Antiqua"/>
              <a:cs typeface="Book Antiqua"/>
            </a:rPr>
            <a:t>Sifat</a:t>
          </a:r>
          <a:r>
            <a:rPr lang="en-US" sz="2400" b="1" dirty="0" smtClean="0">
              <a:latin typeface="Book Antiqua"/>
              <a:cs typeface="Book Antiqua"/>
            </a:rPr>
            <a:t> </a:t>
          </a:r>
          <a:r>
            <a:rPr lang="en-US" sz="2400" b="1" dirty="0" err="1" smtClean="0">
              <a:latin typeface="Book Antiqua"/>
              <a:cs typeface="Book Antiqua"/>
            </a:rPr>
            <a:t>Standar</a:t>
          </a:r>
          <a:endParaRPr lang="en-US" sz="2400" dirty="0">
            <a:latin typeface="Book Antiqua"/>
            <a:cs typeface="Book Antiqua"/>
          </a:endParaRPr>
        </a:p>
      </dgm:t>
    </dgm:pt>
    <dgm:pt modelId="{2C1AD65D-6576-D04A-8F6E-62EA0A350598}" type="parTrans" cxnId="{0A556F59-0F56-4D4B-9F21-658B13C3A4FC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AEC6E80C-7DA0-D747-8D64-F6E5C3FE70F5}" type="sibTrans" cxnId="{0A556F59-0F56-4D4B-9F21-658B13C3A4FC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306A8BDF-C1DE-CE46-89FC-B3198ED699E6}">
      <dgm:prSet phldrT="[Text]" custT="1"/>
      <dgm:spPr/>
      <dgm:t>
        <a:bodyPr/>
        <a:lstStyle/>
        <a:p>
          <a:r>
            <a:rPr lang="en-US" sz="1800" dirty="0" err="1" smtClean="0">
              <a:latin typeface="Book Antiqua"/>
              <a:cs typeface="Book Antiqua"/>
            </a:rPr>
            <a:t>Sukarela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sampai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dinyatakan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wajib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oleh</a:t>
          </a:r>
          <a:r>
            <a:rPr lang="en-US" sz="1800" dirty="0" smtClean="0">
              <a:latin typeface="Book Antiqua"/>
              <a:cs typeface="Book Antiqua"/>
            </a:rPr>
            <a:t> </a:t>
          </a:r>
          <a:r>
            <a:rPr lang="en-US" sz="1800" dirty="0" err="1" smtClean="0">
              <a:latin typeface="Book Antiqua"/>
              <a:cs typeface="Book Antiqua"/>
            </a:rPr>
            <a:t>otoritas</a:t>
          </a:r>
          <a:endParaRPr lang="en-US" sz="1800" dirty="0">
            <a:latin typeface="Book Antiqua"/>
            <a:cs typeface="Book Antiqua"/>
          </a:endParaRPr>
        </a:p>
      </dgm:t>
    </dgm:pt>
    <dgm:pt modelId="{2FB10743-183F-E04A-B672-54E372106558}" type="parTrans" cxnId="{95BB0A1F-52D5-4C47-AD45-0F06FBA45FE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5E321B20-38C8-6A49-A5B1-B5C0A45321C5}" type="sibTrans" cxnId="{95BB0A1F-52D5-4C47-AD45-0F06FBA45FE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0F225287-5DC7-F34F-86F3-AB4683D5F48F}" type="pres">
      <dgm:prSet presAssocID="{AF007671-5C45-5C4C-89FB-4175E21AD8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5CEB7C-7F7E-C642-B803-C5607000854D}" type="pres">
      <dgm:prSet presAssocID="{23B51775-AD4A-C947-B4F9-8654F8D182EE}" presName="linNode" presStyleCnt="0"/>
      <dgm:spPr/>
      <dgm:t>
        <a:bodyPr/>
        <a:lstStyle/>
        <a:p>
          <a:endParaRPr lang="en-US"/>
        </a:p>
      </dgm:t>
    </dgm:pt>
    <dgm:pt modelId="{D6C8F25D-AE39-F84A-A9AC-373E8BBEB037}" type="pres">
      <dgm:prSet presAssocID="{23B51775-AD4A-C947-B4F9-8654F8D182EE}" presName="parentText" presStyleLbl="node1" presStyleIdx="0" presStyleCnt="3" custScaleX="8264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6482FB-6712-B84D-ABC7-BDFA45887BA2}" type="pres">
      <dgm:prSet presAssocID="{23B51775-AD4A-C947-B4F9-8654F8D182EE}" presName="descendantText" presStyleLbl="alignAccFollowNode1" presStyleIdx="0" presStyleCnt="3" custScaleX="109411" custScaleY="1305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4392D0-6EB3-0044-AC7C-9AE561587101}" type="pres">
      <dgm:prSet presAssocID="{52AB6A33-B4E4-1147-AF1C-F0F302B7FB75}" presName="sp" presStyleCnt="0"/>
      <dgm:spPr/>
      <dgm:t>
        <a:bodyPr/>
        <a:lstStyle/>
        <a:p>
          <a:endParaRPr lang="en-US"/>
        </a:p>
      </dgm:t>
    </dgm:pt>
    <dgm:pt modelId="{93FBE6E7-334C-834A-9862-CB4ED28416B1}" type="pres">
      <dgm:prSet presAssocID="{A3942B33-B2E9-7948-8323-AEDC1D72D2B7}" presName="linNode" presStyleCnt="0"/>
      <dgm:spPr/>
      <dgm:t>
        <a:bodyPr/>
        <a:lstStyle/>
        <a:p>
          <a:endParaRPr lang="en-US"/>
        </a:p>
      </dgm:t>
    </dgm:pt>
    <dgm:pt modelId="{C1B03FAD-172A-7E48-99EB-E3BF14A79F17}" type="pres">
      <dgm:prSet presAssocID="{A3942B33-B2E9-7948-8323-AEDC1D72D2B7}" presName="parentText" presStyleLbl="node1" presStyleIdx="1" presStyleCnt="3" custScaleX="8880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C8526F-4294-A148-8FDB-E0F906525628}" type="pres">
      <dgm:prSet presAssocID="{A3942B33-B2E9-7948-8323-AEDC1D72D2B7}" presName="descendantText" presStyleLbl="alignAccFollowNode1" presStyleIdx="1" presStyleCnt="3" custScaleX="1192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CF4FA2-73FF-FC4C-BD5E-17BD59A33226}" type="pres">
      <dgm:prSet presAssocID="{686E6D31-B626-D14E-A568-AC0C5D8AC977}" presName="sp" presStyleCnt="0"/>
      <dgm:spPr/>
      <dgm:t>
        <a:bodyPr/>
        <a:lstStyle/>
        <a:p>
          <a:endParaRPr lang="en-US"/>
        </a:p>
      </dgm:t>
    </dgm:pt>
    <dgm:pt modelId="{25D980E5-8B7F-5448-AD1A-C7ED45BD914D}" type="pres">
      <dgm:prSet presAssocID="{18CAABF7-CC26-A14A-A4AE-310C86C75CB8}" presName="linNode" presStyleCnt="0"/>
      <dgm:spPr/>
      <dgm:t>
        <a:bodyPr/>
        <a:lstStyle/>
        <a:p>
          <a:endParaRPr lang="en-US"/>
        </a:p>
      </dgm:t>
    </dgm:pt>
    <dgm:pt modelId="{2EFA59C4-54B8-D24E-871B-7ED770A22B42}" type="pres">
      <dgm:prSet presAssocID="{18CAABF7-CC26-A14A-A4AE-310C86C75CB8}" presName="parentText" presStyleLbl="node1" presStyleIdx="2" presStyleCnt="3" custScaleX="8985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357DAF-EF21-3641-9C31-41397BC07C7D}" type="pres">
      <dgm:prSet presAssocID="{18CAABF7-CC26-A14A-A4AE-310C86C75CB8}" presName="descendantText" presStyleLbl="alignAccFollowNode1" presStyleIdx="2" presStyleCnt="3" custScaleX="1054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FA7656-E1C6-CE48-BEBF-FD39FD25D3AB}" srcId="{AF007671-5C45-5C4C-89FB-4175E21AD8E4}" destId="{23B51775-AD4A-C947-B4F9-8654F8D182EE}" srcOrd="0" destOrd="0" parTransId="{3E2B4C24-5F83-BA42-BAE0-9A7EDD06384A}" sibTransId="{52AB6A33-B4E4-1147-AF1C-F0F302B7FB75}"/>
    <dgm:cxn modelId="{E1A09CE9-430D-BE46-8DA2-4F056FF04002}" type="presOf" srcId="{23B51775-AD4A-C947-B4F9-8654F8D182EE}" destId="{D6C8F25D-AE39-F84A-A9AC-373E8BBEB037}" srcOrd="0" destOrd="0" presId="urn:microsoft.com/office/officeart/2005/8/layout/vList5"/>
    <dgm:cxn modelId="{C041D5A2-3310-4041-A40D-3A9C6FC46548}" type="presOf" srcId="{2E840D3E-7215-784D-94F3-068AF1596BF6}" destId="{686482FB-6712-B84D-ABC7-BDFA45887BA2}" srcOrd="0" destOrd="0" presId="urn:microsoft.com/office/officeart/2005/8/layout/vList5"/>
    <dgm:cxn modelId="{29AE742E-5411-AE4C-8B86-6CA330E5C66F}" type="presOf" srcId="{D3D072C3-DCB3-E84A-9D5C-2BE0DEDC5A21}" destId="{ACC8526F-4294-A148-8FDB-E0F906525628}" srcOrd="0" destOrd="0" presId="urn:microsoft.com/office/officeart/2005/8/layout/vList5"/>
    <dgm:cxn modelId="{A2DD6FAF-6DFB-AE4E-9B0E-3E26D15FF44F}" type="presOf" srcId="{18CAABF7-CC26-A14A-A4AE-310C86C75CB8}" destId="{2EFA59C4-54B8-D24E-871B-7ED770A22B42}" srcOrd="0" destOrd="0" presId="urn:microsoft.com/office/officeart/2005/8/layout/vList5"/>
    <dgm:cxn modelId="{BB4EA6CA-A3C1-5543-B350-57995620059E}" srcId="{AF007671-5C45-5C4C-89FB-4175E21AD8E4}" destId="{A3942B33-B2E9-7948-8323-AEDC1D72D2B7}" srcOrd="1" destOrd="0" parTransId="{A703EB1E-8B42-8446-AA6D-CAC381933F54}" sibTransId="{686E6D31-B626-D14E-A568-AC0C5D8AC977}"/>
    <dgm:cxn modelId="{44E77D3E-3A65-7B46-96A7-31E0A8E19A9E}" srcId="{A3942B33-B2E9-7948-8323-AEDC1D72D2B7}" destId="{D3D072C3-DCB3-E84A-9D5C-2BE0DEDC5A21}" srcOrd="0" destOrd="0" parTransId="{4AB530E9-4A7A-9543-97DF-4FFB6CCC839B}" sibTransId="{56D6C2CD-CDD0-5E49-8265-6CE5C72FA575}"/>
    <dgm:cxn modelId="{AE349E67-2DEE-DF47-AE02-B0845ADC8883}" type="presOf" srcId="{AF007671-5C45-5C4C-89FB-4175E21AD8E4}" destId="{0F225287-5DC7-F34F-86F3-AB4683D5F48F}" srcOrd="0" destOrd="0" presId="urn:microsoft.com/office/officeart/2005/8/layout/vList5"/>
    <dgm:cxn modelId="{A8419248-9B62-7F4C-AF58-6BF5D9DD52A0}" type="presOf" srcId="{A3942B33-B2E9-7948-8323-AEDC1D72D2B7}" destId="{C1B03FAD-172A-7E48-99EB-E3BF14A79F17}" srcOrd="0" destOrd="0" presId="urn:microsoft.com/office/officeart/2005/8/layout/vList5"/>
    <dgm:cxn modelId="{B3009021-E20D-AA4F-A138-B67C12E0CE8A}" type="presOf" srcId="{306A8BDF-C1DE-CE46-89FC-B3198ED699E6}" destId="{9F357DAF-EF21-3641-9C31-41397BC07C7D}" srcOrd="0" destOrd="0" presId="urn:microsoft.com/office/officeart/2005/8/layout/vList5"/>
    <dgm:cxn modelId="{E06C2FF3-9D2A-0347-9F69-AFDB18FC27D4}" srcId="{23B51775-AD4A-C947-B4F9-8654F8D182EE}" destId="{2E840D3E-7215-784D-94F3-068AF1596BF6}" srcOrd="0" destOrd="0" parTransId="{7C8B61F0-8021-D348-8B4B-DACC50D56621}" sibTransId="{45D8E9B8-FDAD-9D4A-8CB9-97A8CB4628B4}"/>
    <dgm:cxn modelId="{95BB0A1F-52D5-4C47-AD45-0F06FBA45FE8}" srcId="{18CAABF7-CC26-A14A-A4AE-310C86C75CB8}" destId="{306A8BDF-C1DE-CE46-89FC-B3198ED699E6}" srcOrd="0" destOrd="0" parTransId="{2FB10743-183F-E04A-B672-54E372106558}" sibTransId="{5E321B20-38C8-6A49-A5B1-B5C0A45321C5}"/>
    <dgm:cxn modelId="{0A556F59-0F56-4D4B-9F21-658B13C3A4FC}" srcId="{AF007671-5C45-5C4C-89FB-4175E21AD8E4}" destId="{18CAABF7-CC26-A14A-A4AE-310C86C75CB8}" srcOrd="2" destOrd="0" parTransId="{2C1AD65D-6576-D04A-8F6E-62EA0A350598}" sibTransId="{AEC6E80C-7DA0-D747-8D64-F6E5C3FE70F5}"/>
    <dgm:cxn modelId="{0F8B1C19-921D-9E42-A769-0B3F24EC8543}" type="presParOf" srcId="{0F225287-5DC7-F34F-86F3-AB4683D5F48F}" destId="{E25CEB7C-7F7E-C642-B803-C5607000854D}" srcOrd="0" destOrd="0" presId="urn:microsoft.com/office/officeart/2005/8/layout/vList5"/>
    <dgm:cxn modelId="{FAC8E6F4-73A4-E14F-A988-38018E189EBF}" type="presParOf" srcId="{E25CEB7C-7F7E-C642-B803-C5607000854D}" destId="{D6C8F25D-AE39-F84A-A9AC-373E8BBEB037}" srcOrd="0" destOrd="0" presId="urn:microsoft.com/office/officeart/2005/8/layout/vList5"/>
    <dgm:cxn modelId="{BE91E182-9506-EA4A-A87E-C483645410BC}" type="presParOf" srcId="{E25CEB7C-7F7E-C642-B803-C5607000854D}" destId="{686482FB-6712-B84D-ABC7-BDFA45887BA2}" srcOrd="1" destOrd="0" presId="urn:microsoft.com/office/officeart/2005/8/layout/vList5"/>
    <dgm:cxn modelId="{65E995FE-C555-2D45-A97F-E6EE9C6367FF}" type="presParOf" srcId="{0F225287-5DC7-F34F-86F3-AB4683D5F48F}" destId="{6F4392D0-6EB3-0044-AC7C-9AE561587101}" srcOrd="1" destOrd="0" presId="urn:microsoft.com/office/officeart/2005/8/layout/vList5"/>
    <dgm:cxn modelId="{7AB88CF8-DF22-3B4D-9344-EEBB858AA047}" type="presParOf" srcId="{0F225287-5DC7-F34F-86F3-AB4683D5F48F}" destId="{93FBE6E7-334C-834A-9862-CB4ED28416B1}" srcOrd="2" destOrd="0" presId="urn:microsoft.com/office/officeart/2005/8/layout/vList5"/>
    <dgm:cxn modelId="{9481D63D-8957-574D-940F-53D3D0F59340}" type="presParOf" srcId="{93FBE6E7-334C-834A-9862-CB4ED28416B1}" destId="{C1B03FAD-172A-7E48-99EB-E3BF14A79F17}" srcOrd="0" destOrd="0" presId="urn:microsoft.com/office/officeart/2005/8/layout/vList5"/>
    <dgm:cxn modelId="{D4A4FE4E-CF4D-6D43-8659-928DB280E479}" type="presParOf" srcId="{93FBE6E7-334C-834A-9862-CB4ED28416B1}" destId="{ACC8526F-4294-A148-8FDB-E0F906525628}" srcOrd="1" destOrd="0" presId="urn:microsoft.com/office/officeart/2005/8/layout/vList5"/>
    <dgm:cxn modelId="{B2357AA8-0D4A-ED46-846F-557678810BF7}" type="presParOf" srcId="{0F225287-5DC7-F34F-86F3-AB4683D5F48F}" destId="{62CF4FA2-73FF-FC4C-BD5E-17BD59A33226}" srcOrd="3" destOrd="0" presId="urn:microsoft.com/office/officeart/2005/8/layout/vList5"/>
    <dgm:cxn modelId="{DCBDB3A2-1269-D04B-A770-1C057ED0B846}" type="presParOf" srcId="{0F225287-5DC7-F34F-86F3-AB4683D5F48F}" destId="{25D980E5-8B7F-5448-AD1A-C7ED45BD914D}" srcOrd="4" destOrd="0" presId="urn:microsoft.com/office/officeart/2005/8/layout/vList5"/>
    <dgm:cxn modelId="{55474C24-B7CD-2549-BE84-CA74725516E4}" type="presParOf" srcId="{25D980E5-8B7F-5448-AD1A-C7ED45BD914D}" destId="{2EFA59C4-54B8-D24E-871B-7ED770A22B42}" srcOrd="0" destOrd="0" presId="urn:microsoft.com/office/officeart/2005/8/layout/vList5"/>
    <dgm:cxn modelId="{1801A70A-B092-0741-A1F7-98C2F2BCFAF1}" type="presParOf" srcId="{25D980E5-8B7F-5448-AD1A-C7ED45BD914D}" destId="{9F357DAF-EF21-3641-9C31-41397BC07C7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02D4C8-BEBD-4FB7-B428-4527841B2EF4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id-ID"/>
        </a:p>
      </dgm:t>
    </dgm:pt>
    <dgm:pt modelId="{B8D5D3DD-079C-4D76-B0BC-6E7B0A047D5A}">
      <dgm:prSet phldrT="[Text]" custT="1"/>
      <dgm:spPr/>
      <dgm:t>
        <a:bodyPr/>
        <a:lstStyle/>
        <a:p>
          <a:r>
            <a:rPr lang="en-US" sz="2200" b="0" dirty="0" err="1" smtClean="0">
              <a:latin typeface="Book Antiqua"/>
              <a:cs typeface="Book Antiqua"/>
            </a:rPr>
            <a:t>untuk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kesatuan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dan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persatuan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dalam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konteks</a:t>
          </a:r>
          <a:r>
            <a:rPr lang="en-US" sz="2200" b="0" dirty="0" smtClean="0">
              <a:latin typeface="Book Antiqua"/>
              <a:cs typeface="Book Antiqua"/>
            </a:rPr>
            <a:t> NKRI</a:t>
          </a:r>
          <a:endParaRPr lang="id-ID" sz="2200" b="0" dirty="0">
            <a:latin typeface="Book Antiqua"/>
            <a:cs typeface="Book Antiqua"/>
          </a:endParaRPr>
        </a:p>
      </dgm:t>
    </dgm:pt>
    <dgm:pt modelId="{3A71B594-FB37-40DB-A979-CDBF4D611A15}" type="parTrans" cxnId="{4C0B0440-FA0C-455E-90B6-DD1A31AD7BFA}">
      <dgm:prSet/>
      <dgm:spPr/>
      <dgm:t>
        <a:bodyPr/>
        <a:lstStyle/>
        <a:p>
          <a:endParaRPr lang="id-ID" sz="2200" b="0">
            <a:solidFill>
              <a:schemeClr val="tx1"/>
            </a:solidFill>
          </a:endParaRPr>
        </a:p>
      </dgm:t>
    </dgm:pt>
    <dgm:pt modelId="{65E29594-D0E7-43E5-B60D-86CCA732EAEB}" type="sibTrans" cxnId="{4C0B0440-FA0C-455E-90B6-DD1A31AD7BFA}">
      <dgm:prSet/>
      <dgm:spPr/>
      <dgm:t>
        <a:bodyPr/>
        <a:lstStyle/>
        <a:p>
          <a:endParaRPr lang="id-ID" sz="2200" b="0">
            <a:solidFill>
              <a:schemeClr val="tx1"/>
            </a:solidFill>
          </a:endParaRPr>
        </a:p>
      </dgm:t>
    </dgm:pt>
    <dgm:pt modelId="{27918B24-377E-4825-A187-CC86B2705136}">
      <dgm:prSet phldrT="[Text]" custT="1"/>
      <dgm:spPr/>
      <dgm:t>
        <a:bodyPr/>
        <a:lstStyle/>
        <a:p>
          <a:r>
            <a:rPr lang="en-US" sz="2200" b="0" dirty="0" err="1" smtClean="0">
              <a:latin typeface="Book Antiqua"/>
              <a:cs typeface="Book Antiqua"/>
            </a:rPr>
            <a:t>sebagai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1" dirty="0" err="1" smtClean="0">
              <a:latin typeface="Book Antiqua"/>
              <a:cs typeface="Book Antiqua"/>
            </a:rPr>
            <a:t>akuntabilitas</a:t>
          </a:r>
          <a:r>
            <a:rPr lang="en-US" sz="2200" b="1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dalam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memberikan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layanan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pendidikan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endParaRPr lang="id-ID" sz="2200" b="0" dirty="0">
            <a:latin typeface="Book Antiqua"/>
            <a:cs typeface="Book Antiqua"/>
          </a:endParaRPr>
        </a:p>
      </dgm:t>
    </dgm:pt>
    <dgm:pt modelId="{101C2062-D8F5-4B27-9D7F-78B7E93FFE0D}" type="parTrans" cxnId="{CCB71F98-F612-46CA-911B-5CD70F3732F0}">
      <dgm:prSet/>
      <dgm:spPr/>
      <dgm:t>
        <a:bodyPr/>
        <a:lstStyle/>
        <a:p>
          <a:endParaRPr lang="id-ID" sz="2200" b="0">
            <a:solidFill>
              <a:schemeClr val="tx1"/>
            </a:solidFill>
          </a:endParaRPr>
        </a:p>
      </dgm:t>
    </dgm:pt>
    <dgm:pt modelId="{AFE9A8D9-549B-44CA-9D00-11B3615FA45E}" type="sibTrans" cxnId="{CCB71F98-F612-46CA-911B-5CD70F3732F0}">
      <dgm:prSet/>
      <dgm:spPr/>
      <dgm:t>
        <a:bodyPr/>
        <a:lstStyle/>
        <a:p>
          <a:endParaRPr lang="id-ID" sz="2200" b="0">
            <a:solidFill>
              <a:schemeClr val="tx1"/>
            </a:solidFill>
          </a:endParaRPr>
        </a:p>
      </dgm:t>
    </dgm:pt>
    <dgm:pt modelId="{79508501-9EF4-4493-B386-5F65D40ED385}">
      <dgm:prSet phldrT="[Text]" custT="1"/>
      <dgm:spPr/>
      <dgm:t>
        <a:bodyPr/>
        <a:lstStyle/>
        <a:p>
          <a:r>
            <a:rPr lang="en-US" sz="2200" b="0" dirty="0" err="1" smtClean="0">
              <a:latin typeface="Book Antiqua"/>
              <a:cs typeface="Book Antiqua"/>
            </a:rPr>
            <a:t>untuk</a:t>
          </a:r>
          <a:r>
            <a:rPr lang="en-US" sz="2200" b="0" dirty="0" smtClean="0">
              <a:latin typeface="Book Antiqua"/>
              <a:cs typeface="Book Antiqua"/>
            </a:rPr>
            <a:t> ‘</a:t>
          </a:r>
          <a:r>
            <a:rPr lang="en-US" sz="2200" b="1" dirty="0" smtClean="0">
              <a:latin typeface="Book Antiqua"/>
              <a:cs typeface="Book Antiqua"/>
            </a:rPr>
            <a:t>road map’ </a:t>
          </a:r>
          <a:r>
            <a:rPr lang="en-US" sz="2200" b="0" dirty="0" err="1" smtClean="0">
              <a:latin typeface="Book Antiqua"/>
              <a:cs typeface="Book Antiqua"/>
            </a:rPr>
            <a:t>peningkatan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mutu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pendidikan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endParaRPr lang="id-ID" sz="2200" b="0" dirty="0">
            <a:latin typeface="Book Antiqua"/>
            <a:cs typeface="Book Antiqua"/>
          </a:endParaRPr>
        </a:p>
      </dgm:t>
    </dgm:pt>
    <dgm:pt modelId="{711C9913-6230-45BB-9A4C-30639E8F2CB9}" type="parTrans" cxnId="{10FA93CD-0623-4696-A402-3431E2350449}">
      <dgm:prSet/>
      <dgm:spPr/>
      <dgm:t>
        <a:bodyPr/>
        <a:lstStyle/>
        <a:p>
          <a:endParaRPr lang="id-ID" sz="2200" b="0">
            <a:solidFill>
              <a:schemeClr val="tx1"/>
            </a:solidFill>
          </a:endParaRPr>
        </a:p>
      </dgm:t>
    </dgm:pt>
    <dgm:pt modelId="{FBEFA012-FC7D-4846-9F07-1BE52CBD3448}" type="sibTrans" cxnId="{10FA93CD-0623-4696-A402-3431E2350449}">
      <dgm:prSet/>
      <dgm:spPr/>
      <dgm:t>
        <a:bodyPr/>
        <a:lstStyle/>
        <a:p>
          <a:endParaRPr lang="id-ID" sz="2200" b="0">
            <a:solidFill>
              <a:schemeClr val="tx1"/>
            </a:solidFill>
          </a:endParaRPr>
        </a:p>
      </dgm:t>
    </dgm:pt>
    <dgm:pt modelId="{1810D0CB-3753-41F3-8D42-0E628792AB2B}">
      <dgm:prSet custT="1"/>
      <dgm:spPr/>
      <dgm:t>
        <a:bodyPr/>
        <a:lstStyle/>
        <a:p>
          <a:r>
            <a:rPr lang="en-US" sz="2200" b="0" dirty="0" err="1" smtClean="0">
              <a:latin typeface="Book Antiqua"/>
              <a:cs typeface="Book Antiqua"/>
            </a:rPr>
            <a:t>untuk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1" dirty="0" err="1" smtClean="0">
              <a:latin typeface="Book Antiqua"/>
              <a:cs typeface="Book Antiqua"/>
            </a:rPr>
            <a:t>memantau</a:t>
          </a:r>
          <a:r>
            <a:rPr lang="en-US" sz="2200" b="1" dirty="0" smtClean="0">
              <a:latin typeface="Book Antiqua"/>
              <a:cs typeface="Book Antiqua"/>
            </a:rPr>
            <a:t> </a:t>
          </a:r>
          <a:r>
            <a:rPr lang="en-US" sz="2200" b="1" dirty="0" err="1" smtClean="0">
              <a:latin typeface="Book Antiqua"/>
              <a:cs typeface="Book Antiqua"/>
            </a:rPr>
            <a:t>dan</a:t>
          </a:r>
          <a:r>
            <a:rPr lang="en-US" sz="2200" b="1" dirty="0" smtClean="0">
              <a:latin typeface="Book Antiqua"/>
              <a:cs typeface="Book Antiqua"/>
            </a:rPr>
            <a:t> </a:t>
          </a:r>
          <a:r>
            <a:rPr lang="en-US" sz="2200" b="1" dirty="0" err="1" smtClean="0">
              <a:latin typeface="Book Antiqua"/>
              <a:cs typeface="Book Antiqua"/>
            </a:rPr>
            <a:t>evaluasi</a:t>
          </a:r>
          <a:r>
            <a:rPr lang="en-US" sz="2200" b="1" dirty="0" smtClean="0">
              <a:latin typeface="Book Antiqua"/>
              <a:cs typeface="Book Antiqua"/>
            </a:rPr>
            <a:t> </a:t>
          </a:r>
          <a:r>
            <a:rPr lang="en-US" sz="2200" b="0" dirty="0" smtClean="0">
              <a:latin typeface="Book Antiqua"/>
              <a:cs typeface="Book Antiqua"/>
            </a:rPr>
            <a:t>– </a:t>
          </a:r>
          <a:r>
            <a:rPr lang="en-US" sz="2200" b="0" dirty="0" err="1" smtClean="0">
              <a:latin typeface="Book Antiqua"/>
              <a:cs typeface="Book Antiqua"/>
            </a:rPr>
            <a:t>penjaminan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mutu</a:t>
          </a:r>
          <a:endParaRPr lang="id-ID" sz="2200" b="0" dirty="0">
            <a:latin typeface="Book Antiqua"/>
            <a:cs typeface="Book Antiqua"/>
          </a:endParaRPr>
        </a:p>
      </dgm:t>
    </dgm:pt>
    <dgm:pt modelId="{F59B4F8C-F511-43E3-9710-7FF2EB27F616}" type="parTrans" cxnId="{EB036DC1-2E1A-46C1-89C6-0BAA52E5BA9C}">
      <dgm:prSet/>
      <dgm:spPr/>
      <dgm:t>
        <a:bodyPr/>
        <a:lstStyle/>
        <a:p>
          <a:endParaRPr lang="id-ID" sz="2200" b="0">
            <a:solidFill>
              <a:schemeClr val="tx1"/>
            </a:solidFill>
          </a:endParaRPr>
        </a:p>
      </dgm:t>
    </dgm:pt>
    <dgm:pt modelId="{312EF888-4AAA-43C7-A7CA-BC6E2B269052}" type="sibTrans" cxnId="{EB036DC1-2E1A-46C1-89C6-0BAA52E5BA9C}">
      <dgm:prSet/>
      <dgm:spPr/>
      <dgm:t>
        <a:bodyPr/>
        <a:lstStyle/>
        <a:p>
          <a:endParaRPr lang="id-ID" sz="2200" b="0">
            <a:solidFill>
              <a:schemeClr val="tx1"/>
            </a:solidFill>
          </a:endParaRPr>
        </a:p>
      </dgm:t>
    </dgm:pt>
    <dgm:pt modelId="{528F5B85-8411-490F-9164-593939A33335}">
      <dgm:prSet custT="1"/>
      <dgm:spPr/>
      <dgm:t>
        <a:bodyPr/>
        <a:lstStyle/>
        <a:p>
          <a:r>
            <a:rPr lang="en-US" sz="2200" b="0" dirty="0" err="1" smtClean="0">
              <a:latin typeface="Book Antiqua"/>
              <a:cs typeface="Book Antiqua"/>
            </a:rPr>
            <a:t>untuk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menjadi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1" dirty="0" err="1" smtClean="0">
              <a:latin typeface="Book Antiqua"/>
              <a:cs typeface="Book Antiqua"/>
            </a:rPr>
            <a:t>acuan</a:t>
          </a:r>
          <a:r>
            <a:rPr lang="en-US" sz="2200" b="0" dirty="0" smtClean="0">
              <a:latin typeface="Book Antiqua"/>
              <a:cs typeface="Book Antiqua"/>
            </a:rPr>
            <a:t> </a:t>
          </a:r>
          <a:r>
            <a:rPr lang="en-US" sz="2200" b="0" dirty="0" err="1" smtClean="0">
              <a:latin typeface="Book Antiqua"/>
              <a:cs typeface="Book Antiqua"/>
            </a:rPr>
            <a:t>untuk</a:t>
          </a:r>
          <a:r>
            <a:rPr lang="en-US" sz="2200" b="0" dirty="0" smtClean="0">
              <a:latin typeface="Book Antiqua"/>
              <a:cs typeface="Book Antiqua"/>
            </a:rPr>
            <a:t> program </a:t>
          </a:r>
          <a:r>
            <a:rPr lang="en-US" sz="2200" b="0" dirty="0" err="1" smtClean="0">
              <a:latin typeface="Book Antiqua"/>
              <a:cs typeface="Book Antiqua"/>
            </a:rPr>
            <a:t>pembelajaran</a:t>
          </a:r>
          <a:endParaRPr lang="id-ID" sz="2200" b="0" dirty="0">
            <a:latin typeface="Book Antiqua"/>
            <a:cs typeface="Book Antiqua"/>
          </a:endParaRPr>
        </a:p>
      </dgm:t>
    </dgm:pt>
    <dgm:pt modelId="{1E1C43F1-BE4B-4BF0-A6E4-BE74965D1858}" type="parTrans" cxnId="{A84C977A-57C8-44D0-9000-48A092EC6195}">
      <dgm:prSet/>
      <dgm:spPr/>
      <dgm:t>
        <a:bodyPr/>
        <a:lstStyle/>
        <a:p>
          <a:endParaRPr lang="id-ID" sz="2200" b="0">
            <a:solidFill>
              <a:schemeClr val="tx1"/>
            </a:solidFill>
          </a:endParaRPr>
        </a:p>
      </dgm:t>
    </dgm:pt>
    <dgm:pt modelId="{5737064C-3E44-430C-8AD0-5DB43A402505}" type="sibTrans" cxnId="{A84C977A-57C8-44D0-9000-48A092EC6195}">
      <dgm:prSet/>
      <dgm:spPr/>
      <dgm:t>
        <a:bodyPr/>
        <a:lstStyle/>
        <a:p>
          <a:endParaRPr lang="id-ID" sz="2200" b="0">
            <a:solidFill>
              <a:schemeClr val="tx1"/>
            </a:solidFill>
          </a:endParaRPr>
        </a:p>
      </dgm:t>
    </dgm:pt>
    <dgm:pt modelId="{5186D436-5EFD-4412-8ED1-97868F69CED7}" type="pres">
      <dgm:prSet presAssocID="{8A02D4C8-BEBD-4FB7-B428-4527841B2EF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29941F29-DBFE-4B42-901A-E2DADAA95042}" type="pres">
      <dgm:prSet presAssocID="{8A02D4C8-BEBD-4FB7-B428-4527841B2EF4}" presName="Name1" presStyleCnt="0"/>
      <dgm:spPr/>
      <dgm:t>
        <a:bodyPr/>
        <a:lstStyle/>
        <a:p>
          <a:endParaRPr lang="id-ID"/>
        </a:p>
      </dgm:t>
    </dgm:pt>
    <dgm:pt modelId="{1073E47B-D652-46CE-9C1B-7B2DED85FF49}" type="pres">
      <dgm:prSet presAssocID="{8A02D4C8-BEBD-4FB7-B428-4527841B2EF4}" presName="cycle" presStyleCnt="0"/>
      <dgm:spPr/>
      <dgm:t>
        <a:bodyPr/>
        <a:lstStyle/>
        <a:p>
          <a:endParaRPr lang="id-ID"/>
        </a:p>
      </dgm:t>
    </dgm:pt>
    <dgm:pt modelId="{1EE5C333-AC85-4D47-8CFD-68A8D247B15A}" type="pres">
      <dgm:prSet presAssocID="{8A02D4C8-BEBD-4FB7-B428-4527841B2EF4}" presName="srcNode" presStyleLbl="node1" presStyleIdx="0" presStyleCnt="5"/>
      <dgm:spPr/>
      <dgm:t>
        <a:bodyPr/>
        <a:lstStyle/>
        <a:p>
          <a:endParaRPr lang="id-ID"/>
        </a:p>
      </dgm:t>
    </dgm:pt>
    <dgm:pt modelId="{3B7B8E63-665C-4D96-B2D5-14736B858AF7}" type="pres">
      <dgm:prSet presAssocID="{8A02D4C8-BEBD-4FB7-B428-4527841B2EF4}" presName="conn" presStyleLbl="parChTrans1D2" presStyleIdx="0" presStyleCnt="1"/>
      <dgm:spPr/>
      <dgm:t>
        <a:bodyPr/>
        <a:lstStyle/>
        <a:p>
          <a:endParaRPr lang="id-ID"/>
        </a:p>
      </dgm:t>
    </dgm:pt>
    <dgm:pt modelId="{300B3E4E-9FCA-4D54-83E2-41A1EAB1CFFA}" type="pres">
      <dgm:prSet presAssocID="{8A02D4C8-BEBD-4FB7-B428-4527841B2EF4}" presName="extraNode" presStyleLbl="node1" presStyleIdx="0" presStyleCnt="5"/>
      <dgm:spPr/>
      <dgm:t>
        <a:bodyPr/>
        <a:lstStyle/>
        <a:p>
          <a:endParaRPr lang="id-ID"/>
        </a:p>
      </dgm:t>
    </dgm:pt>
    <dgm:pt modelId="{5B08667A-4B59-4E82-A06A-C12DC46A1EBE}" type="pres">
      <dgm:prSet presAssocID="{8A02D4C8-BEBD-4FB7-B428-4527841B2EF4}" presName="dstNode" presStyleLbl="node1" presStyleIdx="0" presStyleCnt="5"/>
      <dgm:spPr/>
      <dgm:t>
        <a:bodyPr/>
        <a:lstStyle/>
        <a:p>
          <a:endParaRPr lang="id-ID"/>
        </a:p>
      </dgm:t>
    </dgm:pt>
    <dgm:pt modelId="{289BBAB5-5922-477D-A9BE-35BC58F67DBD}" type="pres">
      <dgm:prSet presAssocID="{B8D5D3DD-079C-4D76-B0BC-6E7B0A047D5A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03AFB68-52EC-4651-9757-E118B2F5EA9E}" type="pres">
      <dgm:prSet presAssocID="{B8D5D3DD-079C-4D76-B0BC-6E7B0A047D5A}" presName="accent_1" presStyleCnt="0"/>
      <dgm:spPr/>
      <dgm:t>
        <a:bodyPr/>
        <a:lstStyle/>
        <a:p>
          <a:endParaRPr lang="id-ID"/>
        </a:p>
      </dgm:t>
    </dgm:pt>
    <dgm:pt modelId="{6506E56E-F48E-433B-B4E3-E721F7B7709F}" type="pres">
      <dgm:prSet presAssocID="{B8D5D3DD-079C-4D76-B0BC-6E7B0A047D5A}" presName="accentRepeatNode" presStyleLbl="solidFgAcc1" presStyleIdx="0" presStyleCnt="5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endParaRPr lang="id-ID"/>
        </a:p>
      </dgm:t>
    </dgm:pt>
    <dgm:pt modelId="{E4127E9E-6D37-46AD-A446-4367A9A6A5D3}" type="pres">
      <dgm:prSet presAssocID="{27918B24-377E-4825-A187-CC86B2705136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1E612E0-1527-415C-9D01-6B8F95296166}" type="pres">
      <dgm:prSet presAssocID="{27918B24-377E-4825-A187-CC86B2705136}" presName="accent_2" presStyleCnt="0"/>
      <dgm:spPr/>
      <dgm:t>
        <a:bodyPr/>
        <a:lstStyle/>
        <a:p>
          <a:endParaRPr lang="id-ID"/>
        </a:p>
      </dgm:t>
    </dgm:pt>
    <dgm:pt modelId="{EC1E4144-6D9B-4B82-9DB2-87C5A8C8B884}" type="pres">
      <dgm:prSet presAssocID="{27918B24-377E-4825-A187-CC86B2705136}" presName="accentRepeatNode" presStyleLbl="solidFgAcc1" presStyleIdx="1" presStyleCnt="5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id-ID"/>
        </a:p>
      </dgm:t>
    </dgm:pt>
    <dgm:pt modelId="{40AB4B9C-94C4-4976-AA60-3E3B51302013}" type="pres">
      <dgm:prSet presAssocID="{79508501-9EF4-4493-B386-5F65D40ED385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0D49E53-55CB-4FB2-9FAB-AD9AEE2E2C3C}" type="pres">
      <dgm:prSet presAssocID="{79508501-9EF4-4493-B386-5F65D40ED385}" presName="accent_3" presStyleCnt="0"/>
      <dgm:spPr/>
      <dgm:t>
        <a:bodyPr/>
        <a:lstStyle/>
        <a:p>
          <a:endParaRPr lang="id-ID"/>
        </a:p>
      </dgm:t>
    </dgm:pt>
    <dgm:pt modelId="{EFE84904-7633-42D8-A32C-EF9DB46020A8}" type="pres">
      <dgm:prSet presAssocID="{79508501-9EF4-4493-B386-5F65D40ED385}" presName="accentRepeatNode" presStyleLbl="solidFgAcc1" presStyleIdx="2" presStyleCnt="5"/>
      <dgm:spPr>
        <a:solidFill>
          <a:srgbClr val="3366FF"/>
        </a:solidFill>
      </dgm:spPr>
      <dgm:t>
        <a:bodyPr/>
        <a:lstStyle/>
        <a:p>
          <a:endParaRPr lang="id-ID"/>
        </a:p>
      </dgm:t>
    </dgm:pt>
    <dgm:pt modelId="{DD436A92-5903-48FB-A5B3-E9650FA1CBA9}" type="pres">
      <dgm:prSet presAssocID="{1810D0CB-3753-41F3-8D42-0E628792AB2B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9A80202-F533-4BFC-9390-19D6D1B67FE6}" type="pres">
      <dgm:prSet presAssocID="{1810D0CB-3753-41F3-8D42-0E628792AB2B}" presName="accent_4" presStyleCnt="0"/>
      <dgm:spPr/>
      <dgm:t>
        <a:bodyPr/>
        <a:lstStyle/>
        <a:p>
          <a:endParaRPr lang="id-ID"/>
        </a:p>
      </dgm:t>
    </dgm:pt>
    <dgm:pt modelId="{25E71490-1818-4667-B2D9-694C771405F8}" type="pres">
      <dgm:prSet presAssocID="{1810D0CB-3753-41F3-8D42-0E628792AB2B}" presName="accentRepeatNode" presStyleLbl="solidFgAcc1" presStyleIdx="3" presStyleCnt="5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id-ID"/>
        </a:p>
      </dgm:t>
    </dgm:pt>
    <dgm:pt modelId="{2D7601CC-EE13-4E48-8DB5-6FBEB104879D}" type="pres">
      <dgm:prSet presAssocID="{528F5B85-8411-490F-9164-593939A3333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547E5BB-C1A6-4C58-83B7-5A3809B44EF5}" type="pres">
      <dgm:prSet presAssocID="{528F5B85-8411-490F-9164-593939A33335}" presName="accent_5" presStyleCnt="0"/>
      <dgm:spPr/>
      <dgm:t>
        <a:bodyPr/>
        <a:lstStyle/>
        <a:p>
          <a:endParaRPr lang="id-ID"/>
        </a:p>
      </dgm:t>
    </dgm:pt>
    <dgm:pt modelId="{22E27BEC-309A-43AA-8855-4F920FD1A51F}" type="pres">
      <dgm:prSet presAssocID="{528F5B85-8411-490F-9164-593939A33335}" presName="accentRepeatNode" presStyleLbl="solidFgAcc1" presStyleIdx="4" presStyleCnt="5"/>
      <dgm:spPr>
        <a:solidFill>
          <a:srgbClr val="637F26"/>
        </a:solidFill>
      </dgm:spPr>
      <dgm:t>
        <a:bodyPr/>
        <a:lstStyle/>
        <a:p>
          <a:endParaRPr lang="id-ID"/>
        </a:p>
      </dgm:t>
    </dgm:pt>
  </dgm:ptLst>
  <dgm:cxnLst>
    <dgm:cxn modelId="{6D078E64-6F36-DF42-8D6B-BA508D7C00E3}" type="presOf" srcId="{B8D5D3DD-079C-4D76-B0BC-6E7B0A047D5A}" destId="{289BBAB5-5922-477D-A9BE-35BC58F67DBD}" srcOrd="0" destOrd="0" presId="urn:microsoft.com/office/officeart/2008/layout/VerticalCurvedList"/>
    <dgm:cxn modelId="{CCB71F98-F612-46CA-911B-5CD70F3732F0}" srcId="{8A02D4C8-BEBD-4FB7-B428-4527841B2EF4}" destId="{27918B24-377E-4825-A187-CC86B2705136}" srcOrd="1" destOrd="0" parTransId="{101C2062-D8F5-4B27-9D7F-78B7E93FFE0D}" sibTransId="{AFE9A8D9-549B-44CA-9D00-11B3615FA45E}"/>
    <dgm:cxn modelId="{4C0B0440-FA0C-455E-90B6-DD1A31AD7BFA}" srcId="{8A02D4C8-BEBD-4FB7-B428-4527841B2EF4}" destId="{B8D5D3DD-079C-4D76-B0BC-6E7B0A047D5A}" srcOrd="0" destOrd="0" parTransId="{3A71B594-FB37-40DB-A979-CDBF4D611A15}" sibTransId="{65E29594-D0E7-43E5-B60D-86CCA732EAEB}"/>
    <dgm:cxn modelId="{10FA93CD-0623-4696-A402-3431E2350449}" srcId="{8A02D4C8-BEBD-4FB7-B428-4527841B2EF4}" destId="{79508501-9EF4-4493-B386-5F65D40ED385}" srcOrd="2" destOrd="0" parTransId="{711C9913-6230-45BB-9A4C-30639E8F2CB9}" sibTransId="{FBEFA012-FC7D-4846-9F07-1BE52CBD3448}"/>
    <dgm:cxn modelId="{F9C8CC3D-F754-054F-B5DB-001B88C73612}" type="presOf" srcId="{528F5B85-8411-490F-9164-593939A33335}" destId="{2D7601CC-EE13-4E48-8DB5-6FBEB104879D}" srcOrd="0" destOrd="0" presId="urn:microsoft.com/office/officeart/2008/layout/VerticalCurvedList"/>
    <dgm:cxn modelId="{89660A48-8D64-1A41-8363-9230710A6F3A}" type="presOf" srcId="{1810D0CB-3753-41F3-8D42-0E628792AB2B}" destId="{DD436A92-5903-48FB-A5B3-E9650FA1CBA9}" srcOrd="0" destOrd="0" presId="urn:microsoft.com/office/officeart/2008/layout/VerticalCurvedList"/>
    <dgm:cxn modelId="{52FC148B-DBDC-CC4A-AD95-29F741EB1AE6}" type="presOf" srcId="{8A02D4C8-BEBD-4FB7-B428-4527841B2EF4}" destId="{5186D436-5EFD-4412-8ED1-97868F69CED7}" srcOrd="0" destOrd="0" presId="urn:microsoft.com/office/officeart/2008/layout/VerticalCurvedList"/>
    <dgm:cxn modelId="{522A7133-4B93-FB46-AA55-6C6644A3E819}" type="presOf" srcId="{27918B24-377E-4825-A187-CC86B2705136}" destId="{E4127E9E-6D37-46AD-A446-4367A9A6A5D3}" srcOrd="0" destOrd="0" presId="urn:microsoft.com/office/officeart/2008/layout/VerticalCurvedList"/>
    <dgm:cxn modelId="{A84C977A-57C8-44D0-9000-48A092EC6195}" srcId="{8A02D4C8-BEBD-4FB7-B428-4527841B2EF4}" destId="{528F5B85-8411-490F-9164-593939A33335}" srcOrd="4" destOrd="0" parTransId="{1E1C43F1-BE4B-4BF0-A6E4-BE74965D1858}" sibTransId="{5737064C-3E44-430C-8AD0-5DB43A402505}"/>
    <dgm:cxn modelId="{25FF9BE0-6566-114F-892A-BDC903BDBAD8}" type="presOf" srcId="{79508501-9EF4-4493-B386-5F65D40ED385}" destId="{40AB4B9C-94C4-4976-AA60-3E3B51302013}" srcOrd="0" destOrd="0" presId="urn:microsoft.com/office/officeart/2008/layout/VerticalCurvedList"/>
    <dgm:cxn modelId="{F447B155-F037-0945-AE74-5BFE3384E45F}" type="presOf" srcId="{65E29594-D0E7-43E5-B60D-86CCA732EAEB}" destId="{3B7B8E63-665C-4D96-B2D5-14736B858AF7}" srcOrd="0" destOrd="0" presId="urn:microsoft.com/office/officeart/2008/layout/VerticalCurvedList"/>
    <dgm:cxn modelId="{EB036DC1-2E1A-46C1-89C6-0BAA52E5BA9C}" srcId="{8A02D4C8-BEBD-4FB7-B428-4527841B2EF4}" destId="{1810D0CB-3753-41F3-8D42-0E628792AB2B}" srcOrd="3" destOrd="0" parTransId="{F59B4F8C-F511-43E3-9710-7FF2EB27F616}" sibTransId="{312EF888-4AAA-43C7-A7CA-BC6E2B269052}"/>
    <dgm:cxn modelId="{11236862-032B-DB45-A7FA-EC21B56C8FB8}" type="presParOf" srcId="{5186D436-5EFD-4412-8ED1-97868F69CED7}" destId="{29941F29-DBFE-4B42-901A-E2DADAA95042}" srcOrd="0" destOrd="0" presId="urn:microsoft.com/office/officeart/2008/layout/VerticalCurvedList"/>
    <dgm:cxn modelId="{B3B0313F-91A8-A14A-872F-2E836D7ECE03}" type="presParOf" srcId="{29941F29-DBFE-4B42-901A-E2DADAA95042}" destId="{1073E47B-D652-46CE-9C1B-7B2DED85FF49}" srcOrd="0" destOrd="0" presId="urn:microsoft.com/office/officeart/2008/layout/VerticalCurvedList"/>
    <dgm:cxn modelId="{78254394-E3B1-DC41-82DF-31B35E805579}" type="presParOf" srcId="{1073E47B-D652-46CE-9C1B-7B2DED85FF49}" destId="{1EE5C333-AC85-4D47-8CFD-68A8D247B15A}" srcOrd="0" destOrd="0" presId="urn:microsoft.com/office/officeart/2008/layout/VerticalCurvedList"/>
    <dgm:cxn modelId="{F3A64440-EE96-1C45-A971-873BD83ACC1D}" type="presParOf" srcId="{1073E47B-D652-46CE-9C1B-7B2DED85FF49}" destId="{3B7B8E63-665C-4D96-B2D5-14736B858AF7}" srcOrd="1" destOrd="0" presId="urn:microsoft.com/office/officeart/2008/layout/VerticalCurvedList"/>
    <dgm:cxn modelId="{0CC1F7E4-EB0C-E14F-94F0-CC6895CC4A1F}" type="presParOf" srcId="{1073E47B-D652-46CE-9C1B-7B2DED85FF49}" destId="{300B3E4E-9FCA-4D54-83E2-41A1EAB1CFFA}" srcOrd="2" destOrd="0" presId="urn:microsoft.com/office/officeart/2008/layout/VerticalCurvedList"/>
    <dgm:cxn modelId="{6734B0ED-C5FF-7442-BC7D-A65A4E571EBA}" type="presParOf" srcId="{1073E47B-D652-46CE-9C1B-7B2DED85FF49}" destId="{5B08667A-4B59-4E82-A06A-C12DC46A1EBE}" srcOrd="3" destOrd="0" presId="urn:microsoft.com/office/officeart/2008/layout/VerticalCurvedList"/>
    <dgm:cxn modelId="{8431A0AB-D338-2B49-A8F7-80D964D4CD8F}" type="presParOf" srcId="{29941F29-DBFE-4B42-901A-E2DADAA95042}" destId="{289BBAB5-5922-477D-A9BE-35BC58F67DBD}" srcOrd="1" destOrd="0" presId="urn:microsoft.com/office/officeart/2008/layout/VerticalCurvedList"/>
    <dgm:cxn modelId="{A0BB4A0E-F283-DD41-8305-C80298160226}" type="presParOf" srcId="{29941F29-DBFE-4B42-901A-E2DADAA95042}" destId="{903AFB68-52EC-4651-9757-E118B2F5EA9E}" srcOrd="2" destOrd="0" presId="urn:microsoft.com/office/officeart/2008/layout/VerticalCurvedList"/>
    <dgm:cxn modelId="{081CE0F6-A526-774D-96CC-3880141ED407}" type="presParOf" srcId="{903AFB68-52EC-4651-9757-E118B2F5EA9E}" destId="{6506E56E-F48E-433B-B4E3-E721F7B7709F}" srcOrd="0" destOrd="0" presId="urn:microsoft.com/office/officeart/2008/layout/VerticalCurvedList"/>
    <dgm:cxn modelId="{CFB94BB0-8341-0B4B-AFAF-E241810469D8}" type="presParOf" srcId="{29941F29-DBFE-4B42-901A-E2DADAA95042}" destId="{E4127E9E-6D37-46AD-A446-4367A9A6A5D3}" srcOrd="3" destOrd="0" presId="urn:microsoft.com/office/officeart/2008/layout/VerticalCurvedList"/>
    <dgm:cxn modelId="{45BB17B6-4217-7A45-A6FC-62F499A07056}" type="presParOf" srcId="{29941F29-DBFE-4B42-901A-E2DADAA95042}" destId="{F1E612E0-1527-415C-9D01-6B8F95296166}" srcOrd="4" destOrd="0" presId="urn:microsoft.com/office/officeart/2008/layout/VerticalCurvedList"/>
    <dgm:cxn modelId="{B195D9AF-572B-994A-BB09-E6AA620D3680}" type="presParOf" srcId="{F1E612E0-1527-415C-9D01-6B8F95296166}" destId="{EC1E4144-6D9B-4B82-9DB2-87C5A8C8B884}" srcOrd="0" destOrd="0" presId="urn:microsoft.com/office/officeart/2008/layout/VerticalCurvedList"/>
    <dgm:cxn modelId="{E074289C-F646-2245-9B8C-2633A20F31BF}" type="presParOf" srcId="{29941F29-DBFE-4B42-901A-E2DADAA95042}" destId="{40AB4B9C-94C4-4976-AA60-3E3B51302013}" srcOrd="5" destOrd="0" presId="urn:microsoft.com/office/officeart/2008/layout/VerticalCurvedList"/>
    <dgm:cxn modelId="{EDD811E7-03A1-5B43-B0AC-6831D66B399F}" type="presParOf" srcId="{29941F29-DBFE-4B42-901A-E2DADAA95042}" destId="{70D49E53-55CB-4FB2-9FAB-AD9AEE2E2C3C}" srcOrd="6" destOrd="0" presId="urn:microsoft.com/office/officeart/2008/layout/VerticalCurvedList"/>
    <dgm:cxn modelId="{425F8EFC-ECE1-614C-8979-1ABDC3A1F056}" type="presParOf" srcId="{70D49E53-55CB-4FB2-9FAB-AD9AEE2E2C3C}" destId="{EFE84904-7633-42D8-A32C-EF9DB46020A8}" srcOrd="0" destOrd="0" presId="urn:microsoft.com/office/officeart/2008/layout/VerticalCurvedList"/>
    <dgm:cxn modelId="{D4AB0894-4A28-3F4F-AC18-1E482B09068E}" type="presParOf" srcId="{29941F29-DBFE-4B42-901A-E2DADAA95042}" destId="{DD436A92-5903-48FB-A5B3-E9650FA1CBA9}" srcOrd="7" destOrd="0" presId="urn:microsoft.com/office/officeart/2008/layout/VerticalCurvedList"/>
    <dgm:cxn modelId="{E9827D82-FCA8-8B47-A337-621027037473}" type="presParOf" srcId="{29941F29-DBFE-4B42-901A-E2DADAA95042}" destId="{B9A80202-F533-4BFC-9390-19D6D1B67FE6}" srcOrd="8" destOrd="0" presId="urn:microsoft.com/office/officeart/2008/layout/VerticalCurvedList"/>
    <dgm:cxn modelId="{843291EC-33E6-3C47-BDD5-782A72C2F5E8}" type="presParOf" srcId="{B9A80202-F533-4BFC-9390-19D6D1B67FE6}" destId="{25E71490-1818-4667-B2D9-694C771405F8}" srcOrd="0" destOrd="0" presId="urn:microsoft.com/office/officeart/2008/layout/VerticalCurvedList"/>
    <dgm:cxn modelId="{667523FB-F99E-4444-8ADF-A72602F97FAF}" type="presParOf" srcId="{29941F29-DBFE-4B42-901A-E2DADAA95042}" destId="{2D7601CC-EE13-4E48-8DB5-6FBEB104879D}" srcOrd="9" destOrd="0" presId="urn:microsoft.com/office/officeart/2008/layout/VerticalCurvedList"/>
    <dgm:cxn modelId="{E6860721-B8D3-9941-8D1F-6B3854B0BAE7}" type="presParOf" srcId="{29941F29-DBFE-4B42-901A-E2DADAA95042}" destId="{5547E5BB-C1A6-4C58-83B7-5A3809B44EF5}" srcOrd="10" destOrd="0" presId="urn:microsoft.com/office/officeart/2008/layout/VerticalCurvedList"/>
    <dgm:cxn modelId="{80E47E1B-C294-C049-A762-C74D19483DC7}" type="presParOf" srcId="{5547E5BB-C1A6-4C58-83B7-5A3809B44EF5}" destId="{22E27BEC-309A-43AA-8855-4F920FD1A51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1A61FD-F21E-944B-BBCF-5E7E5D79088F}" type="doc">
      <dgm:prSet loTypeId="urn:microsoft.com/office/officeart/2005/8/layout/cycle5" loCatId="" qsTypeId="urn:microsoft.com/office/officeart/2005/8/quickstyle/3D5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9C5E9ED-83DA-E34A-B811-89C21947E4A6}">
      <dgm:prSet phldrT="[Text]" custT="1"/>
      <dgm:spPr/>
      <dgm:t>
        <a:bodyPr/>
        <a:lstStyle/>
        <a:p>
          <a:r>
            <a:rPr lang="en-US" sz="2400" dirty="0" smtClean="0"/>
            <a:t>SN </a:t>
          </a:r>
          <a:r>
            <a:rPr lang="en-US" sz="2400" dirty="0" err="1" smtClean="0"/>
            <a:t>Dikti</a:t>
          </a:r>
          <a:endParaRPr lang="en-US" sz="2400" dirty="0"/>
        </a:p>
      </dgm:t>
    </dgm:pt>
    <dgm:pt modelId="{1EEEF15E-E2B6-0B4B-A4A9-8280C11AAA14}" type="parTrans" cxnId="{7835303A-4760-004C-B698-6A1C30FF4BC5}">
      <dgm:prSet/>
      <dgm:spPr/>
      <dgm:t>
        <a:bodyPr/>
        <a:lstStyle/>
        <a:p>
          <a:endParaRPr lang="en-US" sz="2400"/>
        </a:p>
      </dgm:t>
    </dgm:pt>
    <dgm:pt modelId="{8DFAF029-6CD2-8E4C-9E0B-68E7EA08B606}" type="sibTrans" cxnId="{7835303A-4760-004C-B698-6A1C30FF4BC5}">
      <dgm:prSet/>
      <dgm:spPr/>
      <dgm:t>
        <a:bodyPr/>
        <a:lstStyle/>
        <a:p>
          <a:endParaRPr lang="en-US" sz="2400"/>
        </a:p>
      </dgm:t>
    </dgm:pt>
    <dgm:pt modelId="{26163E93-6E47-A044-B373-BE4AD3D0E84E}">
      <dgm:prSet phldrT="[Text]" custT="1"/>
      <dgm:spPr/>
      <dgm:t>
        <a:bodyPr/>
        <a:lstStyle/>
        <a:p>
          <a:r>
            <a:rPr lang="en-US" sz="2000" dirty="0" err="1" smtClean="0"/>
            <a:t>Standar</a:t>
          </a:r>
          <a:r>
            <a:rPr lang="en-US" sz="2000" dirty="0" smtClean="0"/>
            <a:t> </a:t>
          </a:r>
          <a:r>
            <a:rPr lang="en-US" sz="2000" dirty="0" err="1" smtClean="0"/>
            <a:t>Pendidikan</a:t>
          </a:r>
          <a:r>
            <a:rPr lang="en-US" sz="2000" dirty="0" smtClean="0"/>
            <a:t> </a:t>
          </a:r>
          <a:r>
            <a:rPr lang="en-US" sz="2000" dirty="0" err="1" smtClean="0"/>
            <a:t>Tinggi</a:t>
          </a:r>
          <a:endParaRPr lang="en-US" sz="2000" dirty="0"/>
        </a:p>
      </dgm:t>
    </dgm:pt>
    <dgm:pt modelId="{81A2C72A-0327-7B44-A14D-0E27D374F649}" type="parTrans" cxnId="{0204A61F-C4CB-EF4E-95B6-BEDE9442EDE6}">
      <dgm:prSet/>
      <dgm:spPr/>
      <dgm:t>
        <a:bodyPr/>
        <a:lstStyle/>
        <a:p>
          <a:endParaRPr lang="en-US" sz="2400"/>
        </a:p>
      </dgm:t>
    </dgm:pt>
    <dgm:pt modelId="{32A50E98-D0CF-5140-A9C1-ECC6C2211A5D}" type="sibTrans" cxnId="{0204A61F-C4CB-EF4E-95B6-BEDE9442EDE6}">
      <dgm:prSet/>
      <dgm:spPr/>
      <dgm:t>
        <a:bodyPr/>
        <a:lstStyle/>
        <a:p>
          <a:endParaRPr lang="en-US" sz="2400"/>
        </a:p>
      </dgm:t>
    </dgm:pt>
    <dgm:pt modelId="{39D5AB2E-6870-4546-911D-817A78737076}">
      <dgm:prSet phldrT="[Text]" custT="1"/>
      <dgm:spPr/>
      <dgm:t>
        <a:bodyPr/>
        <a:lstStyle/>
        <a:p>
          <a:r>
            <a:rPr lang="en-US" sz="2400" dirty="0" smtClean="0"/>
            <a:t>SPME</a:t>
          </a:r>
          <a:endParaRPr lang="en-US" sz="2400" dirty="0"/>
        </a:p>
      </dgm:t>
    </dgm:pt>
    <dgm:pt modelId="{43669078-8A34-2340-A425-4A24A81564BD}" type="parTrans" cxnId="{CA0DF3F9-7B42-6C42-A532-D7141D19529B}">
      <dgm:prSet/>
      <dgm:spPr/>
      <dgm:t>
        <a:bodyPr/>
        <a:lstStyle/>
        <a:p>
          <a:endParaRPr lang="en-US" sz="2400"/>
        </a:p>
      </dgm:t>
    </dgm:pt>
    <dgm:pt modelId="{28597FFB-276B-1B4A-A458-8341B81A73D7}" type="sibTrans" cxnId="{CA0DF3F9-7B42-6C42-A532-D7141D19529B}">
      <dgm:prSet/>
      <dgm:spPr/>
      <dgm:t>
        <a:bodyPr/>
        <a:lstStyle/>
        <a:p>
          <a:endParaRPr lang="en-US" sz="2400"/>
        </a:p>
      </dgm:t>
    </dgm:pt>
    <dgm:pt modelId="{7E23A3AD-B214-834F-9EDE-2C178C515215}">
      <dgm:prSet phldrT="[Text]" custT="1"/>
      <dgm:spPr/>
      <dgm:t>
        <a:bodyPr/>
        <a:lstStyle/>
        <a:p>
          <a:r>
            <a:rPr lang="en-US" sz="2400" dirty="0" smtClean="0"/>
            <a:t>SPMI</a:t>
          </a:r>
          <a:endParaRPr lang="en-US" sz="2400" dirty="0"/>
        </a:p>
      </dgm:t>
    </dgm:pt>
    <dgm:pt modelId="{343BE130-4BEC-924D-A17F-90009978962A}" type="parTrans" cxnId="{224AD1EF-BFB1-1345-AB0D-56F87A4F8958}">
      <dgm:prSet/>
      <dgm:spPr/>
      <dgm:t>
        <a:bodyPr/>
        <a:lstStyle/>
        <a:p>
          <a:endParaRPr lang="en-US" sz="2400"/>
        </a:p>
      </dgm:t>
    </dgm:pt>
    <dgm:pt modelId="{B29DE9BA-E727-A547-BC4D-08DB276E3A7E}" type="sibTrans" cxnId="{224AD1EF-BFB1-1345-AB0D-56F87A4F8958}">
      <dgm:prSet/>
      <dgm:spPr/>
      <dgm:t>
        <a:bodyPr/>
        <a:lstStyle/>
        <a:p>
          <a:endParaRPr lang="en-US" sz="2400"/>
        </a:p>
      </dgm:t>
    </dgm:pt>
    <dgm:pt modelId="{EE2370FA-85AE-F14E-AA5E-D931FF9D2E99}" type="pres">
      <dgm:prSet presAssocID="{461A61FD-F21E-944B-BBCF-5E7E5D79088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3BE1CD-AA5E-3947-AAC7-829ADF4C52E1}" type="pres">
      <dgm:prSet presAssocID="{09C5E9ED-83DA-E34A-B811-89C21947E4A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CB9665-D060-A64F-A3CB-642561E2EC8C}" type="pres">
      <dgm:prSet presAssocID="{09C5E9ED-83DA-E34A-B811-89C21947E4A6}" presName="spNode" presStyleCnt="0"/>
      <dgm:spPr/>
      <dgm:t>
        <a:bodyPr/>
        <a:lstStyle/>
        <a:p>
          <a:endParaRPr lang="en-US"/>
        </a:p>
      </dgm:t>
    </dgm:pt>
    <dgm:pt modelId="{60E9140B-8E81-D746-B2ED-35D7D96FF32C}" type="pres">
      <dgm:prSet presAssocID="{8DFAF029-6CD2-8E4C-9E0B-68E7EA08B606}" presName="sibTrans" presStyleLbl="sibTrans1D1" presStyleIdx="0" presStyleCnt="4"/>
      <dgm:spPr/>
      <dgm:t>
        <a:bodyPr/>
        <a:lstStyle/>
        <a:p>
          <a:endParaRPr lang="en-US"/>
        </a:p>
      </dgm:t>
    </dgm:pt>
    <dgm:pt modelId="{7848DBE7-C1FB-5B40-BD64-CC8AC0A7C44C}" type="pres">
      <dgm:prSet presAssocID="{26163E93-6E47-A044-B373-BE4AD3D0E84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037A03-28BC-5946-B4BB-88B4A64F5970}" type="pres">
      <dgm:prSet presAssocID="{26163E93-6E47-A044-B373-BE4AD3D0E84E}" presName="spNode" presStyleCnt="0"/>
      <dgm:spPr/>
      <dgm:t>
        <a:bodyPr/>
        <a:lstStyle/>
        <a:p>
          <a:endParaRPr lang="en-US"/>
        </a:p>
      </dgm:t>
    </dgm:pt>
    <dgm:pt modelId="{26257A6F-DA75-4941-A109-E956C14F0C2E}" type="pres">
      <dgm:prSet presAssocID="{32A50E98-D0CF-5140-A9C1-ECC6C2211A5D}" presName="sibTrans" presStyleLbl="sibTrans1D1" presStyleIdx="1" presStyleCnt="4"/>
      <dgm:spPr/>
      <dgm:t>
        <a:bodyPr/>
        <a:lstStyle/>
        <a:p>
          <a:endParaRPr lang="en-US"/>
        </a:p>
      </dgm:t>
    </dgm:pt>
    <dgm:pt modelId="{AE24D815-043A-6A43-A314-7E9F559CF125}" type="pres">
      <dgm:prSet presAssocID="{7E23A3AD-B214-834F-9EDE-2C178C51521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A930DD-7459-BB47-8868-31195992A6E2}" type="pres">
      <dgm:prSet presAssocID="{7E23A3AD-B214-834F-9EDE-2C178C515215}" presName="spNode" presStyleCnt="0"/>
      <dgm:spPr/>
      <dgm:t>
        <a:bodyPr/>
        <a:lstStyle/>
        <a:p>
          <a:endParaRPr lang="en-US"/>
        </a:p>
      </dgm:t>
    </dgm:pt>
    <dgm:pt modelId="{5D32E47C-A59E-2D4B-9BFA-B74DA6DFD986}" type="pres">
      <dgm:prSet presAssocID="{B29DE9BA-E727-A547-BC4D-08DB276E3A7E}" presName="sibTrans" presStyleLbl="sibTrans1D1" presStyleIdx="2" presStyleCnt="4"/>
      <dgm:spPr/>
      <dgm:t>
        <a:bodyPr/>
        <a:lstStyle/>
        <a:p>
          <a:endParaRPr lang="en-US"/>
        </a:p>
      </dgm:t>
    </dgm:pt>
    <dgm:pt modelId="{FFC7F5B9-1560-2A4F-81C6-0C0C4537D558}" type="pres">
      <dgm:prSet presAssocID="{39D5AB2E-6870-4546-911D-817A7873707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F68F12-CC93-CE4C-8A43-6D62013BA438}" type="pres">
      <dgm:prSet presAssocID="{39D5AB2E-6870-4546-911D-817A78737076}" presName="spNode" presStyleCnt="0"/>
      <dgm:spPr/>
      <dgm:t>
        <a:bodyPr/>
        <a:lstStyle/>
        <a:p>
          <a:endParaRPr lang="en-US"/>
        </a:p>
      </dgm:t>
    </dgm:pt>
    <dgm:pt modelId="{474398C5-19D5-CA45-8653-6F673FF4AF54}" type="pres">
      <dgm:prSet presAssocID="{28597FFB-276B-1B4A-A458-8341B81A73D7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0204A61F-C4CB-EF4E-95B6-BEDE9442EDE6}" srcId="{461A61FD-F21E-944B-BBCF-5E7E5D79088F}" destId="{26163E93-6E47-A044-B373-BE4AD3D0E84E}" srcOrd="1" destOrd="0" parTransId="{81A2C72A-0327-7B44-A14D-0E27D374F649}" sibTransId="{32A50E98-D0CF-5140-A9C1-ECC6C2211A5D}"/>
    <dgm:cxn modelId="{82961F4B-C8D4-A940-AD98-629B94D32453}" type="presOf" srcId="{7E23A3AD-B214-834F-9EDE-2C178C515215}" destId="{AE24D815-043A-6A43-A314-7E9F559CF125}" srcOrd="0" destOrd="0" presId="urn:microsoft.com/office/officeart/2005/8/layout/cycle5"/>
    <dgm:cxn modelId="{CA0DF3F9-7B42-6C42-A532-D7141D19529B}" srcId="{461A61FD-F21E-944B-BBCF-5E7E5D79088F}" destId="{39D5AB2E-6870-4546-911D-817A78737076}" srcOrd="3" destOrd="0" parTransId="{43669078-8A34-2340-A425-4A24A81564BD}" sibTransId="{28597FFB-276B-1B4A-A458-8341B81A73D7}"/>
    <dgm:cxn modelId="{877CE89D-2A39-D243-B45C-108BA1B9ECD8}" type="presOf" srcId="{8DFAF029-6CD2-8E4C-9E0B-68E7EA08B606}" destId="{60E9140B-8E81-D746-B2ED-35D7D96FF32C}" srcOrd="0" destOrd="0" presId="urn:microsoft.com/office/officeart/2005/8/layout/cycle5"/>
    <dgm:cxn modelId="{FB624ABB-44B5-7548-A011-105E6D3253B0}" type="presOf" srcId="{28597FFB-276B-1B4A-A458-8341B81A73D7}" destId="{474398C5-19D5-CA45-8653-6F673FF4AF54}" srcOrd="0" destOrd="0" presId="urn:microsoft.com/office/officeart/2005/8/layout/cycle5"/>
    <dgm:cxn modelId="{224AD1EF-BFB1-1345-AB0D-56F87A4F8958}" srcId="{461A61FD-F21E-944B-BBCF-5E7E5D79088F}" destId="{7E23A3AD-B214-834F-9EDE-2C178C515215}" srcOrd="2" destOrd="0" parTransId="{343BE130-4BEC-924D-A17F-90009978962A}" sibTransId="{B29DE9BA-E727-A547-BC4D-08DB276E3A7E}"/>
    <dgm:cxn modelId="{76A7ED7A-1546-A14E-96BB-EABA4B1AA5A2}" type="presOf" srcId="{B29DE9BA-E727-A547-BC4D-08DB276E3A7E}" destId="{5D32E47C-A59E-2D4B-9BFA-B74DA6DFD986}" srcOrd="0" destOrd="0" presId="urn:microsoft.com/office/officeart/2005/8/layout/cycle5"/>
    <dgm:cxn modelId="{55CB19F1-8888-3D47-A76A-1B43C0BF90FC}" type="presOf" srcId="{26163E93-6E47-A044-B373-BE4AD3D0E84E}" destId="{7848DBE7-C1FB-5B40-BD64-CC8AC0A7C44C}" srcOrd="0" destOrd="0" presId="urn:microsoft.com/office/officeart/2005/8/layout/cycle5"/>
    <dgm:cxn modelId="{A33E3399-E319-7844-816D-B7C81E491E84}" type="presOf" srcId="{461A61FD-F21E-944B-BBCF-5E7E5D79088F}" destId="{EE2370FA-85AE-F14E-AA5E-D931FF9D2E99}" srcOrd="0" destOrd="0" presId="urn:microsoft.com/office/officeart/2005/8/layout/cycle5"/>
    <dgm:cxn modelId="{AF4E9F91-8F1F-0E40-B98F-9745CFD8DB70}" type="presOf" srcId="{09C5E9ED-83DA-E34A-B811-89C21947E4A6}" destId="{F43BE1CD-AA5E-3947-AAC7-829ADF4C52E1}" srcOrd="0" destOrd="0" presId="urn:microsoft.com/office/officeart/2005/8/layout/cycle5"/>
    <dgm:cxn modelId="{7835303A-4760-004C-B698-6A1C30FF4BC5}" srcId="{461A61FD-F21E-944B-BBCF-5E7E5D79088F}" destId="{09C5E9ED-83DA-E34A-B811-89C21947E4A6}" srcOrd="0" destOrd="0" parTransId="{1EEEF15E-E2B6-0B4B-A4A9-8280C11AAA14}" sibTransId="{8DFAF029-6CD2-8E4C-9E0B-68E7EA08B606}"/>
    <dgm:cxn modelId="{5869D4BC-4B5F-1F4D-B97F-BABD5BA7737A}" type="presOf" srcId="{39D5AB2E-6870-4546-911D-817A78737076}" destId="{FFC7F5B9-1560-2A4F-81C6-0C0C4537D558}" srcOrd="0" destOrd="0" presId="urn:microsoft.com/office/officeart/2005/8/layout/cycle5"/>
    <dgm:cxn modelId="{4E7111A2-4CF3-6D44-B251-A82FEBB3A093}" type="presOf" srcId="{32A50E98-D0CF-5140-A9C1-ECC6C2211A5D}" destId="{26257A6F-DA75-4941-A109-E956C14F0C2E}" srcOrd="0" destOrd="0" presId="urn:microsoft.com/office/officeart/2005/8/layout/cycle5"/>
    <dgm:cxn modelId="{2D62C01A-64BA-364E-A855-51FA4E67F991}" type="presParOf" srcId="{EE2370FA-85AE-F14E-AA5E-D931FF9D2E99}" destId="{F43BE1CD-AA5E-3947-AAC7-829ADF4C52E1}" srcOrd="0" destOrd="0" presId="urn:microsoft.com/office/officeart/2005/8/layout/cycle5"/>
    <dgm:cxn modelId="{1EA3E21E-4F4D-8B49-B0A7-BC3853B08390}" type="presParOf" srcId="{EE2370FA-85AE-F14E-AA5E-D931FF9D2E99}" destId="{AECB9665-D060-A64F-A3CB-642561E2EC8C}" srcOrd="1" destOrd="0" presId="urn:microsoft.com/office/officeart/2005/8/layout/cycle5"/>
    <dgm:cxn modelId="{63101FB0-61C5-8E48-8A16-CB0C26A03B65}" type="presParOf" srcId="{EE2370FA-85AE-F14E-AA5E-D931FF9D2E99}" destId="{60E9140B-8E81-D746-B2ED-35D7D96FF32C}" srcOrd="2" destOrd="0" presId="urn:microsoft.com/office/officeart/2005/8/layout/cycle5"/>
    <dgm:cxn modelId="{8CE52D3F-A3C6-854F-8E2D-C92EDAFB49E3}" type="presParOf" srcId="{EE2370FA-85AE-F14E-AA5E-D931FF9D2E99}" destId="{7848DBE7-C1FB-5B40-BD64-CC8AC0A7C44C}" srcOrd="3" destOrd="0" presId="urn:microsoft.com/office/officeart/2005/8/layout/cycle5"/>
    <dgm:cxn modelId="{79D60DAD-7FC9-5348-80ED-80413227BA37}" type="presParOf" srcId="{EE2370FA-85AE-F14E-AA5E-D931FF9D2E99}" destId="{BD037A03-28BC-5946-B4BB-88B4A64F5970}" srcOrd="4" destOrd="0" presId="urn:microsoft.com/office/officeart/2005/8/layout/cycle5"/>
    <dgm:cxn modelId="{8C5776B3-F113-CF4B-973A-C8754FBFEBD4}" type="presParOf" srcId="{EE2370FA-85AE-F14E-AA5E-D931FF9D2E99}" destId="{26257A6F-DA75-4941-A109-E956C14F0C2E}" srcOrd="5" destOrd="0" presId="urn:microsoft.com/office/officeart/2005/8/layout/cycle5"/>
    <dgm:cxn modelId="{0E7619EC-3A40-B140-A2E3-BF24950D9380}" type="presParOf" srcId="{EE2370FA-85AE-F14E-AA5E-D931FF9D2E99}" destId="{AE24D815-043A-6A43-A314-7E9F559CF125}" srcOrd="6" destOrd="0" presId="urn:microsoft.com/office/officeart/2005/8/layout/cycle5"/>
    <dgm:cxn modelId="{353CEC37-3CFA-9741-BD6D-16508A6D5320}" type="presParOf" srcId="{EE2370FA-85AE-F14E-AA5E-D931FF9D2E99}" destId="{14A930DD-7459-BB47-8868-31195992A6E2}" srcOrd="7" destOrd="0" presId="urn:microsoft.com/office/officeart/2005/8/layout/cycle5"/>
    <dgm:cxn modelId="{3ADA1A17-18F5-C947-BEBD-42E799263A6F}" type="presParOf" srcId="{EE2370FA-85AE-F14E-AA5E-D931FF9D2E99}" destId="{5D32E47C-A59E-2D4B-9BFA-B74DA6DFD986}" srcOrd="8" destOrd="0" presId="urn:microsoft.com/office/officeart/2005/8/layout/cycle5"/>
    <dgm:cxn modelId="{F6AF1674-86F8-3149-87B8-BBBB5312E2CE}" type="presParOf" srcId="{EE2370FA-85AE-F14E-AA5E-D931FF9D2E99}" destId="{FFC7F5B9-1560-2A4F-81C6-0C0C4537D558}" srcOrd="9" destOrd="0" presId="urn:microsoft.com/office/officeart/2005/8/layout/cycle5"/>
    <dgm:cxn modelId="{C17D7A28-C8FA-A940-BD4D-B39F7DE5B40F}" type="presParOf" srcId="{EE2370FA-85AE-F14E-AA5E-D931FF9D2E99}" destId="{EFF68F12-CC93-CE4C-8A43-6D62013BA438}" srcOrd="10" destOrd="0" presId="urn:microsoft.com/office/officeart/2005/8/layout/cycle5"/>
    <dgm:cxn modelId="{D40603D9-BBB2-CB43-AECC-5F80940F308F}" type="presParOf" srcId="{EE2370FA-85AE-F14E-AA5E-D931FF9D2E99}" destId="{474398C5-19D5-CA45-8653-6F673FF4AF54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D81453-D33F-48E4-937F-201A265A4B0D}" type="doc">
      <dgm:prSet loTypeId="urn:microsoft.com/office/officeart/2005/8/layout/default#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A527174-9270-4598-95AE-EF7D9034A1E9}">
      <dgm:prSet phldrT="[Text]"/>
      <dgm:spPr/>
      <dgm:t>
        <a:bodyPr/>
        <a:lstStyle/>
        <a:p>
          <a:r>
            <a:rPr lang="id-ID" b="1" i="1" dirty="0" smtClean="0">
              <a:solidFill>
                <a:schemeClr val="tx1"/>
              </a:solidFill>
            </a:rPr>
            <a:t>to govern </a:t>
          </a:r>
          <a:endParaRPr lang="en-US" i="1" dirty="0">
            <a:solidFill>
              <a:schemeClr val="tx1"/>
            </a:solidFill>
          </a:endParaRPr>
        </a:p>
      </dgm:t>
    </dgm:pt>
    <dgm:pt modelId="{016B34B5-A05A-42B3-978A-F4D7EAEA0A98}" type="parTrans" cxnId="{02423FF3-6A4D-481D-8DA4-8D133BFD9568}">
      <dgm:prSet/>
      <dgm:spPr/>
      <dgm:t>
        <a:bodyPr/>
        <a:lstStyle/>
        <a:p>
          <a:endParaRPr lang="en-US" i="1">
            <a:solidFill>
              <a:schemeClr val="tx1"/>
            </a:solidFill>
          </a:endParaRPr>
        </a:p>
      </dgm:t>
    </dgm:pt>
    <dgm:pt modelId="{27C36EDF-7F4C-4907-90E4-031395BB4437}" type="sibTrans" cxnId="{02423FF3-6A4D-481D-8DA4-8D133BFD9568}">
      <dgm:prSet/>
      <dgm:spPr/>
      <dgm:t>
        <a:bodyPr/>
        <a:lstStyle/>
        <a:p>
          <a:endParaRPr lang="en-US" i="1">
            <a:solidFill>
              <a:schemeClr val="tx1"/>
            </a:solidFill>
          </a:endParaRPr>
        </a:p>
      </dgm:t>
    </dgm:pt>
    <dgm:pt modelId="{CE8D095D-4A23-4819-9FEE-84A3220E2A14}">
      <dgm:prSet phldrT="[Text]"/>
      <dgm:spPr/>
      <dgm:t>
        <a:bodyPr/>
        <a:lstStyle/>
        <a:p>
          <a:r>
            <a:rPr lang="id-ID" b="1" i="1" dirty="0" smtClean="0">
              <a:solidFill>
                <a:schemeClr val="tx1"/>
              </a:solidFill>
            </a:rPr>
            <a:t>to guide</a:t>
          </a:r>
          <a:endParaRPr lang="en-US" i="1" dirty="0">
            <a:solidFill>
              <a:schemeClr val="tx1"/>
            </a:solidFill>
          </a:endParaRPr>
        </a:p>
      </dgm:t>
    </dgm:pt>
    <dgm:pt modelId="{BA797896-BAA2-4118-8E78-8ADF577D3E1C}" type="parTrans" cxnId="{6112BDED-DE79-44DA-81CB-2CA45B37A354}">
      <dgm:prSet/>
      <dgm:spPr/>
      <dgm:t>
        <a:bodyPr/>
        <a:lstStyle/>
        <a:p>
          <a:endParaRPr lang="en-US" i="1">
            <a:solidFill>
              <a:schemeClr val="tx1"/>
            </a:solidFill>
          </a:endParaRPr>
        </a:p>
      </dgm:t>
    </dgm:pt>
    <dgm:pt modelId="{3F6DCC58-98D4-413E-B378-6C6367B2B43C}" type="sibTrans" cxnId="{6112BDED-DE79-44DA-81CB-2CA45B37A354}">
      <dgm:prSet/>
      <dgm:spPr/>
      <dgm:t>
        <a:bodyPr/>
        <a:lstStyle/>
        <a:p>
          <a:endParaRPr lang="en-US" i="1">
            <a:solidFill>
              <a:schemeClr val="tx1"/>
            </a:solidFill>
          </a:endParaRPr>
        </a:p>
      </dgm:t>
    </dgm:pt>
    <dgm:pt modelId="{A4FB4D38-2B17-422E-A48F-28A0FEA8F94A}">
      <dgm:prSet/>
      <dgm:spPr/>
      <dgm:t>
        <a:bodyPr/>
        <a:lstStyle/>
        <a:p>
          <a:r>
            <a:rPr lang="id-ID" b="1" i="1" dirty="0" smtClean="0">
              <a:solidFill>
                <a:schemeClr val="tx1"/>
              </a:solidFill>
            </a:rPr>
            <a:t>to administrate</a:t>
          </a:r>
          <a:endParaRPr lang="en-US" i="1" dirty="0">
            <a:solidFill>
              <a:schemeClr val="tx1"/>
            </a:solidFill>
          </a:endParaRPr>
        </a:p>
      </dgm:t>
    </dgm:pt>
    <dgm:pt modelId="{9C7D1B5B-1022-47B8-B016-27AD2F421D08}" type="parTrans" cxnId="{87834ACA-1415-4E79-B149-994293ECA0B5}">
      <dgm:prSet/>
      <dgm:spPr/>
      <dgm:t>
        <a:bodyPr/>
        <a:lstStyle/>
        <a:p>
          <a:endParaRPr lang="en-US" i="1">
            <a:solidFill>
              <a:schemeClr val="tx1"/>
            </a:solidFill>
          </a:endParaRPr>
        </a:p>
      </dgm:t>
    </dgm:pt>
    <dgm:pt modelId="{86536CA1-B72D-46E5-A34F-2F3F151BCB00}" type="sibTrans" cxnId="{87834ACA-1415-4E79-B149-994293ECA0B5}">
      <dgm:prSet/>
      <dgm:spPr/>
      <dgm:t>
        <a:bodyPr/>
        <a:lstStyle/>
        <a:p>
          <a:endParaRPr lang="en-US" i="1">
            <a:solidFill>
              <a:schemeClr val="tx1"/>
            </a:solidFill>
          </a:endParaRPr>
        </a:p>
      </dgm:t>
    </dgm:pt>
    <dgm:pt modelId="{0BCCBD14-C35B-459B-8BBB-D17AC2F41ED0}">
      <dgm:prSet phldrT="[Text]"/>
      <dgm:spPr/>
      <dgm:t>
        <a:bodyPr/>
        <a:lstStyle/>
        <a:p>
          <a:r>
            <a:rPr lang="id-ID" b="1" i="1" dirty="0" smtClean="0">
              <a:solidFill>
                <a:schemeClr val="tx1"/>
              </a:solidFill>
            </a:rPr>
            <a:t>to </a:t>
          </a:r>
          <a:r>
            <a:rPr lang="en-US" b="1" i="1" dirty="0" smtClean="0">
              <a:solidFill>
                <a:schemeClr val="tx1"/>
              </a:solidFill>
            </a:rPr>
            <a:t>plan</a:t>
          </a:r>
          <a:endParaRPr lang="en-US" i="1" dirty="0">
            <a:solidFill>
              <a:schemeClr val="tx1"/>
            </a:solidFill>
          </a:endParaRPr>
        </a:p>
      </dgm:t>
    </dgm:pt>
    <dgm:pt modelId="{0210EF5C-033F-486D-9E97-A4A85E67CD15}" type="parTrans" cxnId="{4508CAF0-E5CA-4C50-8A1F-D5436469730A}">
      <dgm:prSet/>
      <dgm:spPr/>
      <dgm:t>
        <a:bodyPr/>
        <a:lstStyle/>
        <a:p>
          <a:endParaRPr lang="en-US" i="1">
            <a:solidFill>
              <a:schemeClr val="tx1"/>
            </a:solidFill>
          </a:endParaRPr>
        </a:p>
      </dgm:t>
    </dgm:pt>
    <dgm:pt modelId="{D3941563-C456-40D0-B12E-85A46F7EC456}" type="sibTrans" cxnId="{4508CAF0-E5CA-4C50-8A1F-D5436469730A}">
      <dgm:prSet/>
      <dgm:spPr/>
      <dgm:t>
        <a:bodyPr/>
        <a:lstStyle/>
        <a:p>
          <a:endParaRPr lang="en-US" i="1">
            <a:solidFill>
              <a:schemeClr val="tx1"/>
            </a:solidFill>
          </a:endParaRPr>
        </a:p>
      </dgm:t>
    </dgm:pt>
    <dgm:pt modelId="{A331F108-28E4-45CA-AC9A-24A43EA59015}" type="pres">
      <dgm:prSet presAssocID="{A7D81453-D33F-48E4-937F-201A265A4B0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AFC36B-2E79-49FE-8C1B-6EBECBF33846}" type="pres">
      <dgm:prSet presAssocID="{FA527174-9270-4598-95AE-EF7D9034A1E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53D5C-4EAC-4F2E-9336-06D21E21AD03}" type="pres">
      <dgm:prSet presAssocID="{27C36EDF-7F4C-4907-90E4-031395BB4437}" presName="sibTrans" presStyleCnt="0"/>
      <dgm:spPr/>
      <dgm:t>
        <a:bodyPr/>
        <a:lstStyle/>
        <a:p>
          <a:endParaRPr lang="en-US"/>
        </a:p>
      </dgm:t>
    </dgm:pt>
    <dgm:pt modelId="{07DAB8D0-9F9B-4870-A628-FCEE572B6D84}" type="pres">
      <dgm:prSet presAssocID="{CE8D095D-4A23-4819-9FEE-84A3220E2A1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3E7C6C-69D1-440B-ADA6-5B6D5522F705}" type="pres">
      <dgm:prSet presAssocID="{3F6DCC58-98D4-413E-B378-6C6367B2B43C}" presName="sibTrans" presStyleCnt="0"/>
      <dgm:spPr/>
      <dgm:t>
        <a:bodyPr/>
        <a:lstStyle/>
        <a:p>
          <a:endParaRPr lang="en-US"/>
        </a:p>
      </dgm:t>
    </dgm:pt>
    <dgm:pt modelId="{60DC91A9-6D9E-4CA4-BCB2-1B26CFC68830}" type="pres">
      <dgm:prSet presAssocID="{0BCCBD14-C35B-459B-8BBB-D17AC2F41ED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AD5CCA-5D0D-428F-9D4C-77FA6C048217}" type="pres">
      <dgm:prSet presAssocID="{D3941563-C456-40D0-B12E-85A46F7EC456}" presName="sibTrans" presStyleCnt="0"/>
      <dgm:spPr/>
      <dgm:t>
        <a:bodyPr/>
        <a:lstStyle/>
        <a:p>
          <a:endParaRPr lang="en-US"/>
        </a:p>
      </dgm:t>
    </dgm:pt>
    <dgm:pt modelId="{8A9C2C3E-8DEF-41B5-9106-333532881E37}" type="pres">
      <dgm:prSet presAssocID="{A4FB4D38-2B17-422E-A48F-28A0FEA8F94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08CAF0-E5CA-4C50-8A1F-D5436469730A}" srcId="{A7D81453-D33F-48E4-937F-201A265A4B0D}" destId="{0BCCBD14-C35B-459B-8BBB-D17AC2F41ED0}" srcOrd="2" destOrd="0" parTransId="{0210EF5C-033F-486D-9E97-A4A85E67CD15}" sibTransId="{D3941563-C456-40D0-B12E-85A46F7EC456}"/>
    <dgm:cxn modelId="{7160F649-86A5-4823-BFD3-29B23BA81068}" type="presOf" srcId="{FA527174-9270-4598-95AE-EF7D9034A1E9}" destId="{34AFC36B-2E79-49FE-8C1B-6EBECBF33846}" srcOrd="0" destOrd="0" presId="urn:microsoft.com/office/officeart/2005/8/layout/default#2"/>
    <dgm:cxn modelId="{798BEA73-0783-415F-BC7A-EEEEB6D58201}" type="presOf" srcId="{0BCCBD14-C35B-459B-8BBB-D17AC2F41ED0}" destId="{60DC91A9-6D9E-4CA4-BCB2-1B26CFC68830}" srcOrd="0" destOrd="0" presId="urn:microsoft.com/office/officeart/2005/8/layout/default#2"/>
    <dgm:cxn modelId="{6368A0BE-E983-41C3-A22A-8A580342C156}" type="presOf" srcId="{A7D81453-D33F-48E4-937F-201A265A4B0D}" destId="{A331F108-28E4-45CA-AC9A-24A43EA59015}" srcOrd="0" destOrd="0" presId="urn:microsoft.com/office/officeart/2005/8/layout/default#2"/>
    <dgm:cxn modelId="{87834ACA-1415-4E79-B149-994293ECA0B5}" srcId="{A7D81453-D33F-48E4-937F-201A265A4B0D}" destId="{A4FB4D38-2B17-422E-A48F-28A0FEA8F94A}" srcOrd="3" destOrd="0" parTransId="{9C7D1B5B-1022-47B8-B016-27AD2F421D08}" sibTransId="{86536CA1-B72D-46E5-A34F-2F3F151BCB00}"/>
    <dgm:cxn modelId="{6112BDED-DE79-44DA-81CB-2CA45B37A354}" srcId="{A7D81453-D33F-48E4-937F-201A265A4B0D}" destId="{CE8D095D-4A23-4819-9FEE-84A3220E2A14}" srcOrd="1" destOrd="0" parTransId="{BA797896-BAA2-4118-8E78-8ADF577D3E1C}" sibTransId="{3F6DCC58-98D4-413E-B378-6C6367B2B43C}"/>
    <dgm:cxn modelId="{02423FF3-6A4D-481D-8DA4-8D133BFD9568}" srcId="{A7D81453-D33F-48E4-937F-201A265A4B0D}" destId="{FA527174-9270-4598-95AE-EF7D9034A1E9}" srcOrd="0" destOrd="0" parTransId="{016B34B5-A05A-42B3-978A-F4D7EAEA0A98}" sibTransId="{27C36EDF-7F4C-4907-90E4-031395BB4437}"/>
    <dgm:cxn modelId="{A424228E-1598-44C7-AE50-1C78A35435EC}" type="presOf" srcId="{A4FB4D38-2B17-422E-A48F-28A0FEA8F94A}" destId="{8A9C2C3E-8DEF-41B5-9106-333532881E37}" srcOrd="0" destOrd="0" presId="urn:microsoft.com/office/officeart/2005/8/layout/default#2"/>
    <dgm:cxn modelId="{551DCE43-00CA-4BDE-A5E7-402CE80914DF}" type="presOf" srcId="{CE8D095D-4A23-4819-9FEE-84A3220E2A14}" destId="{07DAB8D0-9F9B-4870-A628-FCEE572B6D84}" srcOrd="0" destOrd="0" presId="urn:microsoft.com/office/officeart/2005/8/layout/default#2"/>
    <dgm:cxn modelId="{F0117902-1404-48CD-89A5-33FE68C92DFD}" type="presParOf" srcId="{A331F108-28E4-45CA-AC9A-24A43EA59015}" destId="{34AFC36B-2E79-49FE-8C1B-6EBECBF33846}" srcOrd="0" destOrd="0" presId="urn:microsoft.com/office/officeart/2005/8/layout/default#2"/>
    <dgm:cxn modelId="{D0AD023A-A740-4131-BC11-47B40C411221}" type="presParOf" srcId="{A331F108-28E4-45CA-AC9A-24A43EA59015}" destId="{0CD53D5C-4EAC-4F2E-9336-06D21E21AD03}" srcOrd="1" destOrd="0" presId="urn:microsoft.com/office/officeart/2005/8/layout/default#2"/>
    <dgm:cxn modelId="{F7134E53-47D0-4806-AF6E-9981E8A8DDAB}" type="presParOf" srcId="{A331F108-28E4-45CA-AC9A-24A43EA59015}" destId="{07DAB8D0-9F9B-4870-A628-FCEE572B6D84}" srcOrd="2" destOrd="0" presId="urn:microsoft.com/office/officeart/2005/8/layout/default#2"/>
    <dgm:cxn modelId="{ED0162FB-4C45-46C7-9427-D5315BEF7D46}" type="presParOf" srcId="{A331F108-28E4-45CA-AC9A-24A43EA59015}" destId="{9C3E7C6C-69D1-440B-ADA6-5B6D5522F705}" srcOrd="3" destOrd="0" presId="urn:microsoft.com/office/officeart/2005/8/layout/default#2"/>
    <dgm:cxn modelId="{B222353F-6AB3-41FD-AD70-A62E13A0CF0F}" type="presParOf" srcId="{A331F108-28E4-45CA-AC9A-24A43EA59015}" destId="{60DC91A9-6D9E-4CA4-BCB2-1B26CFC68830}" srcOrd="4" destOrd="0" presId="urn:microsoft.com/office/officeart/2005/8/layout/default#2"/>
    <dgm:cxn modelId="{ED6648AD-2435-4BF4-A9BE-88F879D54115}" type="presParOf" srcId="{A331F108-28E4-45CA-AC9A-24A43EA59015}" destId="{5FAD5CCA-5D0D-428F-9D4C-77FA6C048217}" srcOrd="5" destOrd="0" presId="urn:microsoft.com/office/officeart/2005/8/layout/default#2"/>
    <dgm:cxn modelId="{6129CF82-1FBC-43C2-83A7-9A5BB77BC80E}" type="presParOf" srcId="{A331F108-28E4-45CA-AC9A-24A43EA59015}" destId="{8A9C2C3E-8DEF-41B5-9106-333532881E37}" srcOrd="6" destOrd="0" presId="urn:microsoft.com/office/officeart/2005/8/layout/default#2"/>
  </dgm:cxnLst>
  <dgm:bg/>
  <dgm:whole>
    <a:ln w="57150"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1CBC264-4221-46C3-AE07-BD82ADED3767}" type="doc">
      <dgm:prSet loTypeId="urn:microsoft.com/office/officeart/2005/8/layout/default#1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id-ID"/>
        </a:p>
      </dgm:t>
    </dgm:pt>
    <dgm:pt modelId="{AE3E61D4-C546-4B5E-BCEC-F7BA680D3BDF}">
      <dgm:prSet phldrT="[Text]" custT="1"/>
      <dgm:spPr/>
      <dgm:t>
        <a:bodyPr/>
        <a:lstStyle/>
        <a:p>
          <a:r>
            <a:rPr lang="en-US" sz="1800" b="1" dirty="0" err="1" smtClean="0"/>
            <a:t>Efektif</a:t>
          </a:r>
          <a:endParaRPr lang="id-ID" sz="1800" b="1" i="1" dirty="0"/>
        </a:p>
      </dgm:t>
    </dgm:pt>
    <dgm:pt modelId="{A9D06AAD-E9BF-4BC2-AE89-0C341FB4CE3A}" type="parTrans" cxnId="{00156C14-BBEF-4B0F-BB95-14628A988F8E}">
      <dgm:prSet/>
      <dgm:spPr/>
      <dgm:t>
        <a:bodyPr/>
        <a:lstStyle/>
        <a:p>
          <a:endParaRPr lang="id-ID" sz="1800" b="1"/>
        </a:p>
      </dgm:t>
    </dgm:pt>
    <dgm:pt modelId="{F20FD6D9-EBA1-4510-9187-5D4600CED920}" type="sibTrans" cxnId="{00156C14-BBEF-4B0F-BB95-14628A988F8E}">
      <dgm:prSet/>
      <dgm:spPr/>
      <dgm:t>
        <a:bodyPr/>
        <a:lstStyle/>
        <a:p>
          <a:endParaRPr lang="id-ID" sz="1800" b="1"/>
        </a:p>
      </dgm:t>
    </dgm:pt>
    <dgm:pt modelId="{D0CCDF3D-3F67-4897-B054-D3E996040498}">
      <dgm:prSet phldrT="[Text]" custT="1"/>
      <dgm:spPr/>
      <dgm:t>
        <a:bodyPr/>
        <a:lstStyle/>
        <a:p>
          <a:r>
            <a:rPr lang="en-US" sz="1800" b="1" dirty="0" err="1" smtClean="0"/>
            <a:t>Tidak</a:t>
          </a:r>
          <a:r>
            <a:rPr lang="en-US" sz="1800" b="1" dirty="0" smtClean="0"/>
            <a:t> </a:t>
          </a:r>
          <a:r>
            <a:rPr lang="en-US" sz="1800" b="1" dirty="0" err="1" smtClean="0"/>
            <a:t>berpihak</a:t>
          </a:r>
          <a:r>
            <a:rPr lang="en-US" sz="1800" b="1" dirty="0" smtClean="0"/>
            <a:t> </a:t>
          </a:r>
          <a:r>
            <a:rPr lang="en-US" sz="1800" b="1" i="1" dirty="0" smtClean="0"/>
            <a:t>(Impartiality)</a:t>
          </a:r>
          <a:endParaRPr lang="id-ID" sz="1800" b="1" i="1" dirty="0"/>
        </a:p>
      </dgm:t>
    </dgm:pt>
    <dgm:pt modelId="{1AB13DB8-FB00-4D35-B619-2FDFFB780982}" type="parTrans" cxnId="{9361B1C4-4029-4DAF-AF8C-207E1324803A}">
      <dgm:prSet/>
      <dgm:spPr/>
      <dgm:t>
        <a:bodyPr/>
        <a:lstStyle/>
        <a:p>
          <a:endParaRPr lang="id-ID" sz="1800" b="1"/>
        </a:p>
      </dgm:t>
    </dgm:pt>
    <dgm:pt modelId="{8E7761DA-83AB-4861-93D4-638CAAE01838}" type="sibTrans" cxnId="{9361B1C4-4029-4DAF-AF8C-207E1324803A}">
      <dgm:prSet/>
      <dgm:spPr/>
      <dgm:t>
        <a:bodyPr/>
        <a:lstStyle/>
        <a:p>
          <a:endParaRPr lang="id-ID" sz="1800" b="1"/>
        </a:p>
      </dgm:t>
    </dgm:pt>
    <dgm:pt modelId="{219BF173-CE63-42B1-80A5-41D56D73F1C4}">
      <dgm:prSet phldrT="[Text]" custT="1"/>
      <dgm:spPr/>
      <dgm:t>
        <a:bodyPr/>
        <a:lstStyle/>
        <a:p>
          <a:pPr>
            <a:lnSpc>
              <a:spcPct val="70000"/>
            </a:lnSpc>
            <a:spcAft>
              <a:spcPts val="0"/>
            </a:spcAft>
          </a:pPr>
          <a:r>
            <a:rPr lang="en-US" sz="1800" b="1" dirty="0" err="1" smtClean="0"/>
            <a:t>Koheren</a:t>
          </a:r>
          <a:r>
            <a:rPr lang="en-US" sz="1800" b="1" dirty="0" smtClean="0"/>
            <a:t>: </a:t>
          </a:r>
          <a:r>
            <a:rPr lang="en-US" sz="1800" b="0" dirty="0" err="1" smtClean="0"/>
            <a:t>antarbutir</a:t>
          </a:r>
          <a:r>
            <a:rPr lang="en-US" sz="1800" b="0" dirty="0" smtClean="0"/>
            <a:t> </a:t>
          </a:r>
          <a:r>
            <a:rPr lang="en-US" sz="1800" b="0" dirty="0" err="1" smtClean="0"/>
            <a:t>standar</a:t>
          </a:r>
          <a:r>
            <a:rPr lang="en-US" sz="1800" b="0" dirty="0" smtClean="0"/>
            <a:t>, </a:t>
          </a:r>
          <a:r>
            <a:rPr lang="en-US" sz="1800" b="0" dirty="0" err="1" smtClean="0"/>
            <a:t>antarperaturan</a:t>
          </a:r>
          <a:r>
            <a:rPr lang="en-US" sz="1800" b="0" dirty="0" smtClean="0"/>
            <a:t>, </a:t>
          </a:r>
          <a:r>
            <a:rPr lang="en-US" sz="1800" b="0" dirty="0" err="1" smtClean="0"/>
            <a:t>dan</a:t>
          </a:r>
          <a:r>
            <a:rPr lang="en-US" sz="1800" b="0" dirty="0" smtClean="0"/>
            <a:t> </a:t>
          </a:r>
          <a:r>
            <a:rPr lang="en-US" sz="1800" b="0" dirty="0" err="1" smtClean="0"/>
            <a:t>antarstandar</a:t>
          </a:r>
          <a:endParaRPr lang="id-ID" sz="1800" b="0" dirty="0"/>
        </a:p>
      </dgm:t>
    </dgm:pt>
    <dgm:pt modelId="{3113C10E-09A1-421F-A014-D09BF440BC19}" type="parTrans" cxnId="{0FDE8D67-E148-49F1-B5D3-BABFEC8822C5}">
      <dgm:prSet/>
      <dgm:spPr/>
      <dgm:t>
        <a:bodyPr/>
        <a:lstStyle/>
        <a:p>
          <a:endParaRPr lang="id-ID" sz="1800" b="1"/>
        </a:p>
      </dgm:t>
    </dgm:pt>
    <dgm:pt modelId="{53BAD37B-2046-477F-8CBE-4B9857CA0D3B}" type="sibTrans" cxnId="{0FDE8D67-E148-49F1-B5D3-BABFEC8822C5}">
      <dgm:prSet/>
      <dgm:spPr/>
      <dgm:t>
        <a:bodyPr/>
        <a:lstStyle/>
        <a:p>
          <a:endParaRPr lang="id-ID" sz="1800" b="1"/>
        </a:p>
      </dgm:t>
    </dgm:pt>
    <dgm:pt modelId="{C4544405-F319-4CB2-B5D4-322F8083BE9C}">
      <dgm:prSet phldrT="[Text]" custT="1"/>
      <dgm:spPr/>
      <dgm:t>
        <a:bodyPr/>
        <a:lstStyle/>
        <a:p>
          <a:r>
            <a:rPr lang="en-US" sz="1800" b="1" dirty="0" err="1" smtClean="0"/>
            <a:t>Mutakhir</a:t>
          </a:r>
          <a:endParaRPr lang="id-ID" sz="1800" b="1" dirty="0"/>
        </a:p>
      </dgm:t>
    </dgm:pt>
    <dgm:pt modelId="{D6D74E4A-CB88-467F-B6E9-37558184F338}" type="parTrans" cxnId="{F601A1D2-E74D-4643-9E15-ECE1113163B4}">
      <dgm:prSet/>
      <dgm:spPr/>
      <dgm:t>
        <a:bodyPr/>
        <a:lstStyle/>
        <a:p>
          <a:endParaRPr lang="id-ID" sz="1800" b="1"/>
        </a:p>
      </dgm:t>
    </dgm:pt>
    <dgm:pt modelId="{985430C2-F1A3-449C-A957-E0AD22B67790}" type="sibTrans" cxnId="{F601A1D2-E74D-4643-9E15-ECE1113163B4}">
      <dgm:prSet/>
      <dgm:spPr/>
      <dgm:t>
        <a:bodyPr/>
        <a:lstStyle/>
        <a:p>
          <a:endParaRPr lang="id-ID" sz="1800" b="1"/>
        </a:p>
      </dgm:t>
    </dgm:pt>
    <dgm:pt modelId="{307C2C76-B6FD-466A-8711-379A29CD8D67}">
      <dgm:prSet phldrT="[Text]" custT="1"/>
      <dgm:spPr/>
      <dgm:t>
        <a:bodyPr/>
        <a:lstStyle/>
        <a:p>
          <a:r>
            <a:rPr lang="en-US" sz="1800" b="1" dirty="0" err="1" smtClean="0"/>
            <a:t>Dapat</a:t>
          </a:r>
          <a:r>
            <a:rPr lang="en-US" sz="1800" b="1" dirty="0" smtClean="0"/>
            <a:t> </a:t>
          </a:r>
          <a:r>
            <a:rPr lang="en-US" sz="1800" b="1" dirty="0" err="1" smtClean="0"/>
            <a:t>diterapkan</a:t>
          </a:r>
          <a:r>
            <a:rPr lang="en-US" sz="1800" b="1" dirty="0" smtClean="0"/>
            <a:t> </a:t>
          </a:r>
          <a:r>
            <a:rPr lang="en-US" sz="1800" b="1" i="1" dirty="0" smtClean="0"/>
            <a:t>(Implementable)</a:t>
          </a:r>
          <a:endParaRPr lang="id-ID" sz="1800" b="1" i="1" dirty="0"/>
        </a:p>
      </dgm:t>
    </dgm:pt>
    <dgm:pt modelId="{2A3BC54F-BF78-4B4E-A08E-97047017C942}" type="parTrans" cxnId="{987D9ECC-2C27-4F2E-8E24-6D3C42F8AE22}">
      <dgm:prSet/>
      <dgm:spPr/>
      <dgm:t>
        <a:bodyPr/>
        <a:lstStyle/>
        <a:p>
          <a:endParaRPr lang="id-ID" sz="1800" b="1"/>
        </a:p>
      </dgm:t>
    </dgm:pt>
    <dgm:pt modelId="{74117F6B-62E9-45E5-A53A-1E78B253673E}" type="sibTrans" cxnId="{987D9ECC-2C27-4F2E-8E24-6D3C42F8AE22}">
      <dgm:prSet/>
      <dgm:spPr/>
      <dgm:t>
        <a:bodyPr/>
        <a:lstStyle/>
        <a:p>
          <a:endParaRPr lang="id-ID" sz="1800" b="1"/>
        </a:p>
      </dgm:t>
    </dgm:pt>
    <dgm:pt modelId="{E56DCFB4-F1C7-4979-A08F-32BA5399BF5C}">
      <dgm:prSet custT="1"/>
      <dgm:spPr/>
      <dgm:t>
        <a:bodyPr/>
        <a:lstStyle/>
        <a:p>
          <a:r>
            <a:rPr lang="en-US" sz="1800" b="1" dirty="0" err="1" smtClean="0"/>
            <a:t>Terukur</a:t>
          </a:r>
          <a:r>
            <a:rPr lang="en-US" sz="1800" b="1" dirty="0" smtClean="0"/>
            <a:t> </a:t>
          </a:r>
        </a:p>
        <a:p>
          <a:r>
            <a:rPr lang="en-US" sz="1800" b="1" i="1" dirty="0" smtClean="0"/>
            <a:t>(measurable)</a:t>
          </a:r>
          <a:endParaRPr lang="id-ID" sz="1800" b="1" i="1" dirty="0"/>
        </a:p>
      </dgm:t>
    </dgm:pt>
    <dgm:pt modelId="{0E079AB5-43B3-46A2-8FB3-1B658DAE7ABC}" type="parTrans" cxnId="{6D8136C9-BB77-4C25-B36D-4794C1F5F69F}">
      <dgm:prSet/>
      <dgm:spPr/>
      <dgm:t>
        <a:bodyPr/>
        <a:lstStyle/>
        <a:p>
          <a:endParaRPr lang="id-ID" sz="1800" b="1"/>
        </a:p>
      </dgm:t>
    </dgm:pt>
    <dgm:pt modelId="{77D697A8-87FE-400C-A927-55E96730D9B0}" type="sibTrans" cxnId="{6D8136C9-BB77-4C25-B36D-4794C1F5F69F}">
      <dgm:prSet/>
      <dgm:spPr/>
      <dgm:t>
        <a:bodyPr/>
        <a:lstStyle/>
        <a:p>
          <a:endParaRPr lang="id-ID" sz="1800" b="1"/>
        </a:p>
      </dgm:t>
    </dgm:pt>
    <dgm:pt modelId="{BF3300F2-A374-E140-8423-9BA059354818}">
      <dgm:prSet phldrT="[Text]" custT="1"/>
      <dgm:spPr/>
      <dgm:t>
        <a:bodyPr/>
        <a:lstStyle/>
        <a:p>
          <a:r>
            <a:rPr lang="id-ID" sz="1800" b="1" dirty="0" smtClean="0"/>
            <a:t>Dapat dipahami (</a:t>
          </a:r>
          <a:r>
            <a:rPr lang="id-ID" sz="1800" b="1" dirty="0" smtClean="0"/>
            <a:t>readable)</a:t>
          </a:r>
          <a:endParaRPr lang="id-ID" sz="1800" b="1" dirty="0"/>
        </a:p>
      </dgm:t>
    </dgm:pt>
    <dgm:pt modelId="{84582373-0C25-8D45-9CC3-C8638804FAE7}" type="parTrans" cxnId="{6EDEB8EC-BEB8-5244-AC26-D4135FB33EC8}">
      <dgm:prSet/>
      <dgm:spPr/>
      <dgm:t>
        <a:bodyPr/>
        <a:lstStyle/>
        <a:p>
          <a:endParaRPr lang="en-US" sz="1800"/>
        </a:p>
      </dgm:t>
    </dgm:pt>
    <dgm:pt modelId="{3936C6A9-E500-9843-9DC8-67C61DB0CC09}" type="sibTrans" cxnId="{6EDEB8EC-BEB8-5244-AC26-D4135FB33EC8}">
      <dgm:prSet/>
      <dgm:spPr/>
      <dgm:t>
        <a:bodyPr/>
        <a:lstStyle/>
        <a:p>
          <a:endParaRPr lang="en-US" sz="1800"/>
        </a:p>
      </dgm:t>
    </dgm:pt>
    <dgm:pt modelId="{7D466A59-7C94-EC4B-889B-E39209BE4F61}">
      <dgm:prSet custT="1"/>
      <dgm:spPr/>
      <dgm:t>
        <a:bodyPr/>
        <a:lstStyle/>
        <a:p>
          <a:r>
            <a:rPr lang="id-ID" sz="1800" b="1" i="0" dirty="0" smtClean="0"/>
            <a:t>Dapat dicapai </a:t>
          </a:r>
          <a:r>
            <a:rPr lang="id-ID" sz="1800" b="1" i="1" dirty="0" smtClean="0"/>
            <a:t>(achievable)</a:t>
          </a:r>
          <a:endParaRPr lang="id-ID" sz="1800" b="1" i="1" dirty="0"/>
        </a:p>
      </dgm:t>
    </dgm:pt>
    <dgm:pt modelId="{7AE5CCE9-2421-6D47-8FA1-D2492DEACE0F}" type="parTrans" cxnId="{53FA4713-60AA-A840-A62A-7DBEB1CC612E}">
      <dgm:prSet/>
      <dgm:spPr/>
      <dgm:t>
        <a:bodyPr/>
        <a:lstStyle/>
        <a:p>
          <a:endParaRPr lang="en-US" sz="1800"/>
        </a:p>
      </dgm:t>
    </dgm:pt>
    <dgm:pt modelId="{C6343249-902B-1144-95C3-44B5FA2C794C}" type="sibTrans" cxnId="{53FA4713-60AA-A840-A62A-7DBEB1CC612E}">
      <dgm:prSet/>
      <dgm:spPr/>
      <dgm:t>
        <a:bodyPr/>
        <a:lstStyle/>
        <a:p>
          <a:endParaRPr lang="en-US" sz="1800"/>
        </a:p>
      </dgm:t>
    </dgm:pt>
    <dgm:pt modelId="{B4C7D498-7D7E-4606-B1BB-52D19BE33FBE}" type="pres">
      <dgm:prSet presAssocID="{F1CBC264-4221-46C3-AE07-BD82ADED376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95B4BBD2-EE35-43F7-9CDB-5DE21DDF70E9}" type="pres">
      <dgm:prSet presAssocID="{AE3E61D4-C546-4B5E-BCEC-F7BA680D3BDF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860DB69-ECB4-4001-BD37-8F4D8A1EAB2F}" type="pres">
      <dgm:prSet presAssocID="{F20FD6D9-EBA1-4510-9187-5D4600CED920}" presName="sibTrans" presStyleCnt="0"/>
      <dgm:spPr/>
      <dgm:t>
        <a:bodyPr/>
        <a:lstStyle/>
        <a:p>
          <a:endParaRPr lang="id-ID"/>
        </a:p>
      </dgm:t>
    </dgm:pt>
    <dgm:pt modelId="{89C35A06-72EA-4AD2-A23E-101FBEB970E9}" type="pres">
      <dgm:prSet presAssocID="{D0CCDF3D-3F67-4897-B054-D3E99604049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8B9DD1F-F76C-4AF6-9CCF-0E7F5A801215}" type="pres">
      <dgm:prSet presAssocID="{8E7761DA-83AB-4861-93D4-638CAAE01838}" presName="sibTrans" presStyleCnt="0"/>
      <dgm:spPr/>
      <dgm:t>
        <a:bodyPr/>
        <a:lstStyle/>
        <a:p>
          <a:endParaRPr lang="id-ID"/>
        </a:p>
      </dgm:t>
    </dgm:pt>
    <dgm:pt modelId="{A68B0079-54B8-45F8-A8EC-0ACC40F047E6}" type="pres">
      <dgm:prSet presAssocID="{219BF173-CE63-42B1-80A5-41D56D73F1C4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A281DFE-95AF-4A7D-84F9-4B7752DB4E16}" type="pres">
      <dgm:prSet presAssocID="{53BAD37B-2046-477F-8CBE-4B9857CA0D3B}" presName="sibTrans" presStyleCnt="0"/>
      <dgm:spPr/>
      <dgm:t>
        <a:bodyPr/>
        <a:lstStyle/>
        <a:p>
          <a:endParaRPr lang="id-ID"/>
        </a:p>
      </dgm:t>
    </dgm:pt>
    <dgm:pt modelId="{A3C8698A-6443-4321-B839-CB00D683B27C}" type="pres">
      <dgm:prSet presAssocID="{C4544405-F319-4CB2-B5D4-322F8083BE9C}" presName="node" presStyleLbl="node1" presStyleIdx="3" presStyleCnt="8" custLinFactNeighborX="36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2E24909-B8ED-46D2-8075-B124DD68CE17}" type="pres">
      <dgm:prSet presAssocID="{985430C2-F1A3-449C-A957-E0AD22B67790}" presName="sibTrans" presStyleCnt="0"/>
      <dgm:spPr/>
      <dgm:t>
        <a:bodyPr/>
        <a:lstStyle/>
        <a:p>
          <a:endParaRPr lang="id-ID"/>
        </a:p>
      </dgm:t>
    </dgm:pt>
    <dgm:pt modelId="{9CCCD5F8-AA92-5446-85A0-82E43E1151D1}" type="pres">
      <dgm:prSet presAssocID="{BF3300F2-A374-E140-8423-9BA05935481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BCFB36-E365-5045-A455-9344E8F4D08D}" type="pres">
      <dgm:prSet presAssocID="{3936C6A9-E500-9843-9DC8-67C61DB0CC09}" presName="sibTrans" presStyleCnt="0"/>
      <dgm:spPr/>
      <dgm:t>
        <a:bodyPr/>
        <a:lstStyle/>
        <a:p>
          <a:endParaRPr lang="en-US"/>
        </a:p>
      </dgm:t>
    </dgm:pt>
    <dgm:pt modelId="{C75A537B-0F6D-4539-B229-DF163A13668C}" type="pres">
      <dgm:prSet presAssocID="{307C2C76-B6FD-466A-8711-379A29CD8D67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4FC037F-0229-4B7A-A63A-A7D45376445B}" type="pres">
      <dgm:prSet presAssocID="{74117F6B-62E9-45E5-A53A-1E78B253673E}" presName="sibTrans" presStyleCnt="0"/>
      <dgm:spPr/>
      <dgm:t>
        <a:bodyPr/>
        <a:lstStyle/>
        <a:p>
          <a:endParaRPr lang="id-ID"/>
        </a:p>
      </dgm:t>
    </dgm:pt>
    <dgm:pt modelId="{FC09F5E0-573E-4F1C-819B-1DE672DE274A}" type="pres">
      <dgm:prSet presAssocID="{E56DCFB4-F1C7-4979-A08F-32BA5399BF5C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EA0AA4B-E578-E549-8F92-2C46C1D42C0C}" type="pres">
      <dgm:prSet presAssocID="{77D697A8-87FE-400C-A927-55E96730D9B0}" presName="sibTrans" presStyleCnt="0"/>
      <dgm:spPr/>
      <dgm:t>
        <a:bodyPr/>
        <a:lstStyle/>
        <a:p>
          <a:endParaRPr lang="en-US"/>
        </a:p>
      </dgm:t>
    </dgm:pt>
    <dgm:pt modelId="{218B2659-A4F4-BD44-A588-A265FA3BFB86}" type="pres">
      <dgm:prSet presAssocID="{7D466A59-7C94-EC4B-889B-E39209BE4F61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61B1C4-4029-4DAF-AF8C-207E1324803A}" srcId="{F1CBC264-4221-46C3-AE07-BD82ADED3767}" destId="{D0CCDF3D-3F67-4897-B054-D3E996040498}" srcOrd="1" destOrd="0" parTransId="{1AB13DB8-FB00-4D35-B619-2FDFFB780982}" sibTransId="{8E7761DA-83AB-4861-93D4-638CAAE01838}"/>
    <dgm:cxn modelId="{32C32755-F7A9-43CD-8E82-2C0DCA3142E2}" type="presOf" srcId="{D0CCDF3D-3F67-4897-B054-D3E996040498}" destId="{89C35A06-72EA-4AD2-A23E-101FBEB970E9}" srcOrd="0" destOrd="0" presId="urn:microsoft.com/office/officeart/2005/8/layout/default#1"/>
    <dgm:cxn modelId="{6EDEB8EC-BEB8-5244-AC26-D4135FB33EC8}" srcId="{F1CBC264-4221-46C3-AE07-BD82ADED3767}" destId="{BF3300F2-A374-E140-8423-9BA059354818}" srcOrd="4" destOrd="0" parTransId="{84582373-0C25-8D45-9CC3-C8638804FAE7}" sibTransId="{3936C6A9-E500-9843-9DC8-67C61DB0CC09}"/>
    <dgm:cxn modelId="{AC855449-5B27-488F-B9D5-AF6AEFCA9905}" type="presOf" srcId="{AE3E61D4-C546-4B5E-BCEC-F7BA680D3BDF}" destId="{95B4BBD2-EE35-43F7-9CDB-5DE21DDF70E9}" srcOrd="0" destOrd="0" presId="urn:microsoft.com/office/officeart/2005/8/layout/default#1"/>
    <dgm:cxn modelId="{00156C14-BBEF-4B0F-BB95-14628A988F8E}" srcId="{F1CBC264-4221-46C3-AE07-BD82ADED3767}" destId="{AE3E61D4-C546-4B5E-BCEC-F7BA680D3BDF}" srcOrd="0" destOrd="0" parTransId="{A9D06AAD-E9BF-4BC2-AE89-0C341FB4CE3A}" sibTransId="{F20FD6D9-EBA1-4510-9187-5D4600CED920}"/>
    <dgm:cxn modelId="{20E91B7F-089F-4FAD-AABF-F156A194AE47}" type="presOf" srcId="{307C2C76-B6FD-466A-8711-379A29CD8D67}" destId="{C75A537B-0F6D-4539-B229-DF163A13668C}" srcOrd="0" destOrd="0" presId="urn:microsoft.com/office/officeart/2005/8/layout/default#1"/>
    <dgm:cxn modelId="{463F2362-1FEF-4856-A50D-E9EB22E86F86}" type="presOf" srcId="{E56DCFB4-F1C7-4979-A08F-32BA5399BF5C}" destId="{FC09F5E0-573E-4F1C-819B-1DE672DE274A}" srcOrd="0" destOrd="0" presId="urn:microsoft.com/office/officeart/2005/8/layout/default#1"/>
    <dgm:cxn modelId="{5EE38356-358B-4573-B7CF-D9F8345C8172}" type="presOf" srcId="{C4544405-F319-4CB2-B5D4-322F8083BE9C}" destId="{A3C8698A-6443-4321-B839-CB00D683B27C}" srcOrd="0" destOrd="0" presId="urn:microsoft.com/office/officeart/2005/8/layout/default#1"/>
    <dgm:cxn modelId="{4E415A0A-3C6C-7D48-8FD5-2054CCBB89A3}" type="presOf" srcId="{BF3300F2-A374-E140-8423-9BA059354818}" destId="{9CCCD5F8-AA92-5446-85A0-82E43E1151D1}" srcOrd="0" destOrd="0" presId="urn:microsoft.com/office/officeart/2005/8/layout/default#1"/>
    <dgm:cxn modelId="{0FDE8D67-E148-49F1-B5D3-BABFEC8822C5}" srcId="{F1CBC264-4221-46C3-AE07-BD82ADED3767}" destId="{219BF173-CE63-42B1-80A5-41D56D73F1C4}" srcOrd="2" destOrd="0" parTransId="{3113C10E-09A1-421F-A014-D09BF440BC19}" sibTransId="{53BAD37B-2046-477F-8CBE-4B9857CA0D3B}"/>
    <dgm:cxn modelId="{F601A1D2-E74D-4643-9E15-ECE1113163B4}" srcId="{F1CBC264-4221-46C3-AE07-BD82ADED3767}" destId="{C4544405-F319-4CB2-B5D4-322F8083BE9C}" srcOrd="3" destOrd="0" parTransId="{D6D74E4A-CB88-467F-B6E9-37558184F338}" sibTransId="{985430C2-F1A3-449C-A957-E0AD22B67790}"/>
    <dgm:cxn modelId="{987D9ECC-2C27-4F2E-8E24-6D3C42F8AE22}" srcId="{F1CBC264-4221-46C3-AE07-BD82ADED3767}" destId="{307C2C76-B6FD-466A-8711-379A29CD8D67}" srcOrd="5" destOrd="0" parTransId="{2A3BC54F-BF78-4B4E-A08E-97047017C942}" sibTransId="{74117F6B-62E9-45E5-A53A-1E78B253673E}"/>
    <dgm:cxn modelId="{C99A2BD1-A94C-4453-BCD3-20AE5305D1ED}" type="presOf" srcId="{219BF173-CE63-42B1-80A5-41D56D73F1C4}" destId="{A68B0079-54B8-45F8-A8EC-0ACC40F047E6}" srcOrd="0" destOrd="0" presId="urn:microsoft.com/office/officeart/2005/8/layout/default#1"/>
    <dgm:cxn modelId="{BCBB1133-1F21-40DA-ACB8-C44331BEF773}" type="presOf" srcId="{F1CBC264-4221-46C3-AE07-BD82ADED3767}" destId="{B4C7D498-7D7E-4606-B1BB-52D19BE33FBE}" srcOrd="0" destOrd="0" presId="urn:microsoft.com/office/officeart/2005/8/layout/default#1"/>
    <dgm:cxn modelId="{6D8136C9-BB77-4C25-B36D-4794C1F5F69F}" srcId="{F1CBC264-4221-46C3-AE07-BD82ADED3767}" destId="{E56DCFB4-F1C7-4979-A08F-32BA5399BF5C}" srcOrd="6" destOrd="0" parTransId="{0E079AB5-43B3-46A2-8FB3-1B658DAE7ABC}" sibTransId="{77D697A8-87FE-400C-A927-55E96730D9B0}"/>
    <dgm:cxn modelId="{CE2C0795-6B71-4E4A-9271-F99D2DD7E630}" type="presOf" srcId="{7D466A59-7C94-EC4B-889B-E39209BE4F61}" destId="{218B2659-A4F4-BD44-A588-A265FA3BFB86}" srcOrd="0" destOrd="0" presId="urn:microsoft.com/office/officeart/2005/8/layout/default#1"/>
    <dgm:cxn modelId="{53FA4713-60AA-A840-A62A-7DBEB1CC612E}" srcId="{F1CBC264-4221-46C3-AE07-BD82ADED3767}" destId="{7D466A59-7C94-EC4B-889B-E39209BE4F61}" srcOrd="7" destOrd="0" parTransId="{7AE5CCE9-2421-6D47-8FA1-D2492DEACE0F}" sibTransId="{C6343249-902B-1144-95C3-44B5FA2C794C}"/>
    <dgm:cxn modelId="{614369EE-6F86-4396-83FC-75C4D8BB46DD}" type="presParOf" srcId="{B4C7D498-7D7E-4606-B1BB-52D19BE33FBE}" destId="{95B4BBD2-EE35-43F7-9CDB-5DE21DDF70E9}" srcOrd="0" destOrd="0" presId="urn:microsoft.com/office/officeart/2005/8/layout/default#1"/>
    <dgm:cxn modelId="{961CC831-2585-4F7F-AD40-D28220AE368A}" type="presParOf" srcId="{B4C7D498-7D7E-4606-B1BB-52D19BE33FBE}" destId="{0860DB69-ECB4-4001-BD37-8F4D8A1EAB2F}" srcOrd="1" destOrd="0" presId="urn:microsoft.com/office/officeart/2005/8/layout/default#1"/>
    <dgm:cxn modelId="{D37218C4-BD4E-4EA5-B327-A65962BA9DC3}" type="presParOf" srcId="{B4C7D498-7D7E-4606-B1BB-52D19BE33FBE}" destId="{89C35A06-72EA-4AD2-A23E-101FBEB970E9}" srcOrd="2" destOrd="0" presId="urn:microsoft.com/office/officeart/2005/8/layout/default#1"/>
    <dgm:cxn modelId="{0161E35E-A887-4CA5-A219-9856A23AE021}" type="presParOf" srcId="{B4C7D498-7D7E-4606-B1BB-52D19BE33FBE}" destId="{48B9DD1F-F76C-4AF6-9CCF-0E7F5A801215}" srcOrd="3" destOrd="0" presId="urn:microsoft.com/office/officeart/2005/8/layout/default#1"/>
    <dgm:cxn modelId="{8C1AD6C3-09E7-4D6D-9B6A-ED86BDF6EF83}" type="presParOf" srcId="{B4C7D498-7D7E-4606-B1BB-52D19BE33FBE}" destId="{A68B0079-54B8-45F8-A8EC-0ACC40F047E6}" srcOrd="4" destOrd="0" presId="urn:microsoft.com/office/officeart/2005/8/layout/default#1"/>
    <dgm:cxn modelId="{DCBF2E99-D082-4C35-8535-885A63757066}" type="presParOf" srcId="{B4C7D498-7D7E-4606-B1BB-52D19BE33FBE}" destId="{BA281DFE-95AF-4A7D-84F9-4B7752DB4E16}" srcOrd="5" destOrd="0" presId="urn:microsoft.com/office/officeart/2005/8/layout/default#1"/>
    <dgm:cxn modelId="{05307CA6-405F-4CE8-B002-93191268B3B0}" type="presParOf" srcId="{B4C7D498-7D7E-4606-B1BB-52D19BE33FBE}" destId="{A3C8698A-6443-4321-B839-CB00D683B27C}" srcOrd="6" destOrd="0" presId="urn:microsoft.com/office/officeart/2005/8/layout/default#1"/>
    <dgm:cxn modelId="{624F1D64-C972-4922-BD91-B9C6A1C6760B}" type="presParOf" srcId="{B4C7D498-7D7E-4606-B1BB-52D19BE33FBE}" destId="{B2E24909-B8ED-46D2-8075-B124DD68CE17}" srcOrd="7" destOrd="0" presId="urn:microsoft.com/office/officeart/2005/8/layout/default#1"/>
    <dgm:cxn modelId="{A3914C3C-4516-E049-9DBB-B3D0374D9ACD}" type="presParOf" srcId="{B4C7D498-7D7E-4606-B1BB-52D19BE33FBE}" destId="{9CCCD5F8-AA92-5446-85A0-82E43E1151D1}" srcOrd="8" destOrd="0" presId="urn:microsoft.com/office/officeart/2005/8/layout/default#1"/>
    <dgm:cxn modelId="{0CF416B3-D618-114D-A246-9EF5074AA745}" type="presParOf" srcId="{B4C7D498-7D7E-4606-B1BB-52D19BE33FBE}" destId="{F8BCFB36-E365-5045-A455-9344E8F4D08D}" srcOrd="9" destOrd="0" presId="urn:microsoft.com/office/officeart/2005/8/layout/default#1"/>
    <dgm:cxn modelId="{6E2CDC52-DFBF-4458-804F-E93F1433B09C}" type="presParOf" srcId="{B4C7D498-7D7E-4606-B1BB-52D19BE33FBE}" destId="{C75A537B-0F6D-4539-B229-DF163A13668C}" srcOrd="10" destOrd="0" presId="urn:microsoft.com/office/officeart/2005/8/layout/default#1"/>
    <dgm:cxn modelId="{5FF5733A-CD79-4E54-9D68-688101D55DA8}" type="presParOf" srcId="{B4C7D498-7D7E-4606-B1BB-52D19BE33FBE}" destId="{04FC037F-0229-4B7A-A63A-A7D45376445B}" srcOrd="11" destOrd="0" presId="urn:microsoft.com/office/officeart/2005/8/layout/default#1"/>
    <dgm:cxn modelId="{0D568DF4-B1E3-43BD-8B4D-C0F5DCD5CBBA}" type="presParOf" srcId="{B4C7D498-7D7E-4606-B1BB-52D19BE33FBE}" destId="{FC09F5E0-573E-4F1C-819B-1DE672DE274A}" srcOrd="12" destOrd="0" presId="urn:microsoft.com/office/officeart/2005/8/layout/default#1"/>
    <dgm:cxn modelId="{B7139936-AD20-5049-9F18-8FC90D8EADF9}" type="presParOf" srcId="{B4C7D498-7D7E-4606-B1BB-52D19BE33FBE}" destId="{5EA0AA4B-E578-E549-8F92-2C46C1D42C0C}" srcOrd="13" destOrd="0" presId="urn:microsoft.com/office/officeart/2005/8/layout/default#1"/>
    <dgm:cxn modelId="{1B5ED054-E9C9-5A44-8216-A5D5CE7E08E0}" type="presParOf" srcId="{B4C7D498-7D7E-4606-B1BB-52D19BE33FBE}" destId="{218B2659-A4F4-BD44-A588-A265FA3BFB86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C165E60-C3A3-48B0-BDC0-BFE80FF7F790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d-ID"/>
        </a:p>
      </dgm:t>
    </dgm:pt>
    <dgm:pt modelId="{B87E08E1-0848-4B4A-A8F6-126B66D1F4A8}">
      <dgm:prSet phldrT="[Text]"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2000" b="1" dirty="0" smtClean="0">
              <a:solidFill>
                <a:srgbClr val="000000"/>
              </a:solidFill>
            </a:rPr>
            <a:t>Standar Nasional Pendidikan</a:t>
          </a:r>
          <a:endParaRPr lang="id-ID" sz="2000" b="1" dirty="0">
            <a:solidFill>
              <a:srgbClr val="000000"/>
            </a:solidFill>
          </a:endParaRPr>
        </a:p>
      </dgm:t>
    </dgm:pt>
    <dgm:pt modelId="{E75898D5-C8F1-486B-B3F3-629FA8DCCB89}" type="parTrans" cxnId="{B5305C7D-6FB0-4A0E-91BC-27A15C7ACF02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E0FAF4A2-E763-4FB1-B1C4-F3E95D902203}" type="sibTrans" cxnId="{B5305C7D-6FB0-4A0E-91BC-27A15C7ACF02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75546007-D69F-4E65-BD86-9AA30397898F}">
      <dgm:prSet phldrT="[Text]"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Kompetensi Lulusan</a:t>
          </a:r>
          <a:endParaRPr lang="id-ID" sz="1800" dirty="0"/>
        </a:p>
      </dgm:t>
    </dgm:pt>
    <dgm:pt modelId="{1866661B-C5CA-4E93-B8FD-87CB11DA1091}" type="parTrans" cxnId="{209B1C4C-1AA8-425B-92D3-15406E41655F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4A8A6473-9C89-44B3-A489-2BF9752F050C}" type="sibTrans" cxnId="{209B1C4C-1AA8-425B-92D3-15406E41655F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791D53FA-052F-40D6-B6DE-D703E75668CF}">
      <dgm:prSet phldrT="[Text]"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2000" b="1" dirty="0" smtClean="0">
              <a:solidFill>
                <a:srgbClr val="000000"/>
              </a:solidFill>
            </a:rPr>
            <a:t>Standar Nasional Penelitian</a:t>
          </a:r>
          <a:endParaRPr lang="id-ID" sz="2000" b="1" dirty="0">
            <a:solidFill>
              <a:srgbClr val="000000"/>
            </a:solidFill>
          </a:endParaRPr>
        </a:p>
      </dgm:t>
    </dgm:pt>
    <dgm:pt modelId="{CF5432FD-637A-403F-8629-E7C21DCFAD1F}" type="parTrans" cxnId="{2D818CD8-7976-4F24-888A-EF2F56A069C5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DF7B837F-0216-42AB-B464-4394ED75ABF5}" type="sibTrans" cxnId="{2D818CD8-7976-4F24-888A-EF2F56A069C5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E791D13A-CD29-4452-A9DC-675A342C2CA3}">
      <dgm:prSet phldrT="[Text]"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Hasil Penelitian</a:t>
          </a:r>
          <a:endParaRPr lang="id-ID" sz="1800" dirty="0"/>
        </a:p>
      </dgm:t>
    </dgm:pt>
    <dgm:pt modelId="{6328C4CD-6A64-42FD-8410-BE52E26864BB}" type="parTrans" cxnId="{542A6FC3-4B07-44AD-8629-E9E4DC7E879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9A25BC93-AF82-4008-B133-793E10CBEA19}" type="sibTrans" cxnId="{542A6FC3-4B07-44AD-8629-E9E4DC7E879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D11E41FF-C2B1-49E2-82E6-70364D380B0E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2000" b="1" dirty="0" smtClean="0">
              <a:solidFill>
                <a:srgbClr val="000000"/>
              </a:solidFill>
            </a:rPr>
            <a:t>Standar Nasional PKM</a:t>
          </a:r>
          <a:endParaRPr lang="id-ID" sz="2000" b="1" dirty="0">
            <a:solidFill>
              <a:srgbClr val="000000"/>
            </a:solidFill>
          </a:endParaRPr>
        </a:p>
      </dgm:t>
    </dgm:pt>
    <dgm:pt modelId="{809BDB4F-BD3C-4636-BD7E-CD9A8708347E}" type="parTrans" cxnId="{378C50D2-8FB0-4448-8E55-627D6D842991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1F9D7AEE-E50C-4654-A147-31A73266E890}" type="sibTrans" cxnId="{378C50D2-8FB0-4448-8E55-627D6D842991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8FE542F1-7E3F-4E68-883E-2D049DEB9EC0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Isi P</a:t>
          </a:r>
          <a:r>
            <a:rPr lang="en-US" sz="1800" dirty="0" err="1" smtClean="0"/>
            <a:t>emb</a:t>
          </a:r>
          <a:r>
            <a:rPr lang="id-ID" sz="1800" dirty="0" smtClean="0"/>
            <a:t>elajaran</a:t>
          </a:r>
          <a:endParaRPr lang="id-ID" sz="1800" dirty="0"/>
        </a:p>
      </dgm:t>
    </dgm:pt>
    <dgm:pt modelId="{40B607CB-D2DC-4A90-93CF-445D17197BD3}" type="parTrans" cxnId="{8A225A7A-8ADE-4686-9C13-CA45D021517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DA7ADB7D-49BD-40E3-8CF3-FF0581060EA8}" type="sibTrans" cxnId="{8A225A7A-8ADE-4686-9C13-CA45D021517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FDD74AB8-2F0F-45E0-AFA8-6BB76E7FD1E0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Proses Pembelajaran</a:t>
          </a:r>
          <a:endParaRPr lang="id-ID" sz="1800" dirty="0"/>
        </a:p>
      </dgm:t>
    </dgm:pt>
    <dgm:pt modelId="{FF2EDA20-D3AA-48CF-A878-D7FB06871CFA}" type="parTrans" cxnId="{8268CB52-9C5D-41F9-8087-6DC50CBD7895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5DADB390-3AA5-4EE6-8828-D808336D5557}" type="sibTrans" cxnId="{8268CB52-9C5D-41F9-8087-6DC50CBD7895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BB3F3920-7EF2-40FD-AC42-7919D27BFDD7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Penilaian Pembelajaran</a:t>
          </a:r>
          <a:endParaRPr lang="id-ID" sz="1800" dirty="0"/>
        </a:p>
      </dgm:t>
    </dgm:pt>
    <dgm:pt modelId="{7383690B-C566-4FE3-A011-CE99F6AB617A}" type="parTrans" cxnId="{B8CBEFC2-8B10-4775-8C99-808B5AB3156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7AEFDD79-0E20-46EF-B3DC-B7F872095FC7}" type="sibTrans" cxnId="{B8CBEFC2-8B10-4775-8C99-808B5AB3156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0B06D82C-F6C6-4C35-9C28-B1B4D3B4BE6D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Dosen dan Tenaga Kependidikan</a:t>
          </a:r>
          <a:endParaRPr lang="id-ID" sz="1800" dirty="0"/>
        </a:p>
      </dgm:t>
    </dgm:pt>
    <dgm:pt modelId="{BB382765-640E-4044-A872-4753BE2FD0B1}" type="parTrans" cxnId="{EE8B15D0-2A1A-4141-9A07-48D3F06E707A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DD9D8F1F-2613-4D96-AC4C-8785DB6DD835}" type="sibTrans" cxnId="{EE8B15D0-2A1A-4141-9A07-48D3F06E707A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2F39732F-B3AD-4A3C-A120-A5C5332FC92C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es-ES" sz="1800" dirty="0" err="1" smtClean="0"/>
            <a:t>Standar</a:t>
          </a:r>
          <a:r>
            <a:rPr lang="es-ES" sz="1800" dirty="0" smtClean="0"/>
            <a:t> </a:t>
          </a:r>
          <a:r>
            <a:rPr lang="es-ES" sz="1800" dirty="0" err="1" smtClean="0"/>
            <a:t>Sarana</a:t>
          </a:r>
          <a:r>
            <a:rPr lang="es-ES" sz="1800" dirty="0" smtClean="0"/>
            <a:t> dan </a:t>
          </a:r>
          <a:r>
            <a:rPr lang="es-ES" sz="1800" dirty="0" err="1" smtClean="0"/>
            <a:t>Prasarana</a:t>
          </a:r>
          <a:r>
            <a:rPr lang="es-ES" sz="1800" dirty="0" smtClean="0"/>
            <a:t> </a:t>
          </a:r>
          <a:r>
            <a:rPr lang="es-ES" sz="1800" dirty="0" err="1" smtClean="0"/>
            <a:t>Pembelajaran</a:t>
          </a:r>
          <a:endParaRPr lang="id-ID" sz="1800" dirty="0"/>
        </a:p>
      </dgm:t>
    </dgm:pt>
    <dgm:pt modelId="{096F6244-D67C-4852-A4DF-66374270D65D}" type="parTrans" cxnId="{C09FE914-83B3-4E3C-B378-34EC3336BDA5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67EE812D-8CB4-48E8-AE7F-E0BF9FC59D47}" type="sibTrans" cxnId="{C09FE914-83B3-4E3C-B378-34EC3336BDA5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190B74C5-F52E-496E-ABA6-5880D7B89169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Pengelolaan Pembelajaran</a:t>
          </a:r>
          <a:endParaRPr lang="id-ID" sz="1800" dirty="0"/>
        </a:p>
      </dgm:t>
    </dgm:pt>
    <dgm:pt modelId="{5644D8F4-61BD-4FD2-860B-4AB4450E7D83}" type="parTrans" cxnId="{42FC0743-AEEB-4A10-8749-D7FCBC8AC7E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CB9B51F5-2609-442C-B7D7-E5B75B60FFF5}" type="sibTrans" cxnId="{42FC0743-AEEB-4A10-8749-D7FCBC8AC7E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BA3C1CAB-036C-4F57-AD0F-8CC01CC4BE2D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Pembiayaan Pembelajaran</a:t>
          </a:r>
          <a:endParaRPr lang="id-ID" sz="1800" dirty="0"/>
        </a:p>
      </dgm:t>
    </dgm:pt>
    <dgm:pt modelId="{33037B4A-8ACF-40C0-B3FE-B6C386ABAE60}" type="parTrans" cxnId="{0A097F06-F17D-4210-8307-BF515D84977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D2B05D68-B79C-43A6-95F2-F9B17713869F}" type="sibTrans" cxnId="{0A097F06-F17D-4210-8307-BF515D84977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3F1915E2-06B0-483D-A836-2C2E8109CAC4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Isi Penelitian</a:t>
          </a:r>
          <a:endParaRPr lang="id-ID" sz="1800" dirty="0"/>
        </a:p>
      </dgm:t>
    </dgm:pt>
    <dgm:pt modelId="{46D7E566-F01B-4C45-8B54-A8930F7A5B44}" type="parTrans" cxnId="{C087938C-D967-44D6-9FFC-536EDBC14139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BCD674C4-39D3-4FA8-A49B-01ED9E6153F3}" type="sibTrans" cxnId="{C087938C-D967-44D6-9FFC-536EDBC14139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369E0862-3881-4622-A0DB-18E9347C75D8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smtClean="0"/>
            <a:t>Standar Proses Penelitian</a:t>
          </a:r>
          <a:endParaRPr lang="id-ID" sz="1800"/>
        </a:p>
      </dgm:t>
    </dgm:pt>
    <dgm:pt modelId="{D23B439D-3A2F-4413-A804-5F5158AF6BE2}" type="parTrans" cxnId="{919310F4-A34D-47CB-8333-8FDDBFBE7AF2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5091ED2D-7260-4CE2-A8F5-859612C3ACA8}" type="sibTrans" cxnId="{919310F4-A34D-47CB-8333-8FDDBFBE7AF2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2C3C0AA6-5DA1-4BF9-B86B-D810DC88CF5D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smtClean="0"/>
            <a:t>Standar Penilaian Penelitian</a:t>
          </a:r>
          <a:endParaRPr lang="id-ID" sz="1800"/>
        </a:p>
      </dgm:t>
    </dgm:pt>
    <dgm:pt modelId="{FABCBAA9-BA83-4ABA-894A-252F943CBBEB}" type="parTrans" cxnId="{4383D7F5-26FA-4668-8BA5-EE2F5F35BDBA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33CBC248-7772-4077-8CBF-8875B9E729DC}" type="sibTrans" cxnId="{4383D7F5-26FA-4668-8BA5-EE2F5F35BDBA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F10576BD-4745-4B00-9954-C2A4A17A7398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smtClean="0"/>
            <a:t>Standar Peneliti</a:t>
          </a:r>
          <a:endParaRPr lang="id-ID" sz="1800"/>
        </a:p>
      </dgm:t>
    </dgm:pt>
    <dgm:pt modelId="{9C682172-25F0-4670-8CF9-56DAF4B53CAC}" type="parTrans" cxnId="{A7892B30-2EC8-4549-B954-2DCA691AF8FA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11FA4F26-09AF-4CBF-8E07-B115EFC4CA3D}" type="sibTrans" cxnId="{A7892B30-2EC8-4549-B954-2DCA691AF8FA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C05576D8-5465-4AA4-9DCC-A81B15A91362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smtClean="0"/>
            <a:t>Standar Sarpras Penelitian</a:t>
          </a:r>
          <a:endParaRPr lang="id-ID" sz="1800"/>
        </a:p>
      </dgm:t>
    </dgm:pt>
    <dgm:pt modelId="{BB1F73A3-3AA6-437D-A43A-BB1A2EEC88FF}" type="parTrans" cxnId="{9181ACF9-9C68-48B3-B665-8F7D8925B82E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162985FC-162C-42E2-AAF6-9850A38A2E84}" type="sibTrans" cxnId="{9181ACF9-9C68-48B3-B665-8F7D8925B82E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99732441-1646-4AF6-B72D-E368BBF24514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smtClean="0"/>
            <a:t>Standar Pengelolaan Penelitian</a:t>
          </a:r>
          <a:endParaRPr lang="id-ID" sz="1800"/>
        </a:p>
      </dgm:t>
    </dgm:pt>
    <dgm:pt modelId="{9DA89D77-743E-484D-8E09-666E1B2C65F4}" type="parTrans" cxnId="{C74CEDB3-BD0A-4715-BAAF-5B7B5BDDC58C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C7CA689C-A7B0-4A89-82F4-C0096A2E85A2}" type="sibTrans" cxnId="{C74CEDB3-BD0A-4715-BAAF-5B7B5BDDC58C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F4ED7933-93BF-40A9-8481-230FB557F72D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Pendanaan &amp; Pembiayaan Penelitian</a:t>
          </a:r>
          <a:endParaRPr lang="id-ID" sz="1800" dirty="0"/>
        </a:p>
      </dgm:t>
    </dgm:pt>
    <dgm:pt modelId="{E2A8CDE6-9F96-46ED-841A-804F1D1C86BD}" type="parTrans" cxnId="{ADAB6019-C130-4AFA-9A8F-A7D87E9EDA6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0699BBC5-EF3C-456D-AA0E-6625193ADE18}" type="sibTrans" cxnId="{ADAB6019-C130-4AFA-9A8F-A7D87E9EDA63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061A1CD8-FFC9-4F9D-88E8-6B8EFDE40129}">
      <dgm:prSet phldrT="[Text]"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Hasil PKM</a:t>
          </a:r>
          <a:endParaRPr lang="id-ID" sz="1800" dirty="0"/>
        </a:p>
      </dgm:t>
    </dgm:pt>
    <dgm:pt modelId="{D172F041-3AAA-4740-91ED-5A73DAB30AB5}" type="sibTrans" cxnId="{6390EB71-2AD2-49A2-9907-A55B3072D96D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A6CBE440-FAA0-4002-8725-7483AB295CCC}" type="parTrans" cxnId="{6390EB71-2AD2-49A2-9907-A55B3072D96D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A9CD4E46-746F-49E7-9C9C-0B72C4305B21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Isi PKM</a:t>
          </a:r>
          <a:endParaRPr lang="id-ID" sz="1800" dirty="0"/>
        </a:p>
      </dgm:t>
    </dgm:pt>
    <dgm:pt modelId="{328E29F0-211F-4524-AF5A-20A894652963}" type="parTrans" cxnId="{3344B118-B9B9-4BF3-9B66-0570D4288DAA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F774D143-1E84-4EA3-A481-EC634A853AC8}" type="sibTrans" cxnId="{3344B118-B9B9-4BF3-9B66-0570D4288DAA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E1F7DAB6-5197-4D91-87B1-D5D5D0C59EBD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Proses PKM</a:t>
          </a:r>
          <a:endParaRPr lang="id-ID" sz="1800" dirty="0"/>
        </a:p>
      </dgm:t>
    </dgm:pt>
    <dgm:pt modelId="{C0B5BACA-7786-4E21-A13F-AC8D3ED9BCF5}" type="parTrans" cxnId="{130484EE-ADF8-4A10-B4A1-6C8B5EBA4D5F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E2E27145-A533-4E5D-A4D6-3412F19F3495}" type="sibTrans" cxnId="{130484EE-ADF8-4A10-B4A1-6C8B5EBA4D5F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3EBB1A94-7209-41C9-9697-5B6E2935EA95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Penilaian PKM</a:t>
          </a:r>
          <a:endParaRPr lang="id-ID" sz="1800" dirty="0"/>
        </a:p>
      </dgm:t>
    </dgm:pt>
    <dgm:pt modelId="{D39A5F1E-F87C-4A83-B5D3-1D2BE3E5913B}" type="parTrans" cxnId="{EDADB197-3ADE-4C5F-A725-5A1CC4D35576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5755B767-B76A-43C1-9E81-567A01BD096B}" type="sibTrans" cxnId="{EDADB197-3ADE-4C5F-A725-5A1CC4D35576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F6F8AF77-E98E-42F6-8E72-ED4DAD057AA3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Pelaksana PKM</a:t>
          </a:r>
          <a:endParaRPr lang="id-ID" sz="1800" dirty="0"/>
        </a:p>
      </dgm:t>
    </dgm:pt>
    <dgm:pt modelId="{D29738A1-317D-4619-B785-8254418428CD}" type="parTrans" cxnId="{B70EB6E4-FBCB-4D73-AA7A-7FECFB7A8912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74B72D73-F033-481F-85B0-C7566B495235}" type="sibTrans" cxnId="{B70EB6E4-FBCB-4D73-AA7A-7FECFB7A8912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EDEAE6F9-3175-4B96-9357-AA78D7012D1B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Sarpras PKM</a:t>
          </a:r>
          <a:endParaRPr lang="id-ID" sz="1800" dirty="0"/>
        </a:p>
      </dgm:t>
    </dgm:pt>
    <dgm:pt modelId="{F63C5DB0-824E-49CB-ACE3-4B8864B18D48}" type="parTrans" cxnId="{83B908F8-8E95-41DB-912A-B5DB0EA1B979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0A371B18-819A-4804-B6CF-ABEF7C91D28A}" type="sibTrans" cxnId="{83B908F8-8E95-41DB-912A-B5DB0EA1B979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53D00068-E66B-4A25-B475-985E2E9A7536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Pengelolaan PKM</a:t>
          </a:r>
          <a:endParaRPr lang="id-ID" sz="1800" dirty="0"/>
        </a:p>
      </dgm:t>
    </dgm:pt>
    <dgm:pt modelId="{25D6958F-AA8A-4D68-8C48-AB1FC7ED7446}" type="parTrans" cxnId="{27FAB04E-1A42-42D2-A110-CAA87FA2F539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E7C01B2B-8358-4191-BDE3-D1166D8FB520}" type="sibTrans" cxnId="{27FAB04E-1A42-42D2-A110-CAA87FA2F539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5AA00AEB-B791-479C-9159-A89FBF1F7894}">
      <dgm:prSet custT="1"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r>
            <a:rPr lang="id-ID" sz="1800" dirty="0" smtClean="0"/>
            <a:t>Standar Pendanaan &amp; Pembiayaan PKM</a:t>
          </a:r>
          <a:endParaRPr lang="id-ID" sz="1800" dirty="0"/>
        </a:p>
      </dgm:t>
    </dgm:pt>
    <dgm:pt modelId="{B63A8E9F-56BA-4EAD-BC91-830824949AFC}" type="parTrans" cxnId="{846D9ACE-5A49-41BE-850A-F058860B679C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A13D3EBA-5A07-471C-897B-15441051ACA3}" type="sibTrans" cxnId="{846D9ACE-5A49-41BE-850A-F058860B679C}">
      <dgm:prSet/>
      <dgm:spPr/>
      <dgm:t>
        <a:bodyPr/>
        <a:lstStyle/>
        <a:p>
          <a:pPr>
            <a:lnSpc>
              <a:spcPct val="70000"/>
            </a:lnSpc>
            <a:spcBef>
              <a:spcPts val="0"/>
            </a:spcBef>
            <a:spcAft>
              <a:spcPts val="0"/>
            </a:spcAft>
          </a:pPr>
          <a:endParaRPr lang="id-ID" sz="1800"/>
        </a:p>
      </dgm:t>
    </dgm:pt>
    <dgm:pt modelId="{E697013A-3CBF-4727-8B6E-AF34541473A7}" type="pres">
      <dgm:prSet presAssocID="{9C165E60-C3A3-48B0-BDC0-BFE80FF7F79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3BD1796D-2C46-476C-BB4D-14E77405229F}" type="pres">
      <dgm:prSet presAssocID="{B87E08E1-0848-4B4A-A8F6-126B66D1F4A8}" presName="composite" presStyleCnt="0"/>
      <dgm:spPr/>
      <dgm:t>
        <a:bodyPr/>
        <a:lstStyle/>
        <a:p>
          <a:endParaRPr lang="id-ID"/>
        </a:p>
      </dgm:t>
    </dgm:pt>
    <dgm:pt modelId="{2CC87720-C968-4029-BDC5-D84BDA3B4DCF}" type="pres">
      <dgm:prSet presAssocID="{B87E08E1-0848-4B4A-A8F6-126B66D1F4A8}" presName="parTx" presStyleLbl="alignNode1" presStyleIdx="0" presStyleCnt="3" custLinFactNeighborX="-424" custLinFactNeighborY="5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38381E4-90FC-45ED-BA79-773E6A30666A}" type="pres">
      <dgm:prSet presAssocID="{B87E08E1-0848-4B4A-A8F6-126B66D1F4A8}" presName="desTx" presStyleLbl="alignAccFollowNode1" presStyleIdx="0" presStyleCnt="3" custLinFactNeighborX="-814" custLinFactNeighborY="81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8406093-DD87-4519-B9FB-E954697951D8}" type="pres">
      <dgm:prSet presAssocID="{E0FAF4A2-E763-4FB1-B1C4-F3E95D902203}" presName="space" presStyleCnt="0"/>
      <dgm:spPr/>
      <dgm:t>
        <a:bodyPr/>
        <a:lstStyle/>
        <a:p>
          <a:endParaRPr lang="id-ID"/>
        </a:p>
      </dgm:t>
    </dgm:pt>
    <dgm:pt modelId="{436E653A-6275-46D6-A4D5-F1701B410C42}" type="pres">
      <dgm:prSet presAssocID="{791D53FA-052F-40D6-B6DE-D703E75668CF}" presName="composite" presStyleCnt="0"/>
      <dgm:spPr/>
      <dgm:t>
        <a:bodyPr/>
        <a:lstStyle/>
        <a:p>
          <a:endParaRPr lang="id-ID"/>
        </a:p>
      </dgm:t>
    </dgm:pt>
    <dgm:pt modelId="{8C0B5A3F-4C2D-430C-AFDF-863AEE034931}" type="pres">
      <dgm:prSet presAssocID="{791D53FA-052F-40D6-B6DE-D703E75668C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B869CCA-BAB7-4199-9B7A-66CCF62DCF34}" type="pres">
      <dgm:prSet presAssocID="{791D53FA-052F-40D6-B6DE-D703E75668C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6D8A011-ACA8-4466-A1BF-4C99DB74E234}" type="pres">
      <dgm:prSet presAssocID="{DF7B837F-0216-42AB-B464-4394ED75ABF5}" presName="space" presStyleCnt="0"/>
      <dgm:spPr/>
      <dgm:t>
        <a:bodyPr/>
        <a:lstStyle/>
        <a:p>
          <a:endParaRPr lang="id-ID"/>
        </a:p>
      </dgm:t>
    </dgm:pt>
    <dgm:pt modelId="{0F832E22-5B9B-48DB-914B-6E2C9C4CE624}" type="pres">
      <dgm:prSet presAssocID="{D11E41FF-C2B1-49E2-82E6-70364D380B0E}" presName="composite" presStyleCnt="0"/>
      <dgm:spPr/>
      <dgm:t>
        <a:bodyPr/>
        <a:lstStyle/>
        <a:p>
          <a:endParaRPr lang="id-ID"/>
        </a:p>
      </dgm:t>
    </dgm:pt>
    <dgm:pt modelId="{70A75F66-D733-4A05-90F0-636D0885AE2C}" type="pres">
      <dgm:prSet presAssocID="{D11E41FF-C2B1-49E2-82E6-70364D380B0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4ED9DD1-44FD-4827-B291-843C87AED9D4}" type="pres">
      <dgm:prSet presAssocID="{D11E41FF-C2B1-49E2-82E6-70364D380B0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2D818CD8-7976-4F24-888A-EF2F56A069C5}" srcId="{9C165E60-C3A3-48B0-BDC0-BFE80FF7F790}" destId="{791D53FA-052F-40D6-B6DE-D703E75668CF}" srcOrd="1" destOrd="0" parTransId="{CF5432FD-637A-403F-8629-E7C21DCFAD1F}" sibTransId="{DF7B837F-0216-42AB-B464-4394ED75ABF5}"/>
    <dgm:cxn modelId="{ADAB6019-C130-4AFA-9A8F-A7D87E9EDA63}" srcId="{791D53FA-052F-40D6-B6DE-D703E75668CF}" destId="{F4ED7933-93BF-40A9-8481-230FB557F72D}" srcOrd="7" destOrd="0" parTransId="{E2A8CDE6-9F96-46ED-841A-804F1D1C86BD}" sibTransId="{0699BBC5-EF3C-456D-AA0E-6625193ADE18}"/>
    <dgm:cxn modelId="{696E1E67-7D81-3B42-9229-4DA14CFD96A0}" type="presOf" srcId="{75546007-D69F-4E65-BD86-9AA30397898F}" destId="{338381E4-90FC-45ED-BA79-773E6A30666A}" srcOrd="0" destOrd="0" presId="urn:microsoft.com/office/officeart/2005/8/layout/hList1"/>
    <dgm:cxn modelId="{3344B118-B9B9-4BF3-9B66-0570D4288DAA}" srcId="{D11E41FF-C2B1-49E2-82E6-70364D380B0E}" destId="{A9CD4E46-746F-49E7-9C9C-0B72C4305B21}" srcOrd="1" destOrd="0" parTransId="{328E29F0-211F-4524-AF5A-20A894652963}" sibTransId="{F774D143-1E84-4EA3-A481-EC634A853AC8}"/>
    <dgm:cxn modelId="{09073519-B41B-C94F-B310-63A007FDF9F7}" type="presOf" srcId="{190B74C5-F52E-496E-ABA6-5880D7B89169}" destId="{338381E4-90FC-45ED-BA79-773E6A30666A}" srcOrd="0" destOrd="6" presId="urn:microsoft.com/office/officeart/2005/8/layout/hList1"/>
    <dgm:cxn modelId="{8DBE61DF-9ADF-E843-A5AF-F58362EF095B}" type="presOf" srcId="{0B06D82C-F6C6-4C35-9C28-B1B4D3B4BE6D}" destId="{338381E4-90FC-45ED-BA79-773E6A30666A}" srcOrd="0" destOrd="4" presId="urn:microsoft.com/office/officeart/2005/8/layout/hList1"/>
    <dgm:cxn modelId="{27FAB04E-1A42-42D2-A110-CAA87FA2F539}" srcId="{D11E41FF-C2B1-49E2-82E6-70364D380B0E}" destId="{53D00068-E66B-4A25-B475-985E2E9A7536}" srcOrd="6" destOrd="0" parTransId="{25D6958F-AA8A-4D68-8C48-AB1FC7ED7446}" sibTransId="{E7C01B2B-8358-4191-BDE3-D1166D8FB520}"/>
    <dgm:cxn modelId="{1B13F614-E47B-7540-A851-D500FCFE7CEE}" type="presOf" srcId="{F10576BD-4745-4B00-9954-C2A4A17A7398}" destId="{4B869CCA-BAB7-4199-9B7A-66CCF62DCF34}" srcOrd="0" destOrd="4" presId="urn:microsoft.com/office/officeart/2005/8/layout/hList1"/>
    <dgm:cxn modelId="{24832C27-06EE-C44A-879C-8F00DEFD024E}" type="presOf" srcId="{3F1915E2-06B0-483D-A836-2C2E8109CAC4}" destId="{4B869CCA-BAB7-4199-9B7A-66CCF62DCF34}" srcOrd="0" destOrd="1" presId="urn:microsoft.com/office/officeart/2005/8/layout/hList1"/>
    <dgm:cxn modelId="{722F556F-8702-124E-9A0E-64CFA6BC8DC6}" type="presOf" srcId="{A9CD4E46-746F-49E7-9C9C-0B72C4305B21}" destId="{B4ED9DD1-44FD-4827-B291-843C87AED9D4}" srcOrd="0" destOrd="1" presId="urn:microsoft.com/office/officeart/2005/8/layout/hList1"/>
    <dgm:cxn modelId="{83B908F8-8E95-41DB-912A-B5DB0EA1B979}" srcId="{D11E41FF-C2B1-49E2-82E6-70364D380B0E}" destId="{EDEAE6F9-3175-4B96-9357-AA78D7012D1B}" srcOrd="5" destOrd="0" parTransId="{F63C5DB0-824E-49CB-ACE3-4B8864B18D48}" sibTransId="{0A371B18-819A-4804-B6CF-ABEF7C91D28A}"/>
    <dgm:cxn modelId="{00743BB6-755B-044A-9CC2-4B7CAE624672}" type="presOf" srcId="{2F39732F-B3AD-4A3C-A120-A5C5332FC92C}" destId="{338381E4-90FC-45ED-BA79-773E6A30666A}" srcOrd="0" destOrd="5" presId="urn:microsoft.com/office/officeart/2005/8/layout/hList1"/>
    <dgm:cxn modelId="{F111472C-745D-7D4C-A995-3DA04F5928EC}" type="presOf" srcId="{061A1CD8-FFC9-4F9D-88E8-6B8EFDE40129}" destId="{B4ED9DD1-44FD-4827-B291-843C87AED9D4}" srcOrd="0" destOrd="0" presId="urn:microsoft.com/office/officeart/2005/8/layout/hList1"/>
    <dgm:cxn modelId="{EDADB197-3ADE-4C5F-A725-5A1CC4D35576}" srcId="{D11E41FF-C2B1-49E2-82E6-70364D380B0E}" destId="{3EBB1A94-7209-41C9-9697-5B6E2935EA95}" srcOrd="3" destOrd="0" parTransId="{D39A5F1E-F87C-4A83-B5D3-1D2BE3E5913B}" sibTransId="{5755B767-B76A-43C1-9E81-567A01BD096B}"/>
    <dgm:cxn modelId="{F2971BC8-6115-E84B-B731-19FB28007A11}" type="presOf" srcId="{9C165E60-C3A3-48B0-BDC0-BFE80FF7F790}" destId="{E697013A-3CBF-4727-8B6E-AF34541473A7}" srcOrd="0" destOrd="0" presId="urn:microsoft.com/office/officeart/2005/8/layout/hList1"/>
    <dgm:cxn modelId="{378C50D2-8FB0-4448-8E55-627D6D842991}" srcId="{9C165E60-C3A3-48B0-BDC0-BFE80FF7F790}" destId="{D11E41FF-C2B1-49E2-82E6-70364D380B0E}" srcOrd="2" destOrd="0" parTransId="{809BDB4F-BD3C-4636-BD7E-CD9A8708347E}" sibTransId="{1F9D7AEE-E50C-4654-A147-31A73266E890}"/>
    <dgm:cxn modelId="{D262FD64-35E2-1548-886E-878EE69AC8E9}" type="presOf" srcId="{C05576D8-5465-4AA4-9DCC-A81B15A91362}" destId="{4B869CCA-BAB7-4199-9B7A-66CCF62DCF34}" srcOrd="0" destOrd="5" presId="urn:microsoft.com/office/officeart/2005/8/layout/hList1"/>
    <dgm:cxn modelId="{5C65AC7C-BEAF-C245-BD7C-CEDA73E8A142}" type="presOf" srcId="{B87E08E1-0848-4B4A-A8F6-126B66D1F4A8}" destId="{2CC87720-C968-4029-BDC5-D84BDA3B4DCF}" srcOrd="0" destOrd="0" presId="urn:microsoft.com/office/officeart/2005/8/layout/hList1"/>
    <dgm:cxn modelId="{7933067A-FC28-A440-80D8-B61E6D590E84}" type="presOf" srcId="{E791D13A-CD29-4452-A9DC-675A342C2CA3}" destId="{4B869CCA-BAB7-4199-9B7A-66CCF62DCF34}" srcOrd="0" destOrd="0" presId="urn:microsoft.com/office/officeart/2005/8/layout/hList1"/>
    <dgm:cxn modelId="{B8CBEFC2-8B10-4775-8C99-808B5AB31563}" srcId="{B87E08E1-0848-4B4A-A8F6-126B66D1F4A8}" destId="{BB3F3920-7EF2-40FD-AC42-7919D27BFDD7}" srcOrd="3" destOrd="0" parTransId="{7383690B-C566-4FE3-A011-CE99F6AB617A}" sibTransId="{7AEFDD79-0E20-46EF-B3DC-B7F872095FC7}"/>
    <dgm:cxn modelId="{542A6FC3-4B07-44AD-8629-E9E4DC7E8793}" srcId="{791D53FA-052F-40D6-B6DE-D703E75668CF}" destId="{E791D13A-CD29-4452-A9DC-675A342C2CA3}" srcOrd="0" destOrd="0" parTransId="{6328C4CD-6A64-42FD-8410-BE52E26864BB}" sibTransId="{9A25BC93-AF82-4008-B133-793E10CBEA19}"/>
    <dgm:cxn modelId="{B5305C7D-6FB0-4A0E-91BC-27A15C7ACF02}" srcId="{9C165E60-C3A3-48B0-BDC0-BFE80FF7F790}" destId="{B87E08E1-0848-4B4A-A8F6-126B66D1F4A8}" srcOrd="0" destOrd="0" parTransId="{E75898D5-C8F1-486B-B3F3-629FA8DCCB89}" sibTransId="{E0FAF4A2-E763-4FB1-B1C4-F3E95D902203}"/>
    <dgm:cxn modelId="{CDB8CD8D-0CD9-F64B-B7BD-D8DA3F7F157F}" type="presOf" srcId="{D11E41FF-C2B1-49E2-82E6-70364D380B0E}" destId="{70A75F66-D733-4A05-90F0-636D0885AE2C}" srcOrd="0" destOrd="0" presId="urn:microsoft.com/office/officeart/2005/8/layout/hList1"/>
    <dgm:cxn modelId="{8A225A7A-8ADE-4686-9C13-CA45D0215173}" srcId="{B87E08E1-0848-4B4A-A8F6-126B66D1F4A8}" destId="{8FE542F1-7E3F-4E68-883E-2D049DEB9EC0}" srcOrd="1" destOrd="0" parTransId="{40B607CB-D2DC-4A90-93CF-445D17197BD3}" sibTransId="{DA7ADB7D-49BD-40E3-8CF3-FF0581060EA8}"/>
    <dgm:cxn modelId="{1081638D-C5A1-3740-966D-1FEB521E4959}" type="presOf" srcId="{369E0862-3881-4622-A0DB-18E9347C75D8}" destId="{4B869CCA-BAB7-4199-9B7A-66CCF62DCF34}" srcOrd="0" destOrd="2" presId="urn:microsoft.com/office/officeart/2005/8/layout/hList1"/>
    <dgm:cxn modelId="{1240ABB4-D85E-E549-909E-40BC0F28CED2}" type="presOf" srcId="{2C3C0AA6-5DA1-4BF9-B86B-D810DC88CF5D}" destId="{4B869CCA-BAB7-4199-9B7A-66CCF62DCF34}" srcOrd="0" destOrd="3" presId="urn:microsoft.com/office/officeart/2005/8/layout/hList1"/>
    <dgm:cxn modelId="{E4A43674-F493-7A40-A495-22318E24CABB}" type="presOf" srcId="{F6F8AF77-E98E-42F6-8E72-ED4DAD057AA3}" destId="{B4ED9DD1-44FD-4827-B291-843C87AED9D4}" srcOrd="0" destOrd="4" presId="urn:microsoft.com/office/officeart/2005/8/layout/hList1"/>
    <dgm:cxn modelId="{B70EB6E4-FBCB-4D73-AA7A-7FECFB7A8912}" srcId="{D11E41FF-C2B1-49E2-82E6-70364D380B0E}" destId="{F6F8AF77-E98E-42F6-8E72-ED4DAD057AA3}" srcOrd="4" destOrd="0" parTransId="{D29738A1-317D-4619-B785-8254418428CD}" sibTransId="{74B72D73-F033-481F-85B0-C7566B495235}"/>
    <dgm:cxn modelId="{0A097F06-F17D-4210-8307-BF515D849773}" srcId="{B87E08E1-0848-4B4A-A8F6-126B66D1F4A8}" destId="{BA3C1CAB-036C-4F57-AD0F-8CC01CC4BE2D}" srcOrd="7" destOrd="0" parTransId="{33037B4A-8ACF-40C0-B3FE-B6C386ABAE60}" sibTransId="{D2B05D68-B79C-43A6-95F2-F9B17713869F}"/>
    <dgm:cxn modelId="{43306266-A881-9844-8C89-D97E2631E46F}" type="presOf" srcId="{F4ED7933-93BF-40A9-8481-230FB557F72D}" destId="{4B869CCA-BAB7-4199-9B7A-66CCF62DCF34}" srcOrd="0" destOrd="7" presId="urn:microsoft.com/office/officeart/2005/8/layout/hList1"/>
    <dgm:cxn modelId="{C087938C-D967-44D6-9FFC-536EDBC14139}" srcId="{791D53FA-052F-40D6-B6DE-D703E75668CF}" destId="{3F1915E2-06B0-483D-A836-2C2E8109CAC4}" srcOrd="1" destOrd="0" parTransId="{46D7E566-F01B-4C45-8B54-A8930F7A5B44}" sibTransId="{BCD674C4-39D3-4FA8-A49B-01ED9E6153F3}"/>
    <dgm:cxn modelId="{9181ACF9-9C68-48B3-B665-8F7D8925B82E}" srcId="{791D53FA-052F-40D6-B6DE-D703E75668CF}" destId="{C05576D8-5465-4AA4-9DCC-A81B15A91362}" srcOrd="5" destOrd="0" parTransId="{BB1F73A3-3AA6-437D-A43A-BB1A2EEC88FF}" sibTransId="{162985FC-162C-42E2-AAF6-9850A38A2E84}"/>
    <dgm:cxn modelId="{592DEA5A-14A6-6041-B33B-6F520A27A000}" type="presOf" srcId="{99732441-1646-4AF6-B72D-E368BBF24514}" destId="{4B869CCA-BAB7-4199-9B7A-66CCF62DCF34}" srcOrd="0" destOrd="6" presId="urn:microsoft.com/office/officeart/2005/8/layout/hList1"/>
    <dgm:cxn modelId="{846D9ACE-5A49-41BE-850A-F058860B679C}" srcId="{D11E41FF-C2B1-49E2-82E6-70364D380B0E}" destId="{5AA00AEB-B791-479C-9159-A89FBF1F7894}" srcOrd="7" destOrd="0" parTransId="{B63A8E9F-56BA-4EAD-BC91-830824949AFC}" sibTransId="{A13D3EBA-5A07-471C-897B-15441051ACA3}"/>
    <dgm:cxn modelId="{5578C465-6A86-D04C-80AF-888A00BC2B90}" type="presOf" srcId="{8FE542F1-7E3F-4E68-883E-2D049DEB9EC0}" destId="{338381E4-90FC-45ED-BA79-773E6A30666A}" srcOrd="0" destOrd="1" presId="urn:microsoft.com/office/officeart/2005/8/layout/hList1"/>
    <dgm:cxn modelId="{3DD6B09B-0299-ED40-BC5C-0A179C8F7E25}" type="presOf" srcId="{BB3F3920-7EF2-40FD-AC42-7919D27BFDD7}" destId="{338381E4-90FC-45ED-BA79-773E6A30666A}" srcOrd="0" destOrd="3" presId="urn:microsoft.com/office/officeart/2005/8/layout/hList1"/>
    <dgm:cxn modelId="{8268CB52-9C5D-41F9-8087-6DC50CBD7895}" srcId="{B87E08E1-0848-4B4A-A8F6-126B66D1F4A8}" destId="{FDD74AB8-2F0F-45E0-AFA8-6BB76E7FD1E0}" srcOrd="2" destOrd="0" parTransId="{FF2EDA20-D3AA-48CF-A878-D7FB06871CFA}" sibTransId="{5DADB390-3AA5-4EE6-8828-D808336D5557}"/>
    <dgm:cxn modelId="{209B1C4C-1AA8-425B-92D3-15406E41655F}" srcId="{B87E08E1-0848-4B4A-A8F6-126B66D1F4A8}" destId="{75546007-D69F-4E65-BD86-9AA30397898F}" srcOrd="0" destOrd="0" parTransId="{1866661B-C5CA-4E93-B8FD-87CB11DA1091}" sibTransId="{4A8A6473-9C89-44B3-A489-2BF9752F050C}"/>
    <dgm:cxn modelId="{42FC0743-AEEB-4A10-8749-D7FCBC8AC7E3}" srcId="{B87E08E1-0848-4B4A-A8F6-126B66D1F4A8}" destId="{190B74C5-F52E-496E-ABA6-5880D7B89169}" srcOrd="6" destOrd="0" parTransId="{5644D8F4-61BD-4FD2-860B-4AB4450E7D83}" sibTransId="{CB9B51F5-2609-442C-B7D7-E5B75B60FFF5}"/>
    <dgm:cxn modelId="{2102BC3C-AA62-F548-9572-57BF6C9EA56C}" type="presOf" srcId="{BA3C1CAB-036C-4F57-AD0F-8CC01CC4BE2D}" destId="{338381E4-90FC-45ED-BA79-773E6A30666A}" srcOrd="0" destOrd="7" presId="urn:microsoft.com/office/officeart/2005/8/layout/hList1"/>
    <dgm:cxn modelId="{24B8F7D4-374B-3B42-87AC-320ED5E37F37}" type="presOf" srcId="{EDEAE6F9-3175-4B96-9357-AA78D7012D1B}" destId="{B4ED9DD1-44FD-4827-B291-843C87AED9D4}" srcOrd="0" destOrd="5" presId="urn:microsoft.com/office/officeart/2005/8/layout/hList1"/>
    <dgm:cxn modelId="{FE376081-0DD9-4F4C-B60C-60EB0ACF562B}" type="presOf" srcId="{FDD74AB8-2F0F-45E0-AFA8-6BB76E7FD1E0}" destId="{338381E4-90FC-45ED-BA79-773E6A30666A}" srcOrd="0" destOrd="2" presId="urn:microsoft.com/office/officeart/2005/8/layout/hList1"/>
    <dgm:cxn modelId="{834C2361-7EEA-BC43-8FDF-549DD61FB6B3}" type="presOf" srcId="{5AA00AEB-B791-479C-9159-A89FBF1F7894}" destId="{B4ED9DD1-44FD-4827-B291-843C87AED9D4}" srcOrd="0" destOrd="7" presId="urn:microsoft.com/office/officeart/2005/8/layout/hList1"/>
    <dgm:cxn modelId="{919310F4-A34D-47CB-8333-8FDDBFBE7AF2}" srcId="{791D53FA-052F-40D6-B6DE-D703E75668CF}" destId="{369E0862-3881-4622-A0DB-18E9347C75D8}" srcOrd="2" destOrd="0" parTransId="{D23B439D-3A2F-4413-A804-5F5158AF6BE2}" sibTransId="{5091ED2D-7260-4CE2-A8F5-859612C3ACA8}"/>
    <dgm:cxn modelId="{C74CEDB3-BD0A-4715-BAAF-5B7B5BDDC58C}" srcId="{791D53FA-052F-40D6-B6DE-D703E75668CF}" destId="{99732441-1646-4AF6-B72D-E368BBF24514}" srcOrd="6" destOrd="0" parTransId="{9DA89D77-743E-484D-8E09-666E1B2C65F4}" sibTransId="{C7CA689C-A7B0-4A89-82F4-C0096A2E85A2}"/>
    <dgm:cxn modelId="{30DE61FA-8B1E-0642-A2B2-7AE2B86723D7}" type="presOf" srcId="{E1F7DAB6-5197-4D91-87B1-D5D5D0C59EBD}" destId="{B4ED9DD1-44FD-4827-B291-843C87AED9D4}" srcOrd="0" destOrd="2" presId="urn:microsoft.com/office/officeart/2005/8/layout/hList1"/>
    <dgm:cxn modelId="{6390EB71-2AD2-49A2-9907-A55B3072D96D}" srcId="{D11E41FF-C2B1-49E2-82E6-70364D380B0E}" destId="{061A1CD8-FFC9-4F9D-88E8-6B8EFDE40129}" srcOrd="0" destOrd="0" parTransId="{A6CBE440-FAA0-4002-8725-7483AB295CCC}" sibTransId="{D172F041-3AAA-4740-91ED-5A73DAB30AB5}"/>
    <dgm:cxn modelId="{4383D7F5-26FA-4668-8BA5-EE2F5F35BDBA}" srcId="{791D53FA-052F-40D6-B6DE-D703E75668CF}" destId="{2C3C0AA6-5DA1-4BF9-B86B-D810DC88CF5D}" srcOrd="3" destOrd="0" parTransId="{FABCBAA9-BA83-4ABA-894A-252F943CBBEB}" sibTransId="{33CBC248-7772-4077-8CBF-8875B9E729DC}"/>
    <dgm:cxn modelId="{A7892B30-2EC8-4549-B954-2DCA691AF8FA}" srcId="{791D53FA-052F-40D6-B6DE-D703E75668CF}" destId="{F10576BD-4745-4B00-9954-C2A4A17A7398}" srcOrd="4" destOrd="0" parTransId="{9C682172-25F0-4670-8CF9-56DAF4B53CAC}" sibTransId="{11FA4F26-09AF-4CBF-8E07-B115EFC4CA3D}"/>
    <dgm:cxn modelId="{EE8B15D0-2A1A-4141-9A07-48D3F06E707A}" srcId="{B87E08E1-0848-4B4A-A8F6-126B66D1F4A8}" destId="{0B06D82C-F6C6-4C35-9C28-B1B4D3B4BE6D}" srcOrd="4" destOrd="0" parTransId="{BB382765-640E-4044-A872-4753BE2FD0B1}" sibTransId="{DD9D8F1F-2613-4D96-AC4C-8785DB6DD835}"/>
    <dgm:cxn modelId="{DAC9B889-216F-C14B-B8AF-70FB003DBAC9}" type="presOf" srcId="{53D00068-E66B-4A25-B475-985E2E9A7536}" destId="{B4ED9DD1-44FD-4827-B291-843C87AED9D4}" srcOrd="0" destOrd="6" presId="urn:microsoft.com/office/officeart/2005/8/layout/hList1"/>
    <dgm:cxn modelId="{C09FE914-83B3-4E3C-B378-34EC3336BDA5}" srcId="{B87E08E1-0848-4B4A-A8F6-126B66D1F4A8}" destId="{2F39732F-B3AD-4A3C-A120-A5C5332FC92C}" srcOrd="5" destOrd="0" parTransId="{096F6244-D67C-4852-A4DF-66374270D65D}" sibTransId="{67EE812D-8CB4-48E8-AE7F-E0BF9FC59D47}"/>
    <dgm:cxn modelId="{CE41DE22-3C50-984B-BC15-8C6B65828F11}" type="presOf" srcId="{3EBB1A94-7209-41C9-9697-5B6E2935EA95}" destId="{B4ED9DD1-44FD-4827-B291-843C87AED9D4}" srcOrd="0" destOrd="3" presId="urn:microsoft.com/office/officeart/2005/8/layout/hList1"/>
    <dgm:cxn modelId="{50EF07E9-5127-664E-900D-E5A2B9E56C37}" type="presOf" srcId="{791D53FA-052F-40D6-B6DE-D703E75668CF}" destId="{8C0B5A3F-4C2D-430C-AFDF-863AEE034931}" srcOrd="0" destOrd="0" presId="urn:microsoft.com/office/officeart/2005/8/layout/hList1"/>
    <dgm:cxn modelId="{130484EE-ADF8-4A10-B4A1-6C8B5EBA4D5F}" srcId="{D11E41FF-C2B1-49E2-82E6-70364D380B0E}" destId="{E1F7DAB6-5197-4D91-87B1-D5D5D0C59EBD}" srcOrd="2" destOrd="0" parTransId="{C0B5BACA-7786-4E21-A13F-AC8D3ED9BCF5}" sibTransId="{E2E27145-A533-4E5D-A4D6-3412F19F3495}"/>
    <dgm:cxn modelId="{D6E1745C-AEEB-9F48-BA32-0E1BC638A2A2}" type="presParOf" srcId="{E697013A-3CBF-4727-8B6E-AF34541473A7}" destId="{3BD1796D-2C46-476C-BB4D-14E77405229F}" srcOrd="0" destOrd="0" presId="urn:microsoft.com/office/officeart/2005/8/layout/hList1"/>
    <dgm:cxn modelId="{443DBE48-1CDA-1043-A35D-82051F3AB229}" type="presParOf" srcId="{3BD1796D-2C46-476C-BB4D-14E77405229F}" destId="{2CC87720-C968-4029-BDC5-D84BDA3B4DCF}" srcOrd="0" destOrd="0" presId="urn:microsoft.com/office/officeart/2005/8/layout/hList1"/>
    <dgm:cxn modelId="{53F64DFC-AB63-E64F-B5E3-703C70E16172}" type="presParOf" srcId="{3BD1796D-2C46-476C-BB4D-14E77405229F}" destId="{338381E4-90FC-45ED-BA79-773E6A30666A}" srcOrd="1" destOrd="0" presId="urn:microsoft.com/office/officeart/2005/8/layout/hList1"/>
    <dgm:cxn modelId="{F4F4BCE0-6DE8-E54D-83FC-16357FB7E1A0}" type="presParOf" srcId="{E697013A-3CBF-4727-8B6E-AF34541473A7}" destId="{F8406093-DD87-4519-B9FB-E954697951D8}" srcOrd="1" destOrd="0" presId="urn:microsoft.com/office/officeart/2005/8/layout/hList1"/>
    <dgm:cxn modelId="{5289B132-38C3-964C-932F-CF349A8989B4}" type="presParOf" srcId="{E697013A-3CBF-4727-8B6E-AF34541473A7}" destId="{436E653A-6275-46D6-A4D5-F1701B410C42}" srcOrd="2" destOrd="0" presId="urn:microsoft.com/office/officeart/2005/8/layout/hList1"/>
    <dgm:cxn modelId="{4979885B-F120-414B-AAE1-B85E7D623972}" type="presParOf" srcId="{436E653A-6275-46D6-A4D5-F1701B410C42}" destId="{8C0B5A3F-4C2D-430C-AFDF-863AEE034931}" srcOrd="0" destOrd="0" presId="urn:microsoft.com/office/officeart/2005/8/layout/hList1"/>
    <dgm:cxn modelId="{BDD5C971-E111-464F-B0C9-76226356C016}" type="presParOf" srcId="{436E653A-6275-46D6-A4D5-F1701B410C42}" destId="{4B869CCA-BAB7-4199-9B7A-66CCF62DCF34}" srcOrd="1" destOrd="0" presId="urn:microsoft.com/office/officeart/2005/8/layout/hList1"/>
    <dgm:cxn modelId="{646FDB7A-1901-174B-A94E-5B74089A1BB6}" type="presParOf" srcId="{E697013A-3CBF-4727-8B6E-AF34541473A7}" destId="{26D8A011-ACA8-4466-A1BF-4C99DB74E234}" srcOrd="3" destOrd="0" presId="urn:microsoft.com/office/officeart/2005/8/layout/hList1"/>
    <dgm:cxn modelId="{4D1F01B5-55B6-0A4C-A0C9-4D9D98A34559}" type="presParOf" srcId="{E697013A-3CBF-4727-8B6E-AF34541473A7}" destId="{0F832E22-5B9B-48DB-914B-6E2C9C4CE624}" srcOrd="4" destOrd="0" presId="urn:microsoft.com/office/officeart/2005/8/layout/hList1"/>
    <dgm:cxn modelId="{DB5FD7B2-38BF-3B49-8B67-97CCAA46172B}" type="presParOf" srcId="{0F832E22-5B9B-48DB-914B-6E2C9C4CE624}" destId="{70A75F66-D733-4A05-90F0-636D0885AE2C}" srcOrd="0" destOrd="0" presId="urn:microsoft.com/office/officeart/2005/8/layout/hList1"/>
    <dgm:cxn modelId="{73623F4C-F173-1543-A3BA-F9C7223CC5F7}" type="presParOf" srcId="{0F832E22-5B9B-48DB-914B-6E2C9C4CE624}" destId="{B4ED9DD1-44FD-4827-B291-843C87AED9D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6CE2B-0331-4758-8EC6-1D271CA300C1}">
      <dsp:nvSpPr>
        <dsp:cNvPr id="0" name=""/>
        <dsp:cNvSpPr/>
      </dsp:nvSpPr>
      <dsp:spPr>
        <a:xfrm>
          <a:off x="-4395701" y="-674210"/>
          <a:ext cx="5236852" cy="5236852"/>
        </a:xfrm>
        <a:prstGeom prst="blockArc">
          <a:avLst>
            <a:gd name="adj1" fmla="val 18900000"/>
            <a:gd name="adj2" fmla="val 2700000"/>
            <a:gd name="adj3" fmla="val 412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230E47-6D67-494A-BD50-C316B25C8443}">
      <dsp:nvSpPr>
        <dsp:cNvPr id="0" name=""/>
        <dsp:cNvSpPr/>
      </dsp:nvSpPr>
      <dsp:spPr>
        <a:xfrm>
          <a:off x="540961" y="388843"/>
          <a:ext cx="6391401" cy="77768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728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0000"/>
              </a:solidFill>
            </a:rPr>
            <a:t>1.  </a:t>
          </a:r>
          <a:r>
            <a:rPr lang="en-US" sz="2400" b="1" kern="1200" dirty="0" smtClean="0">
              <a:solidFill>
                <a:srgbClr val="000000"/>
              </a:solidFill>
              <a:latin typeface="Book Antiqua"/>
              <a:cs typeface="Book Antiqua"/>
            </a:rPr>
            <a:t>PENDIDIKAN TINGGI BERMUTU</a:t>
          </a:r>
          <a:endParaRPr lang="id-ID" sz="2400" b="1" kern="1200" dirty="0">
            <a:solidFill>
              <a:srgbClr val="000000"/>
            </a:solidFill>
            <a:latin typeface="Book Antiqua"/>
            <a:cs typeface="Book Antiqua"/>
          </a:endParaRPr>
        </a:p>
      </dsp:txBody>
      <dsp:txXfrm>
        <a:off x="540961" y="388843"/>
        <a:ext cx="6391401" cy="777686"/>
      </dsp:txXfrm>
    </dsp:sp>
    <dsp:sp modelId="{AD768CC0-DF47-4D83-A7DA-B96DD9BB9CBF}">
      <dsp:nvSpPr>
        <dsp:cNvPr id="0" name=""/>
        <dsp:cNvSpPr/>
      </dsp:nvSpPr>
      <dsp:spPr>
        <a:xfrm>
          <a:off x="54907" y="291632"/>
          <a:ext cx="972108" cy="972108"/>
        </a:xfrm>
        <a:prstGeom prst="ellipse">
          <a:avLst/>
        </a:prstGeom>
        <a:solidFill>
          <a:schemeClr val="accent3">
            <a:lumMod val="75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3DDB3BB-E81A-4F10-9BC0-35E21AE303B5}">
      <dsp:nvSpPr>
        <dsp:cNvPr id="0" name=""/>
        <dsp:cNvSpPr/>
      </dsp:nvSpPr>
      <dsp:spPr>
        <a:xfrm>
          <a:off x="823650" y="1555372"/>
          <a:ext cx="6108712" cy="777686"/>
        </a:xfrm>
        <a:prstGeom prst="rect">
          <a:avLst/>
        </a:prstGeom>
        <a:gradFill rotWithShape="0">
          <a:gsLst>
            <a:gs pos="0">
              <a:schemeClr val="accent3">
                <a:hueOff val="-8413220"/>
                <a:satOff val="-4326"/>
                <a:lumOff val="-1863"/>
                <a:alphaOff val="0"/>
                <a:tint val="35000"/>
                <a:satMod val="253000"/>
              </a:schemeClr>
            </a:gs>
            <a:gs pos="50000">
              <a:schemeClr val="accent3">
                <a:hueOff val="-8413220"/>
                <a:satOff val="-4326"/>
                <a:lumOff val="-1863"/>
                <a:alphaOff val="0"/>
                <a:tint val="42000"/>
                <a:satMod val="255000"/>
              </a:schemeClr>
            </a:gs>
            <a:gs pos="97000">
              <a:schemeClr val="accent3">
                <a:hueOff val="-8413220"/>
                <a:satOff val="-4326"/>
                <a:lumOff val="-1863"/>
                <a:alphaOff val="0"/>
                <a:tint val="53000"/>
                <a:satMod val="260000"/>
              </a:schemeClr>
            </a:gs>
            <a:gs pos="100000">
              <a:schemeClr val="accent3">
                <a:hueOff val="-8413220"/>
                <a:satOff val="-4326"/>
                <a:lumOff val="-1863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728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0000"/>
              </a:solidFill>
            </a:rPr>
            <a:t>2. </a:t>
          </a:r>
          <a:r>
            <a:rPr lang="en-US" sz="2400" b="1" kern="1200" dirty="0" smtClean="0">
              <a:solidFill>
                <a:srgbClr val="000000"/>
              </a:solidFill>
              <a:latin typeface="Book Antiqua"/>
              <a:cs typeface="Book Antiqua"/>
            </a:rPr>
            <a:t>PENGERTIAN STANDAR</a:t>
          </a:r>
          <a:endParaRPr lang="en-US" sz="2400" b="1" kern="1200" dirty="0">
            <a:solidFill>
              <a:srgbClr val="000000"/>
            </a:solidFill>
            <a:latin typeface="Book Antiqua"/>
            <a:cs typeface="Book Antiqua"/>
          </a:endParaRPr>
        </a:p>
      </dsp:txBody>
      <dsp:txXfrm>
        <a:off x="823650" y="1555372"/>
        <a:ext cx="6108712" cy="777686"/>
      </dsp:txXfrm>
    </dsp:sp>
    <dsp:sp modelId="{41DC47AB-D722-48CD-AD35-5C2522B875D5}">
      <dsp:nvSpPr>
        <dsp:cNvPr id="0" name=""/>
        <dsp:cNvSpPr/>
      </dsp:nvSpPr>
      <dsp:spPr>
        <a:xfrm>
          <a:off x="337596" y="1458162"/>
          <a:ext cx="972108" cy="972108"/>
        </a:xfrm>
        <a:prstGeom prst="ellipse">
          <a:avLst/>
        </a:prstGeom>
        <a:solidFill>
          <a:srgbClr val="3366FF"/>
        </a:solidFill>
        <a:ln w="9525" cap="flat" cmpd="sng" algn="ctr">
          <a:solidFill>
            <a:schemeClr val="accent3">
              <a:hueOff val="-8413220"/>
              <a:satOff val="-4326"/>
              <a:lumOff val="-186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24046FF-C8A6-4653-9207-EB13EEE81DFE}">
      <dsp:nvSpPr>
        <dsp:cNvPr id="0" name=""/>
        <dsp:cNvSpPr/>
      </dsp:nvSpPr>
      <dsp:spPr>
        <a:xfrm>
          <a:off x="540961" y="2721902"/>
          <a:ext cx="6391401" cy="777686"/>
        </a:xfrm>
        <a:prstGeom prst="rect">
          <a:avLst/>
        </a:prstGeom>
        <a:gradFill rotWithShape="0">
          <a:gsLst>
            <a:gs pos="0">
              <a:schemeClr val="accent3">
                <a:hueOff val="-16826440"/>
                <a:satOff val="-8652"/>
                <a:lumOff val="-3725"/>
                <a:alphaOff val="0"/>
                <a:tint val="35000"/>
                <a:satMod val="253000"/>
              </a:schemeClr>
            </a:gs>
            <a:gs pos="50000">
              <a:schemeClr val="accent3">
                <a:hueOff val="-16826440"/>
                <a:satOff val="-8652"/>
                <a:lumOff val="-3725"/>
                <a:alphaOff val="0"/>
                <a:tint val="42000"/>
                <a:satMod val="255000"/>
              </a:schemeClr>
            </a:gs>
            <a:gs pos="97000">
              <a:schemeClr val="accent3">
                <a:hueOff val="-16826440"/>
                <a:satOff val="-8652"/>
                <a:lumOff val="-3725"/>
                <a:alphaOff val="0"/>
                <a:tint val="53000"/>
                <a:satMod val="260000"/>
              </a:schemeClr>
            </a:gs>
            <a:gs pos="100000">
              <a:schemeClr val="accent3">
                <a:hueOff val="-16826440"/>
                <a:satOff val="-8652"/>
                <a:lumOff val="-372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7289" tIns="60960" rIns="60960" bIns="60960" numCol="1" spcCol="1270" anchor="ctr" anchorCtr="0">
          <a:noAutofit/>
        </a:bodyPr>
        <a:lstStyle/>
        <a:p>
          <a:pPr marL="266700" lvl="0" indent="-26670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0000"/>
              </a:solidFill>
            </a:rPr>
            <a:t>3. </a:t>
          </a:r>
          <a:r>
            <a:rPr lang="en-US" sz="2400" b="1" kern="1200" dirty="0" smtClean="0">
              <a:solidFill>
                <a:srgbClr val="000000"/>
              </a:solidFill>
              <a:latin typeface="Book Antiqua"/>
              <a:cs typeface="Book Antiqua"/>
            </a:rPr>
            <a:t>STANDAR NASIONAL PENDIDIKAN TINGGI</a:t>
          </a:r>
          <a:endParaRPr lang="en-US" sz="2400" b="1" kern="1200" dirty="0">
            <a:solidFill>
              <a:srgbClr val="000000"/>
            </a:solidFill>
            <a:latin typeface="Book Antiqua"/>
            <a:cs typeface="Book Antiqua"/>
          </a:endParaRPr>
        </a:p>
      </dsp:txBody>
      <dsp:txXfrm>
        <a:off x="540961" y="2721902"/>
        <a:ext cx="6391401" cy="777686"/>
      </dsp:txXfrm>
    </dsp:sp>
    <dsp:sp modelId="{9A1557EE-FFBD-452B-A081-BE7EE818AE07}">
      <dsp:nvSpPr>
        <dsp:cNvPr id="0" name=""/>
        <dsp:cNvSpPr/>
      </dsp:nvSpPr>
      <dsp:spPr>
        <a:xfrm>
          <a:off x="54907" y="2624691"/>
          <a:ext cx="972108" cy="972108"/>
        </a:xfrm>
        <a:prstGeom prst="ellipse">
          <a:avLst/>
        </a:prstGeom>
        <a:solidFill>
          <a:schemeClr val="accent4"/>
        </a:solidFill>
        <a:ln w="9525" cap="flat" cmpd="sng" algn="ctr">
          <a:solidFill>
            <a:schemeClr val="accent3">
              <a:hueOff val="-16826440"/>
              <a:satOff val="-8652"/>
              <a:lumOff val="-37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05C984-24C8-4988-A7F6-B4D1A7140446}">
      <dsp:nvSpPr>
        <dsp:cNvPr id="0" name=""/>
        <dsp:cNvSpPr/>
      </dsp:nvSpPr>
      <dsp:spPr>
        <a:xfrm>
          <a:off x="366339" y="855819"/>
          <a:ext cx="1993857" cy="16445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kern="1200" dirty="0" smtClean="0"/>
            <a:t>SKL</a:t>
          </a:r>
          <a:endParaRPr lang="id-ID" sz="4000" kern="1200" dirty="0"/>
        </a:p>
      </dsp:txBody>
      <dsp:txXfrm>
        <a:off x="404184" y="893664"/>
        <a:ext cx="1918167" cy="1216429"/>
      </dsp:txXfrm>
    </dsp:sp>
    <dsp:sp modelId="{4DC659E9-2170-4DAB-BFFA-52D8D04107D4}">
      <dsp:nvSpPr>
        <dsp:cNvPr id="0" name=""/>
        <dsp:cNvSpPr/>
      </dsp:nvSpPr>
      <dsp:spPr>
        <a:xfrm>
          <a:off x="1662719" y="1047433"/>
          <a:ext cx="2326697" cy="2326697"/>
        </a:xfrm>
        <a:prstGeom prst="leftCircularArrow">
          <a:avLst>
            <a:gd name="adj1" fmla="val 3700"/>
            <a:gd name="adj2" fmla="val 461281"/>
            <a:gd name="adj3" fmla="val 2236792"/>
            <a:gd name="adj4" fmla="val 9024489"/>
            <a:gd name="adj5" fmla="val 431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1D4FBD3-B839-42BB-AD3A-4CF9479A60D1}">
      <dsp:nvSpPr>
        <dsp:cNvPr id="0" name=""/>
        <dsp:cNvSpPr/>
      </dsp:nvSpPr>
      <dsp:spPr>
        <a:xfrm>
          <a:off x="809418" y="2147938"/>
          <a:ext cx="1772317" cy="7047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Output</a:t>
          </a:r>
          <a:endParaRPr lang="id-ID" sz="4000" kern="1200" dirty="0"/>
        </a:p>
      </dsp:txBody>
      <dsp:txXfrm>
        <a:off x="830061" y="2168581"/>
        <a:ext cx="1731031" cy="663506"/>
      </dsp:txXfrm>
    </dsp:sp>
    <dsp:sp modelId="{4D65A0DD-A329-4F41-AD18-4D8093BD1360}">
      <dsp:nvSpPr>
        <dsp:cNvPr id="0" name=""/>
        <dsp:cNvSpPr/>
      </dsp:nvSpPr>
      <dsp:spPr>
        <a:xfrm>
          <a:off x="2991673" y="855819"/>
          <a:ext cx="1993857" cy="16445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9504422"/>
              <a:satOff val="-18343"/>
              <a:lumOff val="-23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Isi</a:t>
          </a:r>
          <a:endParaRPr lang="id-ID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Proses</a:t>
          </a:r>
          <a:endParaRPr lang="id-ID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Penilaian</a:t>
          </a:r>
          <a:endParaRPr lang="id-ID" sz="2000" kern="1200" dirty="0"/>
        </a:p>
      </dsp:txBody>
      <dsp:txXfrm>
        <a:off x="3029518" y="1246060"/>
        <a:ext cx="1918167" cy="1216429"/>
      </dsp:txXfrm>
    </dsp:sp>
    <dsp:sp modelId="{60C5F912-AF6B-448A-8C3B-F864B2BAECD8}">
      <dsp:nvSpPr>
        <dsp:cNvPr id="0" name=""/>
        <dsp:cNvSpPr/>
      </dsp:nvSpPr>
      <dsp:spPr>
        <a:xfrm>
          <a:off x="4123398" y="80704"/>
          <a:ext cx="2581467" cy="2581467"/>
        </a:xfrm>
        <a:prstGeom prst="circularArrow">
          <a:avLst>
            <a:gd name="adj1" fmla="val 3335"/>
            <a:gd name="adj2" fmla="val 412148"/>
            <a:gd name="adj3" fmla="val 19412341"/>
            <a:gd name="adj4" fmla="val 12575511"/>
            <a:gd name="adj5" fmla="val 3891"/>
          </a:avLst>
        </a:prstGeom>
        <a:gradFill rotWithShape="0">
          <a:gsLst>
            <a:gs pos="0">
              <a:schemeClr val="accent2">
                <a:hueOff val="19008843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3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3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3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4B5BA98-2FBD-4132-890C-98EFA8A45541}">
      <dsp:nvSpPr>
        <dsp:cNvPr id="0" name=""/>
        <dsp:cNvSpPr/>
      </dsp:nvSpPr>
      <dsp:spPr>
        <a:xfrm>
          <a:off x="3434753" y="503423"/>
          <a:ext cx="1772317" cy="7047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9504422"/>
                <a:satOff val="-18343"/>
                <a:lumOff val="-2355"/>
                <a:alphaOff val="0"/>
                <a:tint val="35000"/>
                <a:satMod val="253000"/>
              </a:schemeClr>
            </a:gs>
            <a:gs pos="50000">
              <a:schemeClr val="accent2">
                <a:hueOff val="9504422"/>
                <a:satOff val="-18343"/>
                <a:lumOff val="-2355"/>
                <a:alphaOff val="0"/>
                <a:tint val="42000"/>
                <a:satMod val="255000"/>
              </a:schemeClr>
            </a:gs>
            <a:gs pos="97000">
              <a:schemeClr val="accent2">
                <a:hueOff val="9504422"/>
                <a:satOff val="-18343"/>
                <a:lumOff val="-2355"/>
                <a:alphaOff val="0"/>
                <a:tint val="53000"/>
                <a:satMod val="260000"/>
              </a:schemeClr>
            </a:gs>
            <a:gs pos="100000">
              <a:schemeClr val="accent2">
                <a:hueOff val="9504422"/>
                <a:satOff val="-18343"/>
                <a:lumOff val="-235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Proses</a:t>
          </a:r>
          <a:endParaRPr lang="id-ID" sz="4000" kern="1200" dirty="0"/>
        </a:p>
      </dsp:txBody>
      <dsp:txXfrm>
        <a:off x="3455396" y="524066"/>
        <a:ext cx="1731031" cy="663506"/>
      </dsp:txXfrm>
    </dsp:sp>
    <dsp:sp modelId="{522DFAA5-50FE-480F-A855-A633D9D6EF43}">
      <dsp:nvSpPr>
        <dsp:cNvPr id="0" name=""/>
        <dsp:cNvSpPr/>
      </dsp:nvSpPr>
      <dsp:spPr>
        <a:xfrm>
          <a:off x="5617008" y="855819"/>
          <a:ext cx="1993857" cy="16445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9008843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kern="1200" dirty="0" err="1" smtClean="0"/>
            <a:t>Pendidik</a:t>
          </a:r>
          <a:r>
            <a:rPr lang="en-US" sz="2000" kern="1200" dirty="0" smtClean="0"/>
            <a:t> &amp;</a:t>
          </a:r>
          <a:r>
            <a:rPr lang="en-US" sz="2000" kern="1200" dirty="0" err="1" smtClean="0"/>
            <a:t>Tendik</a:t>
          </a:r>
          <a:endParaRPr lang="id-ID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kern="1200" dirty="0" err="1" smtClean="0"/>
            <a:t>Sarpras</a:t>
          </a:r>
          <a:endParaRPr lang="id-ID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kern="1200" dirty="0" err="1" smtClean="0"/>
            <a:t>Pengelolaan</a:t>
          </a:r>
          <a:endParaRPr lang="id-ID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kern="1200" dirty="0" err="1" smtClean="0"/>
            <a:t>Pembiayaan</a:t>
          </a:r>
          <a:endParaRPr lang="id-ID" sz="2000" kern="1200" dirty="0"/>
        </a:p>
      </dsp:txBody>
      <dsp:txXfrm>
        <a:off x="5654853" y="893664"/>
        <a:ext cx="1918167" cy="1216429"/>
      </dsp:txXfrm>
    </dsp:sp>
    <dsp:sp modelId="{2AD96B6D-4A90-4008-BB56-D4BA35262B36}">
      <dsp:nvSpPr>
        <dsp:cNvPr id="0" name=""/>
        <dsp:cNvSpPr/>
      </dsp:nvSpPr>
      <dsp:spPr>
        <a:xfrm>
          <a:off x="6356791" y="2407675"/>
          <a:ext cx="1772317" cy="7047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9008843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3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3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3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Input</a:t>
          </a:r>
          <a:endParaRPr lang="id-ID" sz="4000" kern="1200" dirty="0"/>
        </a:p>
      </dsp:txBody>
      <dsp:txXfrm>
        <a:off x="6377434" y="2428318"/>
        <a:ext cx="1731031" cy="66350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44AA8-4A09-48E5-A3CF-AB58E02C4276}">
      <dsp:nvSpPr>
        <dsp:cNvPr id="0" name=""/>
        <dsp:cNvSpPr/>
      </dsp:nvSpPr>
      <dsp:spPr>
        <a:xfrm rot="5400000">
          <a:off x="1871808" y="1328527"/>
          <a:ext cx="1188122" cy="135263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EC0CFC-B26B-402E-ABCE-D671F8F3252C}">
      <dsp:nvSpPr>
        <dsp:cNvPr id="0" name=""/>
        <dsp:cNvSpPr/>
      </dsp:nvSpPr>
      <dsp:spPr>
        <a:xfrm>
          <a:off x="1557028" y="11469"/>
          <a:ext cx="2000099" cy="140000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rgbClr val="000000"/>
              </a:solidFill>
            </a:rPr>
            <a:t>SN </a:t>
          </a:r>
          <a:r>
            <a:rPr lang="en-US" sz="2800" b="1" kern="1200" dirty="0" err="1" smtClean="0">
              <a:solidFill>
                <a:srgbClr val="000000"/>
              </a:solidFill>
            </a:rPr>
            <a:t>Dikti</a:t>
          </a:r>
          <a:endParaRPr lang="id-ID" sz="2800" b="1" kern="1200" dirty="0">
            <a:solidFill>
              <a:srgbClr val="000000"/>
            </a:solidFill>
          </a:endParaRPr>
        </a:p>
      </dsp:txBody>
      <dsp:txXfrm>
        <a:off x="1625383" y="79824"/>
        <a:ext cx="1863389" cy="1263294"/>
      </dsp:txXfrm>
    </dsp:sp>
    <dsp:sp modelId="{5D7072EC-45EA-4AE3-A10D-56B6A5842118}">
      <dsp:nvSpPr>
        <dsp:cNvPr id="0" name=""/>
        <dsp:cNvSpPr/>
      </dsp:nvSpPr>
      <dsp:spPr>
        <a:xfrm>
          <a:off x="3557127" y="144992"/>
          <a:ext cx="1454681" cy="113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err="1" smtClean="0">
              <a:latin typeface="Book Antiqua"/>
              <a:cs typeface="Book Antiqua"/>
            </a:rPr>
            <a:t>Disusun</a:t>
          </a:r>
          <a:r>
            <a:rPr lang="en-US" sz="1800" b="1" kern="1200" dirty="0" smtClean="0">
              <a:latin typeface="Book Antiqua"/>
              <a:cs typeface="Book Antiqua"/>
            </a:rPr>
            <a:t> </a:t>
          </a:r>
          <a:r>
            <a:rPr lang="en-US" sz="1800" b="1" kern="1200" dirty="0" err="1" smtClean="0">
              <a:latin typeface="Book Antiqua"/>
              <a:cs typeface="Book Antiqua"/>
            </a:rPr>
            <a:t>oleh</a:t>
          </a:r>
          <a:r>
            <a:rPr lang="en-US" sz="1800" b="1" kern="1200" dirty="0" smtClean="0">
              <a:latin typeface="Book Antiqua"/>
              <a:cs typeface="Book Antiqua"/>
            </a:rPr>
            <a:t> BSNP*</a:t>
          </a:r>
          <a:endParaRPr lang="id-ID" sz="1800" b="1" kern="1200" dirty="0">
            <a:latin typeface="Book Antiqua"/>
            <a:cs typeface="Book Antiqua"/>
          </a:endParaRPr>
        </a:p>
      </dsp:txBody>
      <dsp:txXfrm>
        <a:off x="3557127" y="144992"/>
        <a:ext cx="1454681" cy="1131545"/>
      </dsp:txXfrm>
    </dsp:sp>
    <dsp:sp modelId="{DBB1C8A6-60B9-4D07-AC66-F764C409AE88}">
      <dsp:nvSpPr>
        <dsp:cNvPr id="0" name=""/>
        <dsp:cNvSpPr/>
      </dsp:nvSpPr>
      <dsp:spPr>
        <a:xfrm>
          <a:off x="3215323" y="1584137"/>
          <a:ext cx="2000099" cy="140000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19008843"/>
                <a:satOff val="-36686"/>
                <a:lumOff val="-4710"/>
                <a:alphaOff val="0"/>
                <a:tint val="92000"/>
                <a:satMod val="170000"/>
              </a:schemeClr>
            </a:gs>
            <a:gs pos="15000">
              <a:schemeClr val="accent2">
                <a:hueOff val="19008843"/>
                <a:satOff val="-36686"/>
                <a:lumOff val="-471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19008843"/>
                <a:satOff val="-36686"/>
                <a:lumOff val="-471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19008843"/>
                <a:satOff val="-36686"/>
                <a:lumOff val="-471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19008843"/>
                <a:satOff val="-36686"/>
                <a:lumOff val="-471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>
              <a:solidFill>
                <a:srgbClr val="000000"/>
              </a:solidFill>
            </a:rPr>
            <a:t>Standar</a:t>
          </a:r>
          <a:r>
            <a:rPr lang="en-US" sz="2400" b="1" kern="1200" dirty="0" smtClean="0">
              <a:solidFill>
                <a:srgbClr val="000000"/>
              </a:solidFill>
            </a:rPr>
            <a:t> </a:t>
          </a:r>
          <a:r>
            <a:rPr lang="en-US" sz="2400" b="1" kern="1200" dirty="0" err="1" smtClean="0">
              <a:solidFill>
                <a:srgbClr val="000000"/>
              </a:solidFill>
            </a:rPr>
            <a:t>Pendidikan</a:t>
          </a:r>
          <a:r>
            <a:rPr lang="en-US" sz="2400" b="1" kern="1200" dirty="0" smtClean="0">
              <a:solidFill>
                <a:srgbClr val="000000"/>
              </a:solidFill>
            </a:rPr>
            <a:t> </a:t>
          </a:r>
          <a:r>
            <a:rPr lang="en-US" sz="2400" b="1" kern="1200" dirty="0" err="1" smtClean="0">
              <a:solidFill>
                <a:srgbClr val="000000"/>
              </a:solidFill>
            </a:rPr>
            <a:t>Tinggi</a:t>
          </a:r>
          <a:endParaRPr lang="id-ID" sz="2400" b="1" kern="1200" dirty="0">
            <a:solidFill>
              <a:srgbClr val="000000"/>
            </a:solidFill>
          </a:endParaRPr>
        </a:p>
      </dsp:txBody>
      <dsp:txXfrm>
        <a:off x="3283678" y="1652492"/>
        <a:ext cx="1863389" cy="1263294"/>
      </dsp:txXfrm>
    </dsp:sp>
    <dsp:sp modelId="{8DD7C640-A2AE-42F9-AEDA-29F787010EDA}">
      <dsp:nvSpPr>
        <dsp:cNvPr id="0" name=""/>
        <dsp:cNvSpPr/>
      </dsp:nvSpPr>
      <dsp:spPr>
        <a:xfrm>
          <a:off x="5327949" y="1668494"/>
          <a:ext cx="1993015" cy="1131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 </a:t>
          </a:r>
          <a:r>
            <a:rPr lang="en-US" sz="1800" b="1" kern="1200" dirty="0" err="1" smtClean="0">
              <a:latin typeface="Book Antiqua"/>
              <a:cs typeface="Book Antiqua"/>
            </a:rPr>
            <a:t>Disusun</a:t>
          </a:r>
          <a:r>
            <a:rPr lang="en-US" sz="1800" b="1" kern="1200" dirty="0" smtClean="0">
              <a:latin typeface="Book Antiqua"/>
              <a:cs typeface="Book Antiqua"/>
            </a:rPr>
            <a:t> </a:t>
          </a:r>
          <a:r>
            <a:rPr lang="en-US" sz="1800" b="1" kern="1200" dirty="0" err="1" smtClean="0">
              <a:latin typeface="Book Antiqua"/>
              <a:cs typeface="Book Antiqua"/>
            </a:rPr>
            <a:t>dan</a:t>
          </a:r>
          <a:r>
            <a:rPr lang="en-US" sz="1800" b="1" kern="1200" dirty="0" smtClean="0">
              <a:latin typeface="Book Antiqua"/>
              <a:cs typeface="Book Antiqua"/>
            </a:rPr>
            <a:t> </a:t>
          </a:r>
          <a:r>
            <a:rPr lang="en-US" sz="1800" b="1" kern="1200" dirty="0" err="1" smtClean="0">
              <a:latin typeface="Book Antiqua"/>
              <a:cs typeface="Book Antiqua"/>
            </a:rPr>
            <a:t>ditetapkan</a:t>
          </a:r>
          <a:r>
            <a:rPr lang="en-US" sz="1800" b="1" kern="1200" dirty="0" smtClean="0">
              <a:latin typeface="Book Antiqua"/>
              <a:cs typeface="Book Antiqua"/>
            </a:rPr>
            <a:t> </a:t>
          </a:r>
          <a:r>
            <a:rPr lang="en-US" sz="1800" b="1" kern="1200" dirty="0" err="1" smtClean="0">
              <a:latin typeface="Book Antiqua"/>
              <a:cs typeface="Book Antiqua"/>
            </a:rPr>
            <a:t>oleh</a:t>
          </a:r>
          <a:r>
            <a:rPr lang="en-US" sz="1800" b="1" kern="1200" dirty="0" smtClean="0">
              <a:latin typeface="Book Antiqua"/>
              <a:cs typeface="Book Antiqua"/>
            </a:rPr>
            <a:t> PT </a:t>
          </a:r>
          <a:endParaRPr lang="id-ID" sz="1800" b="1" kern="1200" dirty="0">
            <a:latin typeface="Book Antiqua"/>
            <a:cs typeface="Book Antiqua"/>
          </a:endParaRPr>
        </a:p>
      </dsp:txBody>
      <dsp:txXfrm>
        <a:off x="5327949" y="1668494"/>
        <a:ext cx="1993015" cy="113154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73B12D-4C29-4359-A36A-78D72C7A63F7}">
      <dsp:nvSpPr>
        <dsp:cNvPr id="0" name=""/>
        <dsp:cNvSpPr/>
      </dsp:nvSpPr>
      <dsp:spPr>
        <a:xfrm rot="5400000">
          <a:off x="831706" y="841752"/>
          <a:ext cx="674489" cy="98900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0A5E90-012B-4340-8E33-984089476EA8}">
      <dsp:nvSpPr>
        <dsp:cNvPr id="0" name=""/>
        <dsp:cNvSpPr/>
      </dsp:nvSpPr>
      <dsp:spPr>
        <a:xfrm>
          <a:off x="419430" y="14352"/>
          <a:ext cx="1462407" cy="102363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SN DIKTI</a:t>
          </a:r>
          <a:endParaRPr lang="id-ID" sz="2000" b="1" kern="1200" dirty="0"/>
        </a:p>
      </dsp:txBody>
      <dsp:txXfrm>
        <a:off x="469409" y="64331"/>
        <a:ext cx="1362449" cy="923679"/>
      </dsp:txXfrm>
    </dsp:sp>
    <dsp:sp modelId="{D2461C00-3CC9-465A-AE7B-AE23B5E0BE6F}">
      <dsp:nvSpPr>
        <dsp:cNvPr id="0" name=""/>
        <dsp:cNvSpPr/>
      </dsp:nvSpPr>
      <dsp:spPr>
        <a:xfrm>
          <a:off x="1914017" y="85909"/>
          <a:ext cx="4198166" cy="827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b="0" kern="1200" dirty="0" err="1" smtClean="0">
              <a:latin typeface="Book Antiqua"/>
              <a:cs typeface="Book Antiqua"/>
            </a:rPr>
            <a:t>Diimplementasikan</a:t>
          </a:r>
          <a:r>
            <a:rPr lang="en-US" sz="2000" b="0" kern="1200" dirty="0" smtClean="0">
              <a:latin typeface="Book Antiqua"/>
              <a:cs typeface="Book Antiqua"/>
            </a:rPr>
            <a:t> </a:t>
          </a:r>
          <a:r>
            <a:rPr lang="en-US" sz="2000" b="0" kern="1200" dirty="0" err="1" smtClean="0">
              <a:latin typeface="Book Antiqua"/>
              <a:cs typeface="Book Antiqua"/>
            </a:rPr>
            <a:t>oleh</a:t>
          </a:r>
          <a:r>
            <a:rPr lang="en-US" sz="2000" b="0" kern="1200" dirty="0" smtClean="0">
              <a:latin typeface="Book Antiqua"/>
              <a:cs typeface="Book Antiqua"/>
            </a:rPr>
            <a:t> </a:t>
          </a:r>
          <a:r>
            <a:rPr lang="en-US" sz="2000" b="0" kern="1200" dirty="0" err="1" smtClean="0">
              <a:latin typeface="Book Antiqua"/>
              <a:cs typeface="Book Antiqua"/>
            </a:rPr>
            <a:t>perguruan</a:t>
          </a:r>
          <a:r>
            <a:rPr lang="en-US" sz="2000" b="0" kern="1200" dirty="0" smtClean="0">
              <a:latin typeface="Book Antiqua"/>
              <a:cs typeface="Book Antiqua"/>
            </a:rPr>
            <a:t> </a:t>
          </a:r>
          <a:r>
            <a:rPr lang="en-US" sz="2000" b="0" kern="1200" dirty="0" err="1" smtClean="0">
              <a:latin typeface="Book Antiqua"/>
              <a:cs typeface="Book Antiqua"/>
            </a:rPr>
            <a:t>tinggi</a:t>
          </a:r>
          <a:r>
            <a:rPr lang="en-US" sz="2000" b="0" kern="1200" dirty="0" smtClean="0">
              <a:latin typeface="Book Antiqua"/>
              <a:cs typeface="Book Antiqua"/>
            </a:rPr>
            <a:t> </a:t>
          </a:r>
          <a:r>
            <a:rPr lang="en-US" sz="2000" b="0" kern="1200" dirty="0" err="1" smtClean="0">
              <a:latin typeface="Book Antiqua"/>
              <a:cs typeface="Book Antiqua"/>
            </a:rPr>
            <a:t>melalui</a:t>
          </a:r>
          <a:r>
            <a:rPr lang="en-US" sz="2000" b="0" kern="1200" dirty="0" smtClean="0">
              <a:latin typeface="Book Antiqua"/>
              <a:cs typeface="Book Antiqua"/>
            </a:rPr>
            <a:t> </a:t>
          </a:r>
          <a:r>
            <a:rPr lang="en-US" sz="2000" b="0" kern="1200" dirty="0" err="1" smtClean="0">
              <a:latin typeface="Book Antiqua"/>
              <a:cs typeface="Book Antiqua"/>
            </a:rPr>
            <a:t>Standar</a:t>
          </a:r>
          <a:r>
            <a:rPr lang="en-US" sz="2000" b="0" kern="1200" dirty="0" smtClean="0">
              <a:latin typeface="Book Antiqua"/>
              <a:cs typeface="Book Antiqua"/>
            </a:rPr>
            <a:t> </a:t>
          </a:r>
          <a:r>
            <a:rPr lang="en-US" sz="2000" b="0" kern="1200" dirty="0" err="1" smtClean="0">
              <a:latin typeface="Book Antiqua"/>
              <a:cs typeface="Book Antiqua"/>
            </a:rPr>
            <a:t>Pendidikan</a:t>
          </a:r>
          <a:r>
            <a:rPr lang="en-US" sz="2000" b="0" kern="1200" dirty="0" smtClean="0">
              <a:latin typeface="Book Antiqua"/>
              <a:cs typeface="Book Antiqua"/>
            </a:rPr>
            <a:t> </a:t>
          </a:r>
          <a:r>
            <a:rPr lang="en-US" sz="2000" b="0" kern="1200" dirty="0" err="1" smtClean="0">
              <a:latin typeface="Book Antiqua"/>
              <a:cs typeface="Book Antiqua"/>
            </a:rPr>
            <a:t>Tinggi</a:t>
          </a:r>
          <a:endParaRPr lang="id-ID" sz="2000" b="0" kern="1200" dirty="0">
            <a:latin typeface="Book Antiqua"/>
            <a:cs typeface="Book Antiqua"/>
          </a:endParaRPr>
        </a:p>
      </dsp:txBody>
      <dsp:txXfrm>
        <a:off x="1914017" y="85909"/>
        <a:ext cx="4198166" cy="827349"/>
      </dsp:txXfrm>
    </dsp:sp>
    <dsp:sp modelId="{83D4129D-D5AE-41BF-860B-F7307645EAA6}">
      <dsp:nvSpPr>
        <dsp:cNvPr id="0" name=""/>
        <dsp:cNvSpPr/>
      </dsp:nvSpPr>
      <dsp:spPr>
        <a:xfrm rot="5400000">
          <a:off x="2725940" y="2038620"/>
          <a:ext cx="868716" cy="98900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19679262"/>
            <a:satOff val="-60681"/>
            <a:lumOff val="667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2540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F5E9FD-3D78-4E7D-9F0B-44D198ABBC2F}">
      <dsp:nvSpPr>
        <dsp:cNvPr id="0" name=""/>
        <dsp:cNvSpPr/>
      </dsp:nvSpPr>
      <dsp:spPr>
        <a:xfrm>
          <a:off x="1827974" y="1065394"/>
          <a:ext cx="1794608" cy="102363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9504422"/>
                <a:satOff val="-18343"/>
                <a:lumOff val="-2355"/>
                <a:alphaOff val="0"/>
                <a:tint val="92000"/>
                <a:satMod val="170000"/>
              </a:schemeClr>
            </a:gs>
            <a:gs pos="15000">
              <a:schemeClr val="accent2">
                <a:hueOff val="9504422"/>
                <a:satOff val="-18343"/>
                <a:lumOff val="-2355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9504422"/>
                <a:satOff val="-18343"/>
                <a:lumOff val="-2355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9504422"/>
                <a:satOff val="-18343"/>
                <a:lumOff val="-235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9504422"/>
                <a:satOff val="-18343"/>
                <a:lumOff val="-235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/>
            <a:t>INSTRUMEN AKREDITASI</a:t>
          </a:r>
          <a:endParaRPr lang="id-ID" sz="1800" b="1" kern="1200" dirty="0"/>
        </a:p>
      </dsp:txBody>
      <dsp:txXfrm>
        <a:off x="1877953" y="1115373"/>
        <a:ext cx="1694650" cy="923679"/>
      </dsp:txXfrm>
    </dsp:sp>
    <dsp:sp modelId="{2BF4A476-F303-4D95-A691-541BCCA1CD6E}">
      <dsp:nvSpPr>
        <dsp:cNvPr id="0" name=""/>
        <dsp:cNvSpPr/>
      </dsp:nvSpPr>
      <dsp:spPr>
        <a:xfrm>
          <a:off x="3585671" y="1052866"/>
          <a:ext cx="4301028" cy="10396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2000" b="0" kern="1200" smtClean="0">
              <a:latin typeface="Book Antiqua"/>
              <a:cs typeface="Book Antiqua"/>
            </a:rPr>
            <a:t>Dikembangkan oleh BAN-PT dan atau LAM, </a:t>
          </a:r>
          <a:r>
            <a:rPr lang="en-US" sz="2000" b="1" kern="1200" smtClean="0">
              <a:latin typeface="Book Antiqua"/>
              <a:cs typeface="Book Antiqua"/>
            </a:rPr>
            <a:t>mengukur pencapaian </a:t>
          </a:r>
          <a:r>
            <a:rPr lang="en-US" sz="2000" b="0" kern="1200" smtClean="0">
              <a:latin typeface="Book Antiqua"/>
              <a:cs typeface="Book Antiqua"/>
            </a:rPr>
            <a:t>SN Dikti dan Standar PT</a:t>
          </a:r>
          <a:endParaRPr lang="id-ID" sz="2000" b="0" kern="1200" dirty="0">
            <a:latin typeface="Book Antiqua"/>
            <a:cs typeface="Book Antiqua"/>
          </a:endParaRPr>
        </a:p>
      </dsp:txBody>
      <dsp:txXfrm>
        <a:off x="3585671" y="1052866"/>
        <a:ext cx="4301028" cy="1039622"/>
      </dsp:txXfrm>
    </dsp:sp>
    <dsp:sp modelId="{1079B41E-731A-47B4-A140-060340A7FA54}">
      <dsp:nvSpPr>
        <dsp:cNvPr id="0" name=""/>
        <dsp:cNvSpPr/>
      </dsp:nvSpPr>
      <dsp:spPr>
        <a:xfrm>
          <a:off x="3948168" y="2239866"/>
          <a:ext cx="1714643" cy="1023637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19008843"/>
                <a:satOff val="-36686"/>
                <a:lumOff val="-4710"/>
                <a:alphaOff val="0"/>
                <a:tint val="92000"/>
                <a:satMod val="170000"/>
              </a:schemeClr>
            </a:gs>
            <a:gs pos="15000">
              <a:schemeClr val="accent2">
                <a:hueOff val="19008843"/>
                <a:satOff val="-36686"/>
                <a:lumOff val="-471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19008843"/>
                <a:satOff val="-36686"/>
                <a:lumOff val="-471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19008843"/>
                <a:satOff val="-36686"/>
                <a:lumOff val="-471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19008843"/>
                <a:satOff val="-36686"/>
                <a:lumOff val="-471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Book Antiqua"/>
              <a:cs typeface="Book Antiqua"/>
            </a:rPr>
            <a:t>STATUS DAN PERINGKAT AKREDITASI</a:t>
          </a:r>
          <a:endParaRPr lang="id-ID" sz="1600" b="1" kern="1200" dirty="0">
            <a:latin typeface="Book Antiqua"/>
            <a:cs typeface="Book Antiqua"/>
          </a:endParaRPr>
        </a:p>
      </dsp:txBody>
      <dsp:txXfrm>
        <a:off x="3998147" y="2289845"/>
        <a:ext cx="1614685" cy="923679"/>
      </dsp:txXfrm>
    </dsp:sp>
    <dsp:sp modelId="{950B634F-ED01-4A0C-8B80-937A83F629B4}">
      <dsp:nvSpPr>
        <dsp:cNvPr id="0" name=""/>
        <dsp:cNvSpPr/>
      </dsp:nvSpPr>
      <dsp:spPr>
        <a:xfrm>
          <a:off x="5672698" y="2254661"/>
          <a:ext cx="2214001" cy="827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7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kern="1200" dirty="0" err="1" smtClean="0">
              <a:latin typeface="Book Antiqua"/>
              <a:cs typeface="Book Antiqua"/>
            </a:rPr>
            <a:t>Ditetapkan</a:t>
          </a:r>
          <a:r>
            <a:rPr lang="en-US" sz="2000" b="0" kern="1200" dirty="0" smtClean="0">
              <a:latin typeface="Book Antiqua"/>
              <a:cs typeface="Book Antiqua"/>
            </a:rPr>
            <a:t> </a:t>
          </a:r>
          <a:r>
            <a:rPr lang="en-US" sz="2000" b="0" kern="1200" dirty="0" err="1" smtClean="0">
              <a:latin typeface="Book Antiqua"/>
              <a:cs typeface="Book Antiqua"/>
            </a:rPr>
            <a:t>oleh</a:t>
          </a:r>
          <a:r>
            <a:rPr lang="en-US" sz="2000" b="0" kern="1200" dirty="0" smtClean="0">
              <a:latin typeface="Book Antiqua"/>
              <a:cs typeface="Book Antiqua"/>
            </a:rPr>
            <a:t> BAN-PT </a:t>
          </a:r>
          <a:r>
            <a:rPr lang="en-US" sz="2000" b="0" kern="1200" dirty="0" err="1" smtClean="0">
              <a:latin typeface="Book Antiqua"/>
              <a:cs typeface="Book Antiqua"/>
            </a:rPr>
            <a:t>atau</a:t>
          </a:r>
          <a:r>
            <a:rPr lang="en-US" sz="2000" b="0" kern="1200" dirty="0" smtClean="0">
              <a:latin typeface="Book Antiqua"/>
              <a:cs typeface="Book Antiqua"/>
            </a:rPr>
            <a:t> LAM</a:t>
          </a:r>
          <a:endParaRPr lang="id-ID" sz="2000" b="0" kern="1200" dirty="0">
            <a:latin typeface="Book Antiqua"/>
            <a:cs typeface="Book Antiqua"/>
          </a:endParaRPr>
        </a:p>
      </dsp:txBody>
      <dsp:txXfrm>
        <a:off x="5672698" y="2254661"/>
        <a:ext cx="2214001" cy="8273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55E0AE-AE91-9D48-B7E5-78E821CCB15D}">
      <dsp:nvSpPr>
        <dsp:cNvPr id="0" name=""/>
        <dsp:cNvSpPr/>
      </dsp:nvSpPr>
      <dsp:spPr>
        <a:xfrm>
          <a:off x="0" y="1101722"/>
          <a:ext cx="7787208" cy="1468963"/>
        </a:xfrm>
        <a:prstGeom prst="notchedRightArrow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tint val="4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63A49D-CEE8-204E-9644-213D68AEE3ED}">
      <dsp:nvSpPr>
        <dsp:cNvPr id="0" name=""/>
        <dsp:cNvSpPr/>
      </dsp:nvSpPr>
      <dsp:spPr>
        <a:xfrm>
          <a:off x="85" y="0"/>
          <a:ext cx="3418690" cy="1468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lvl="0" algn="ctr" defTabSz="9779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200" b="1" kern="1200" dirty="0" smtClean="0">
              <a:latin typeface="Book Antiqua"/>
              <a:cs typeface="Book Antiqua"/>
            </a:rPr>
            <a:t> 2010-2014 </a:t>
          </a:r>
        </a:p>
        <a:p>
          <a:pPr lvl="0" algn="ctr" defTabSz="9779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800" b="0" kern="1200" dirty="0" err="1" smtClean="0">
              <a:latin typeface="Book Antiqua"/>
              <a:cs typeface="Book Antiqua"/>
            </a:rPr>
            <a:t>Peningkatan</a:t>
          </a:r>
          <a:r>
            <a:rPr lang="en-US" sz="2800" b="0" kern="1200" dirty="0" smtClean="0">
              <a:latin typeface="Book Antiqua"/>
              <a:cs typeface="Book Antiqua"/>
            </a:rPr>
            <a:t> </a:t>
          </a:r>
          <a:r>
            <a:rPr lang="en-US" sz="2800" b="0" kern="1200" dirty="0" err="1" smtClean="0">
              <a:latin typeface="Book Antiqua"/>
              <a:cs typeface="Book Antiqua"/>
            </a:rPr>
            <a:t>Akses</a:t>
          </a:r>
          <a:endParaRPr lang="en-US" sz="2800" b="0" kern="1200" dirty="0">
            <a:latin typeface="Book Antiqua"/>
            <a:cs typeface="Book Antiqua"/>
          </a:endParaRPr>
        </a:p>
      </dsp:txBody>
      <dsp:txXfrm>
        <a:off x="85" y="0"/>
        <a:ext cx="3418690" cy="1468963"/>
      </dsp:txXfrm>
    </dsp:sp>
    <dsp:sp modelId="{A8439ED3-79AB-5547-BB0E-1545CDC35A2C}">
      <dsp:nvSpPr>
        <dsp:cNvPr id="0" name=""/>
        <dsp:cNvSpPr/>
      </dsp:nvSpPr>
      <dsp:spPr>
        <a:xfrm>
          <a:off x="1368152" y="1584175"/>
          <a:ext cx="682557" cy="50405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2BC85B-6C0F-834E-9C61-92D4050A6F5F}">
      <dsp:nvSpPr>
        <dsp:cNvPr id="0" name=""/>
        <dsp:cNvSpPr/>
      </dsp:nvSpPr>
      <dsp:spPr>
        <a:xfrm>
          <a:off x="3589710" y="2203444"/>
          <a:ext cx="3418690" cy="1468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200" kern="1200" dirty="0" smtClean="0">
              <a:latin typeface="Book Antiqua"/>
              <a:cs typeface="Book Antiqua"/>
            </a:rPr>
            <a:t>2015-2019 </a:t>
          </a:r>
        </a:p>
        <a:p>
          <a:pPr lvl="0" algn="ctr" defTabSz="9779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800" kern="1200" dirty="0" err="1" smtClean="0">
              <a:latin typeface="Book Antiqua"/>
              <a:cs typeface="Book Antiqua"/>
            </a:rPr>
            <a:t>Peningkatan</a:t>
          </a:r>
          <a:r>
            <a:rPr lang="en-US" sz="2800" kern="1200" dirty="0" smtClean="0">
              <a:latin typeface="Book Antiqua"/>
              <a:cs typeface="Book Antiqua"/>
            </a:rPr>
            <a:t> </a:t>
          </a:r>
          <a:r>
            <a:rPr lang="en-US" sz="2800" kern="1200" dirty="0" err="1" smtClean="0">
              <a:latin typeface="Book Antiqua"/>
              <a:cs typeface="Book Antiqua"/>
            </a:rPr>
            <a:t>Mutu</a:t>
          </a:r>
          <a:endParaRPr lang="en-US" sz="2800" kern="1200" dirty="0">
            <a:latin typeface="Book Antiqua"/>
            <a:cs typeface="Book Antiqua"/>
          </a:endParaRPr>
        </a:p>
      </dsp:txBody>
      <dsp:txXfrm>
        <a:off x="3589710" y="2203444"/>
        <a:ext cx="3418690" cy="1468963"/>
      </dsp:txXfrm>
    </dsp:sp>
    <dsp:sp modelId="{1DDD6B89-75CB-3C45-85EF-E5DA8067D718}">
      <dsp:nvSpPr>
        <dsp:cNvPr id="0" name=""/>
        <dsp:cNvSpPr/>
      </dsp:nvSpPr>
      <dsp:spPr>
        <a:xfrm>
          <a:off x="4968552" y="1584175"/>
          <a:ext cx="661007" cy="504056"/>
        </a:xfrm>
        <a:prstGeom prst="ellipse">
          <a:avLst/>
        </a:prstGeom>
        <a:gradFill rotWithShape="0">
          <a:gsLst>
            <a:gs pos="0">
              <a:schemeClr val="accent4">
                <a:hueOff val="-3210336"/>
                <a:satOff val="39690"/>
                <a:lumOff val="-12939"/>
                <a:alphaOff val="0"/>
                <a:tint val="92000"/>
                <a:satMod val="170000"/>
              </a:schemeClr>
            </a:gs>
            <a:gs pos="15000">
              <a:schemeClr val="accent4">
                <a:hueOff val="-3210336"/>
                <a:satOff val="39690"/>
                <a:lumOff val="-12939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-3210336"/>
                <a:satOff val="39690"/>
                <a:lumOff val="-12939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-3210336"/>
                <a:satOff val="39690"/>
                <a:lumOff val="-12939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-3210336"/>
                <a:satOff val="39690"/>
                <a:lumOff val="-12939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4">
              <a:hueOff val="-3210336"/>
              <a:satOff val="39690"/>
              <a:lumOff val="-12939"/>
              <a:alphaOff val="0"/>
              <a:shade val="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7374AC-2CB2-4A47-8CC5-04B4748AB121}">
      <dsp:nvSpPr>
        <dsp:cNvPr id="0" name=""/>
        <dsp:cNvSpPr/>
      </dsp:nvSpPr>
      <dsp:spPr>
        <a:xfrm>
          <a:off x="3499588" y="1555372"/>
          <a:ext cx="1901011" cy="1901011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Standar</a:t>
          </a:r>
          <a:endParaRPr lang="en-US" sz="2200" kern="1200" dirty="0"/>
        </a:p>
      </dsp:txBody>
      <dsp:txXfrm>
        <a:off x="3881776" y="2000675"/>
        <a:ext cx="1136635" cy="977159"/>
      </dsp:txXfrm>
    </dsp:sp>
    <dsp:sp modelId="{19F93334-883A-C544-BE52-5D0C96F29546}">
      <dsp:nvSpPr>
        <dsp:cNvPr id="0" name=""/>
        <dsp:cNvSpPr/>
      </dsp:nvSpPr>
      <dsp:spPr>
        <a:xfrm>
          <a:off x="2393545" y="1106042"/>
          <a:ext cx="1382553" cy="1382553"/>
        </a:xfrm>
        <a:prstGeom prst="gear6">
          <a:avLst/>
        </a:prstGeom>
        <a:gradFill rotWithShape="0">
          <a:gsLst>
            <a:gs pos="0">
              <a:schemeClr val="accent2">
                <a:hueOff val="9504422"/>
                <a:satOff val="-18343"/>
                <a:lumOff val="-2355"/>
                <a:alphaOff val="0"/>
                <a:tint val="35000"/>
                <a:satMod val="253000"/>
              </a:schemeClr>
            </a:gs>
            <a:gs pos="50000">
              <a:schemeClr val="accent2">
                <a:hueOff val="9504422"/>
                <a:satOff val="-18343"/>
                <a:lumOff val="-2355"/>
                <a:alphaOff val="0"/>
                <a:tint val="42000"/>
                <a:satMod val="255000"/>
              </a:schemeClr>
            </a:gs>
            <a:gs pos="97000">
              <a:schemeClr val="accent2">
                <a:hueOff val="9504422"/>
                <a:satOff val="-18343"/>
                <a:lumOff val="-2355"/>
                <a:alphaOff val="0"/>
                <a:tint val="53000"/>
                <a:satMod val="260000"/>
              </a:schemeClr>
            </a:gs>
            <a:gs pos="100000">
              <a:schemeClr val="accent2">
                <a:hueOff val="9504422"/>
                <a:satOff val="-18343"/>
                <a:lumOff val="-235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SPME</a:t>
          </a:r>
          <a:endParaRPr lang="en-US" sz="2200" kern="1200" dirty="0"/>
        </a:p>
      </dsp:txBody>
      <dsp:txXfrm>
        <a:off x="2741607" y="1456208"/>
        <a:ext cx="686429" cy="682221"/>
      </dsp:txXfrm>
    </dsp:sp>
    <dsp:sp modelId="{35F94E18-D0A2-794F-A485-9A8F128AEBBA}">
      <dsp:nvSpPr>
        <dsp:cNvPr id="0" name=""/>
        <dsp:cNvSpPr/>
      </dsp:nvSpPr>
      <dsp:spPr>
        <a:xfrm rot="20700000">
          <a:off x="3167917" y="152221"/>
          <a:ext cx="1354620" cy="1354620"/>
        </a:xfrm>
        <a:prstGeom prst="gear6">
          <a:avLst/>
        </a:prstGeom>
        <a:gradFill rotWithShape="0">
          <a:gsLst>
            <a:gs pos="0">
              <a:schemeClr val="accent2">
                <a:hueOff val="19008843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3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3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3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SPMI</a:t>
          </a:r>
          <a:endParaRPr lang="en-US" sz="2200" kern="1200" dirty="0"/>
        </a:p>
      </dsp:txBody>
      <dsp:txXfrm rot="-20700000">
        <a:off x="3465024" y="449329"/>
        <a:ext cx="760404" cy="760404"/>
      </dsp:txXfrm>
    </dsp:sp>
    <dsp:sp modelId="{B404D140-9263-3C4C-8D93-1A4B341F381D}">
      <dsp:nvSpPr>
        <dsp:cNvPr id="0" name=""/>
        <dsp:cNvSpPr/>
      </dsp:nvSpPr>
      <dsp:spPr>
        <a:xfrm>
          <a:off x="3345481" y="1272997"/>
          <a:ext cx="2433294" cy="2433294"/>
        </a:xfrm>
        <a:prstGeom prst="circularArrow">
          <a:avLst>
            <a:gd name="adj1" fmla="val 4688"/>
            <a:gd name="adj2" fmla="val 299029"/>
            <a:gd name="adj3" fmla="val 2495667"/>
            <a:gd name="adj4" fmla="val 15906163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36D0E66-4262-3E40-A22B-9B699E1A8C0E}">
      <dsp:nvSpPr>
        <dsp:cNvPr id="0" name=""/>
        <dsp:cNvSpPr/>
      </dsp:nvSpPr>
      <dsp:spPr>
        <a:xfrm>
          <a:off x="2148698" y="803302"/>
          <a:ext cx="1767940" cy="176794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2">
                <a:hueOff val="9504422"/>
                <a:satOff val="-18343"/>
                <a:lumOff val="-2355"/>
                <a:alphaOff val="0"/>
                <a:tint val="35000"/>
                <a:satMod val="253000"/>
              </a:schemeClr>
            </a:gs>
            <a:gs pos="50000">
              <a:schemeClr val="accent2">
                <a:hueOff val="9504422"/>
                <a:satOff val="-18343"/>
                <a:lumOff val="-2355"/>
                <a:alphaOff val="0"/>
                <a:tint val="42000"/>
                <a:satMod val="255000"/>
              </a:schemeClr>
            </a:gs>
            <a:gs pos="97000">
              <a:schemeClr val="accent2">
                <a:hueOff val="9504422"/>
                <a:satOff val="-18343"/>
                <a:lumOff val="-2355"/>
                <a:alphaOff val="0"/>
                <a:tint val="53000"/>
                <a:satMod val="260000"/>
              </a:schemeClr>
            </a:gs>
            <a:gs pos="100000">
              <a:schemeClr val="accent2">
                <a:hueOff val="9504422"/>
                <a:satOff val="-18343"/>
                <a:lumOff val="-235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0A55C6-05D2-9F46-8A22-AF8823E8141D}">
      <dsp:nvSpPr>
        <dsp:cNvPr id="0" name=""/>
        <dsp:cNvSpPr/>
      </dsp:nvSpPr>
      <dsp:spPr>
        <a:xfrm>
          <a:off x="2854579" y="-141324"/>
          <a:ext cx="1906195" cy="190619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2">
                <a:hueOff val="19008843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3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3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3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482FB-6712-B84D-ABC7-BDFA45887BA2}">
      <dsp:nvSpPr>
        <dsp:cNvPr id="0" name=""/>
        <dsp:cNvSpPr/>
      </dsp:nvSpPr>
      <dsp:spPr>
        <a:xfrm rot="5400000">
          <a:off x="4410125" y="-2063465"/>
          <a:ext cx="1386298" cy="5515482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6213" lvl="1" indent="-17621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>
              <a:latin typeface="Book Antiqua"/>
              <a:cs typeface="Book Antiqua"/>
            </a:rPr>
            <a:t>Dokumen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berisi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b="1" kern="1200" dirty="0" err="1" smtClean="0">
              <a:latin typeface="Book Antiqua"/>
              <a:cs typeface="Book Antiqua"/>
            </a:rPr>
            <a:t>persyaratan</a:t>
          </a:r>
          <a:r>
            <a:rPr lang="en-US" sz="1800" b="1" kern="1200" dirty="0" smtClean="0">
              <a:latin typeface="Book Antiqua"/>
              <a:cs typeface="Book Antiqua"/>
            </a:rPr>
            <a:t>, </a:t>
          </a:r>
          <a:r>
            <a:rPr lang="en-US" sz="1800" b="1" kern="1200" dirty="0" err="1" smtClean="0">
              <a:latin typeface="Book Antiqua"/>
              <a:cs typeface="Book Antiqua"/>
            </a:rPr>
            <a:t>spesifikasi</a:t>
          </a:r>
          <a:r>
            <a:rPr lang="en-US" sz="1800" b="1" kern="1200" dirty="0" smtClean="0">
              <a:latin typeface="Book Antiqua"/>
              <a:cs typeface="Book Antiqua"/>
            </a:rPr>
            <a:t>, </a:t>
          </a:r>
          <a:r>
            <a:rPr lang="en-US" sz="1800" b="1" kern="1200" dirty="0" err="1" smtClean="0">
              <a:latin typeface="Book Antiqua"/>
              <a:cs typeface="Book Antiqua"/>
            </a:rPr>
            <a:t>pedoman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dan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atau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b="1" kern="1200" dirty="0" err="1" smtClean="0">
              <a:latin typeface="Book Antiqua"/>
              <a:cs typeface="Book Antiqua"/>
            </a:rPr>
            <a:t>karakteristik</a:t>
          </a:r>
          <a:r>
            <a:rPr lang="en-US" sz="1800" kern="1200" dirty="0" smtClean="0">
              <a:latin typeface="Book Antiqua"/>
              <a:cs typeface="Book Antiqua"/>
            </a:rPr>
            <a:t> yang </a:t>
          </a:r>
          <a:r>
            <a:rPr lang="en-US" sz="1800" kern="1200" dirty="0" err="1" smtClean="0">
              <a:latin typeface="Book Antiqua"/>
              <a:cs typeface="Book Antiqua"/>
            </a:rPr>
            <a:t>digunakan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secara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konsisten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untuk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memastikan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bahwa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bahan</a:t>
          </a:r>
          <a:r>
            <a:rPr lang="en-US" sz="1800" kern="1200" dirty="0" smtClean="0">
              <a:latin typeface="Book Antiqua"/>
              <a:cs typeface="Book Antiqua"/>
            </a:rPr>
            <a:t>, </a:t>
          </a:r>
          <a:r>
            <a:rPr lang="en-US" sz="1800" kern="1200" dirty="0" err="1" smtClean="0">
              <a:latin typeface="Book Antiqua"/>
              <a:cs typeface="Book Antiqua"/>
            </a:rPr>
            <a:t>produk</a:t>
          </a:r>
          <a:r>
            <a:rPr lang="en-US" sz="1800" kern="1200" dirty="0" smtClean="0">
              <a:latin typeface="Book Antiqua"/>
              <a:cs typeface="Book Antiqua"/>
            </a:rPr>
            <a:t>, proses, </a:t>
          </a:r>
          <a:r>
            <a:rPr lang="en-US" sz="1800" kern="1200" dirty="0" err="1" smtClean="0">
              <a:latin typeface="Book Antiqua"/>
              <a:cs typeface="Book Antiqua"/>
            </a:rPr>
            <a:t>dan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layanan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sesuai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dengan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tujuannya</a:t>
          </a:r>
          <a:r>
            <a:rPr lang="en-US" sz="1800" kern="1200" dirty="0" smtClean="0">
              <a:latin typeface="Book Antiqua"/>
              <a:cs typeface="Book Antiqua"/>
            </a:rPr>
            <a:t> (</a:t>
          </a:r>
          <a:r>
            <a:rPr lang="en-US" sz="1800" b="1" kern="1200" dirty="0" smtClean="0">
              <a:latin typeface="Book Antiqua"/>
              <a:cs typeface="Book Antiqua"/>
            </a:rPr>
            <a:t>fit to the purpose</a:t>
          </a:r>
          <a:r>
            <a:rPr lang="en-US" sz="1800" kern="1200" dirty="0" smtClean="0">
              <a:latin typeface="Book Antiqua"/>
              <a:cs typeface="Book Antiqua"/>
            </a:rPr>
            <a:t>).</a:t>
          </a:r>
          <a:endParaRPr lang="en-US" sz="1800" kern="1200" dirty="0">
            <a:latin typeface="Book Antiqua"/>
            <a:cs typeface="Book Antiqua"/>
          </a:endParaRPr>
        </a:p>
      </dsp:txBody>
      <dsp:txXfrm rot="-5400000">
        <a:off x="2345534" y="68799"/>
        <a:ext cx="5447809" cy="1250952"/>
      </dsp:txXfrm>
    </dsp:sp>
    <dsp:sp modelId="{D6C8F25D-AE39-F84A-A9AC-373E8BBEB037}">
      <dsp:nvSpPr>
        <dsp:cNvPr id="0" name=""/>
        <dsp:cNvSpPr/>
      </dsp:nvSpPr>
      <dsp:spPr>
        <a:xfrm>
          <a:off x="1937" y="30487"/>
          <a:ext cx="2343595" cy="132757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>
              <a:latin typeface="Book Antiqua"/>
              <a:cs typeface="Book Antiqua"/>
            </a:rPr>
            <a:t>Definisi</a:t>
          </a:r>
          <a:r>
            <a:rPr lang="en-US" sz="2400" b="1" kern="1200" dirty="0" smtClean="0">
              <a:latin typeface="Book Antiqua"/>
              <a:cs typeface="Book Antiqua"/>
            </a:rPr>
            <a:t> </a:t>
          </a:r>
          <a:r>
            <a:rPr lang="en-US" sz="2400" b="1" kern="1200" dirty="0" err="1" smtClean="0">
              <a:latin typeface="Book Antiqua"/>
              <a:cs typeface="Book Antiqua"/>
            </a:rPr>
            <a:t>Standar</a:t>
          </a:r>
          <a:endParaRPr lang="en-US" sz="2400" kern="1200" dirty="0">
            <a:latin typeface="Book Antiqua"/>
            <a:cs typeface="Book Antiqua"/>
          </a:endParaRPr>
        </a:p>
      </dsp:txBody>
      <dsp:txXfrm>
        <a:off x="66744" y="95294"/>
        <a:ext cx="2213981" cy="1197963"/>
      </dsp:txXfrm>
    </dsp:sp>
    <dsp:sp modelId="{ACC8526F-4294-A148-8FDB-E0F906525628}">
      <dsp:nvSpPr>
        <dsp:cNvPr id="0" name=""/>
        <dsp:cNvSpPr/>
      </dsp:nvSpPr>
      <dsp:spPr>
        <a:xfrm rot="5400000">
          <a:off x="4574256" y="-659549"/>
          <a:ext cx="1062061" cy="5554284"/>
        </a:xfrm>
        <a:prstGeom prst="round2SameRect">
          <a:avLst/>
        </a:prstGeom>
        <a:solidFill>
          <a:schemeClr val="accent4">
            <a:tint val="40000"/>
            <a:alpha val="90000"/>
            <a:hueOff val="-2268985"/>
            <a:satOff val="-3002"/>
            <a:lumOff val="-69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2268985"/>
              <a:satOff val="-3002"/>
              <a:lumOff val="-69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>
              <a:latin typeface="Book Antiqua"/>
              <a:cs typeface="Book Antiqua"/>
            </a:rPr>
            <a:t>Standar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harus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didasarkan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pada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b="1" i="1" kern="1200" dirty="0" err="1" smtClean="0">
              <a:latin typeface="Book Antiqua"/>
              <a:cs typeface="Book Antiqua"/>
            </a:rPr>
            <a:t>konsensus</a:t>
          </a:r>
          <a:r>
            <a:rPr lang="en-US" sz="1800" kern="1200" dirty="0" smtClean="0">
              <a:latin typeface="Book Antiqua"/>
              <a:cs typeface="Book Antiqua"/>
            </a:rPr>
            <a:t> (</a:t>
          </a:r>
          <a:r>
            <a:rPr lang="en-US" sz="1800" kern="1200" dirty="0" err="1" smtClean="0">
              <a:latin typeface="Book Antiqua"/>
              <a:cs typeface="Book Antiqua"/>
            </a:rPr>
            <a:t>kesepakatan</a:t>
          </a:r>
          <a:r>
            <a:rPr lang="en-US" sz="1800" kern="1200" dirty="0" smtClean="0">
              <a:latin typeface="Book Antiqua"/>
              <a:cs typeface="Book Antiqua"/>
            </a:rPr>
            <a:t>) </a:t>
          </a:r>
          <a:r>
            <a:rPr lang="en-US" sz="1800" kern="1200" dirty="0" err="1" smtClean="0">
              <a:latin typeface="Book Antiqua"/>
              <a:cs typeface="Book Antiqua"/>
            </a:rPr>
            <a:t>dari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ilmu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pengetahuan</a:t>
          </a:r>
          <a:r>
            <a:rPr lang="en-US" sz="1800" kern="1200" dirty="0" smtClean="0">
              <a:latin typeface="Book Antiqua"/>
              <a:cs typeface="Book Antiqua"/>
            </a:rPr>
            <a:t>, </a:t>
          </a:r>
          <a:r>
            <a:rPr lang="en-US" sz="1800" kern="1200" dirty="0" err="1" smtClean="0">
              <a:latin typeface="Book Antiqua"/>
              <a:cs typeface="Book Antiqua"/>
            </a:rPr>
            <a:t>teknologi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dan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pengalaman</a:t>
          </a:r>
          <a:r>
            <a:rPr lang="en-US" sz="1800" kern="1200" dirty="0" smtClean="0">
              <a:latin typeface="Book Antiqua"/>
              <a:cs typeface="Book Antiqua"/>
            </a:rPr>
            <a:t>, </a:t>
          </a:r>
          <a:r>
            <a:rPr lang="en-US" sz="1800" kern="1200" dirty="0" err="1" smtClean="0">
              <a:latin typeface="Book Antiqua"/>
              <a:cs typeface="Book Antiqua"/>
            </a:rPr>
            <a:t>ditujukan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untuk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kemaslahatan</a:t>
          </a:r>
          <a:r>
            <a:rPr lang="en-US" sz="1800" kern="1200" dirty="0" smtClean="0">
              <a:latin typeface="Book Antiqua"/>
              <a:cs typeface="Book Antiqua"/>
            </a:rPr>
            <a:t>.</a:t>
          </a:r>
          <a:endParaRPr lang="en-US" sz="1800" kern="1200" dirty="0">
            <a:latin typeface="Book Antiqua"/>
            <a:cs typeface="Book Antiqua"/>
          </a:endParaRPr>
        </a:p>
      </dsp:txBody>
      <dsp:txXfrm rot="-5400000">
        <a:off x="2328145" y="1638408"/>
        <a:ext cx="5502438" cy="958369"/>
      </dsp:txXfrm>
    </dsp:sp>
    <dsp:sp modelId="{C1B03FAD-172A-7E48-99EB-E3BF14A79F17}">
      <dsp:nvSpPr>
        <dsp:cNvPr id="0" name=""/>
        <dsp:cNvSpPr/>
      </dsp:nvSpPr>
      <dsp:spPr>
        <a:xfrm>
          <a:off x="1937" y="1453804"/>
          <a:ext cx="2326207" cy="1327577"/>
        </a:xfrm>
        <a:prstGeom prst="roundRect">
          <a:avLst/>
        </a:prstGeom>
        <a:gradFill rotWithShape="0">
          <a:gsLst>
            <a:gs pos="0">
              <a:schemeClr val="accent4">
                <a:hueOff val="-1605168"/>
                <a:satOff val="19845"/>
                <a:lumOff val="-6470"/>
                <a:alphaOff val="0"/>
                <a:tint val="35000"/>
                <a:satMod val="253000"/>
              </a:schemeClr>
            </a:gs>
            <a:gs pos="50000">
              <a:schemeClr val="accent4">
                <a:hueOff val="-1605168"/>
                <a:satOff val="19845"/>
                <a:lumOff val="-6470"/>
                <a:alphaOff val="0"/>
                <a:tint val="42000"/>
                <a:satMod val="255000"/>
              </a:schemeClr>
            </a:gs>
            <a:gs pos="97000">
              <a:schemeClr val="accent4">
                <a:hueOff val="-1605168"/>
                <a:satOff val="19845"/>
                <a:lumOff val="-6470"/>
                <a:alphaOff val="0"/>
                <a:tint val="53000"/>
                <a:satMod val="260000"/>
              </a:schemeClr>
            </a:gs>
            <a:gs pos="100000">
              <a:schemeClr val="accent4">
                <a:hueOff val="-1605168"/>
                <a:satOff val="19845"/>
                <a:lumOff val="-647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Book Antiqua"/>
              <a:cs typeface="Book Antiqua"/>
            </a:rPr>
            <a:t>Pengembangan</a:t>
          </a:r>
          <a:r>
            <a:rPr lang="en-US" sz="2000" b="1" kern="1200" dirty="0" smtClean="0">
              <a:latin typeface="Book Antiqua"/>
              <a:cs typeface="Book Antiqua"/>
            </a:rPr>
            <a:t> </a:t>
          </a:r>
          <a:r>
            <a:rPr lang="en-US" sz="2000" b="1" kern="1200" dirty="0" err="1" smtClean="0">
              <a:latin typeface="Book Antiqua"/>
              <a:cs typeface="Book Antiqua"/>
            </a:rPr>
            <a:t>Standar</a:t>
          </a:r>
          <a:endParaRPr lang="en-US" sz="2000" kern="1200" dirty="0">
            <a:latin typeface="Book Antiqua"/>
            <a:cs typeface="Book Antiqua"/>
          </a:endParaRPr>
        </a:p>
      </dsp:txBody>
      <dsp:txXfrm>
        <a:off x="66744" y="1518611"/>
        <a:ext cx="2196593" cy="1197963"/>
      </dsp:txXfrm>
    </dsp:sp>
    <dsp:sp modelId="{9F357DAF-EF21-3641-9C31-41397BC07C7D}">
      <dsp:nvSpPr>
        <dsp:cNvPr id="0" name=""/>
        <dsp:cNvSpPr/>
      </dsp:nvSpPr>
      <dsp:spPr>
        <a:xfrm rot="5400000">
          <a:off x="4682013" y="850946"/>
          <a:ext cx="1062061" cy="5321204"/>
        </a:xfrm>
        <a:prstGeom prst="round2SameRect">
          <a:avLst/>
        </a:prstGeom>
        <a:solidFill>
          <a:schemeClr val="accent4">
            <a:tint val="40000"/>
            <a:alpha val="90000"/>
            <a:hueOff val="-4537970"/>
            <a:satOff val="-6003"/>
            <a:lumOff val="-1387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4537970"/>
              <a:satOff val="-6003"/>
              <a:lumOff val="-138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>
              <a:latin typeface="Book Antiqua"/>
              <a:cs typeface="Book Antiqua"/>
            </a:rPr>
            <a:t>Sukarela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sampai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dinyatakan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wajib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oleh</a:t>
          </a:r>
          <a:r>
            <a:rPr lang="en-US" sz="1800" kern="1200" dirty="0" smtClean="0">
              <a:latin typeface="Book Antiqua"/>
              <a:cs typeface="Book Antiqua"/>
            </a:rPr>
            <a:t> </a:t>
          </a:r>
          <a:r>
            <a:rPr lang="en-US" sz="1800" kern="1200" dirty="0" err="1" smtClean="0">
              <a:latin typeface="Book Antiqua"/>
              <a:cs typeface="Book Antiqua"/>
            </a:rPr>
            <a:t>otoritas</a:t>
          </a:r>
          <a:endParaRPr lang="en-US" sz="1800" kern="1200" dirty="0">
            <a:latin typeface="Book Antiqua"/>
            <a:cs typeface="Book Antiqua"/>
          </a:endParaRPr>
        </a:p>
      </dsp:txBody>
      <dsp:txXfrm rot="-5400000">
        <a:off x="2552442" y="3032363"/>
        <a:ext cx="5269358" cy="958369"/>
      </dsp:txXfrm>
    </dsp:sp>
    <dsp:sp modelId="{2EFA59C4-54B8-D24E-871B-7ED770A22B42}">
      <dsp:nvSpPr>
        <dsp:cNvPr id="0" name=""/>
        <dsp:cNvSpPr/>
      </dsp:nvSpPr>
      <dsp:spPr>
        <a:xfrm>
          <a:off x="1937" y="2847760"/>
          <a:ext cx="2550504" cy="1327577"/>
        </a:xfrm>
        <a:prstGeom prst="roundRect">
          <a:avLst/>
        </a:prstGeom>
        <a:gradFill rotWithShape="0">
          <a:gsLst>
            <a:gs pos="0">
              <a:schemeClr val="accent4">
                <a:hueOff val="-3210336"/>
                <a:satOff val="39690"/>
                <a:lumOff val="-12939"/>
                <a:alphaOff val="0"/>
                <a:tint val="35000"/>
                <a:satMod val="253000"/>
              </a:schemeClr>
            </a:gs>
            <a:gs pos="50000">
              <a:schemeClr val="accent4">
                <a:hueOff val="-3210336"/>
                <a:satOff val="39690"/>
                <a:lumOff val="-12939"/>
                <a:alphaOff val="0"/>
                <a:tint val="42000"/>
                <a:satMod val="255000"/>
              </a:schemeClr>
            </a:gs>
            <a:gs pos="97000">
              <a:schemeClr val="accent4">
                <a:hueOff val="-3210336"/>
                <a:satOff val="39690"/>
                <a:lumOff val="-12939"/>
                <a:alphaOff val="0"/>
                <a:tint val="53000"/>
                <a:satMod val="260000"/>
              </a:schemeClr>
            </a:gs>
            <a:gs pos="100000">
              <a:schemeClr val="accent4">
                <a:hueOff val="-3210336"/>
                <a:satOff val="39690"/>
                <a:lumOff val="-12939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>
              <a:latin typeface="Book Antiqua"/>
              <a:cs typeface="Book Antiqua"/>
            </a:rPr>
            <a:t>Sifat</a:t>
          </a:r>
          <a:r>
            <a:rPr lang="en-US" sz="2400" b="1" kern="1200" dirty="0" smtClean="0">
              <a:latin typeface="Book Antiqua"/>
              <a:cs typeface="Book Antiqua"/>
            </a:rPr>
            <a:t> </a:t>
          </a:r>
          <a:r>
            <a:rPr lang="en-US" sz="2400" b="1" kern="1200" dirty="0" err="1" smtClean="0">
              <a:latin typeface="Book Antiqua"/>
              <a:cs typeface="Book Antiqua"/>
            </a:rPr>
            <a:t>Standar</a:t>
          </a:r>
          <a:endParaRPr lang="en-US" sz="2400" kern="1200" dirty="0">
            <a:latin typeface="Book Antiqua"/>
            <a:cs typeface="Book Antiqua"/>
          </a:endParaRPr>
        </a:p>
      </dsp:txBody>
      <dsp:txXfrm>
        <a:off x="66744" y="2912567"/>
        <a:ext cx="2420890" cy="11979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7B8E63-665C-4D96-B2D5-14736B858AF7}">
      <dsp:nvSpPr>
        <dsp:cNvPr id="0" name=""/>
        <dsp:cNvSpPr/>
      </dsp:nvSpPr>
      <dsp:spPr>
        <a:xfrm>
          <a:off x="-4884512" y="-748522"/>
          <a:ext cx="5817525" cy="5817525"/>
        </a:xfrm>
        <a:prstGeom prst="blockArc">
          <a:avLst>
            <a:gd name="adj1" fmla="val 18900000"/>
            <a:gd name="adj2" fmla="val 2700000"/>
            <a:gd name="adj3" fmla="val 371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9BBAB5-5922-477D-A9BE-35BC58F67DBD}">
      <dsp:nvSpPr>
        <dsp:cNvPr id="0" name=""/>
        <dsp:cNvSpPr/>
      </dsp:nvSpPr>
      <dsp:spPr>
        <a:xfrm>
          <a:off x="408238" y="269943"/>
          <a:ext cx="7237380" cy="54023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8810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dirty="0" err="1" smtClean="0">
              <a:latin typeface="Book Antiqua"/>
              <a:cs typeface="Book Antiqua"/>
            </a:rPr>
            <a:t>untuk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kesatuan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dan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persatuan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dalam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konteks</a:t>
          </a:r>
          <a:r>
            <a:rPr lang="en-US" sz="2200" b="0" kern="1200" dirty="0" smtClean="0">
              <a:latin typeface="Book Antiqua"/>
              <a:cs typeface="Book Antiqua"/>
            </a:rPr>
            <a:t> NKRI</a:t>
          </a:r>
          <a:endParaRPr lang="id-ID" sz="2200" b="0" kern="1200" dirty="0">
            <a:latin typeface="Book Antiqua"/>
            <a:cs typeface="Book Antiqua"/>
          </a:endParaRPr>
        </a:p>
      </dsp:txBody>
      <dsp:txXfrm>
        <a:off x="408238" y="269943"/>
        <a:ext cx="7237380" cy="540232"/>
      </dsp:txXfrm>
    </dsp:sp>
    <dsp:sp modelId="{6506E56E-F48E-433B-B4E3-E721F7B7709F}">
      <dsp:nvSpPr>
        <dsp:cNvPr id="0" name=""/>
        <dsp:cNvSpPr/>
      </dsp:nvSpPr>
      <dsp:spPr>
        <a:xfrm>
          <a:off x="70593" y="202414"/>
          <a:ext cx="675291" cy="675291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4127E9E-6D37-46AD-A446-4367A9A6A5D3}">
      <dsp:nvSpPr>
        <dsp:cNvPr id="0" name=""/>
        <dsp:cNvSpPr/>
      </dsp:nvSpPr>
      <dsp:spPr>
        <a:xfrm>
          <a:off x="795353" y="1080033"/>
          <a:ext cx="6850265" cy="540232"/>
        </a:xfrm>
        <a:prstGeom prst="rect">
          <a:avLst/>
        </a:prstGeom>
        <a:gradFill rotWithShape="0">
          <a:gsLst>
            <a:gs pos="0">
              <a:schemeClr val="accent3">
                <a:hueOff val="-4206610"/>
                <a:satOff val="-2163"/>
                <a:lumOff val="-931"/>
                <a:alphaOff val="0"/>
                <a:tint val="35000"/>
                <a:satMod val="253000"/>
              </a:schemeClr>
            </a:gs>
            <a:gs pos="50000">
              <a:schemeClr val="accent3">
                <a:hueOff val="-4206610"/>
                <a:satOff val="-2163"/>
                <a:lumOff val="-931"/>
                <a:alphaOff val="0"/>
                <a:tint val="42000"/>
                <a:satMod val="255000"/>
              </a:schemeClr>
            </a:gs>
            <a:gs pos="97000">
              <a:schemeClr val="accent3">
                <a:hueOff val="-4206610"/>
                <a:satOff val="-2163"/>
                <a:lumOff val="-931"/>
                <a:alphaOff val="0"/>
                <a:tint val="53000"/>
                <a:satMod val="260000"/>
              </a:schemeClr>
            </a:gs>
            <a:gs pos="100000">
              <a:schemeClr val="accent3">
                <a:hueOff val="-4206610"/>
                <a:satOff val="-2163"/>
                <a:lumOff val="-931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8810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dirty="0" err="1" smtClean="0">
              <a:latin typeface="Book Antiqua"/>
              <a:cs typeface="Book Antiqua"/>
            </a:rPr>
            <a:t>sebagai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1" kern="1200" dirty="0" err="1" smtClean="0">
              <a:latin typeface="Book Antiqua"/>
              <a:cs typeface="Book Antiqua"/>
            </a:rPr>
            <a:t>akuntabilitas</a:t>
          </a:r>
          <a:r>
            <a:rPr lang="en-US" sz="2200" b="1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dalam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memberikan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layanan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pendidikan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endParaRPr lang="id-ID" sz="2200" b="0" kern="1200" dirty="0">
            <a:latin typeface="Book Antiqua"/>
            <a:cs typeface="Book Antiqua"/>
          </a:endParaRPr>
        </a:p>
      </dsp:txBody>
      <dsp:txXfrm>
        <a:off x="795353" y="1080033"/>
        <a:ext cx="6850265" cy="540232"/>
      </dsp:txXfrm>
    </dsp:sp>
    <dsp:sp modelId="{EC1E4144-6D9B-4B82-9DB2-87C5A8C8B884}">
      <dsp:nvSpPr>
        <dsp:cNvPr id="0" name=""/>
        <dsp:cNvSpPr/>
      </dsp:nvSpPr>
      <dsp:spPr>
        <a:xfrm>
          <a:off x="457708" y="1012504"/>
          <a:ext cx="675291" cy="675291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hueOff val="-4206610"/>
              <a:satOff val="-2163"/>
              <a:lumOff val="-93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0AB4B9C-94C4-4976-AA60-3E3B51302013}">
      <dsp:nvSpPr>
        <dsp:cNvPr id="0" name=""/>
        <dsp:cNvSpPr/>
      </dsp:nvSpPr>
      <dsp:spPr>
        <a:xfrm>
          <a:off x="914166" y="1890123"/>
          <a:ext cx="6731451" cy="540232"/>
        </a:xfrm>
        <a:prstGeom prst="rect">
          <a:avLst/>
        </a:prstGeom>
        <a:gradFill rotWithShape="0">
          <a:gsLst>
            <a:gs pos="0">
              <a:schemeClr val="accent3">
                <a:hueOff val="-8413220"/>
                <a:satOff val="-4326"/>
                <a:lumOff val="-1863"/>
                <a:alphaOff val="0"/>
                <a:tint val="35000"/>
                <a:satMod val="253000"/>
              </a:schemeClr>
            </a:gs>
            <a:gs pos="50000">
              <a:schemeClr val="accent3">
                <a:hueOff val="-8413220"/>
                <a:satOff val="-4326"/>
                <a:lumOff val="-1863"/>
                <a:alphaOff val="0"/>
                <a:tint val="42000"/>
                <a:satMod val="255000"/>
              </a:schemeClr>
            </a:gs>
            <a:gs pos="97000">
              <a:schemeClr val="accent3">
                <a:hueOff val="-8413220"/>
                <a:satOff val="-4326"/>
                <a:lumOff val="-1863"/>
                <a:alphaOff val="0"/>
                <a:tint val="53000"/>
                <a:satMod val="260000"/>
              </a:schemeClr>
            </a:gs>
            <a:gs pos="100000">
              <a:schemeClr val="accent3">
                <a:hueOff val="-8413220"/>
                <a:satOff val="-4326"/>
                <a:lumOff val="-1863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8810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dirty="0" err="1" smtClean="0">
              <a:latin typeface="Book Antiqua"/>
              <a:cs typeface="Book Antiqua"/>
            </a:rPr>
            <a:t>untuk</a:t>
          </a:r>
          <a:r>
            <a:rPr lang="en-US" sz="2200" b="0" kern="1200" dirty="0" smtClean="0">
              <a:latin typeface="Book Antiqua"/>
              <a:cs typeface="Book Antiqua"/>
            </a:rPr>
            <a:t> ‘</a:t>
          </a:r>
          <a:r>
            <a:rPr lang="en-US" sz="2200" b="1" kern="1200" dirty="0" smtClean="0">
              <a:latin typeface="Book Antiqua"/>
              <a:cs typeface="Book Antiqua"/>
            </a:rPr>
            <a:t>road map’ </a:t>
          </a:r>
          <a:r>
            <a:rPr lang="en-US" sz="2200" b="0" kern="1200" dirty="0" err="1" smtClean="0">
              <a:latin typeface="Book Antiqua"/>
              <a:cs typeface="Book Antiqua"/>
            </a:rPr>
            <a:t>peningkatan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mutu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pendidikan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endParaRPr lang="id-ID" sz="2200" b="0" kern="1200" dirty="0">
            <a:latin typeface="Book Antiqua"/>
            <a:cs typeface="Book Antiqua"/>
          </a:endParaRPr>
        </a:p>
      </dsp:txBody>
      <dsp:txXfrm>
        <a:off x="914166" y="1890123"/>
        <a:ext cx="6731451" cy="540232"/>
      </dsp:txXfrm>
    </dsp:sp>
    <dsp:sp modelId="{EFE84904-7633-42D8-A32C-EF9DB46020A8}">
      <dsp:nvSpPr>
        <dsp:cNvPr id="0" name=""/>
        <dsp:cNvSpPr/>
      </dsp:nvSpPr>
      <dsp:spPr>
        <a:xfrm>
          <a:off x="576521" y="1822594"/>
          <a:ext cx="675291" cy="675291"/>
        </a:xfrm>
        <a:prstGeom prst="ellipse">
          <a:avLst/>
        </a:prstGeom>
        <a:solidFill>
          <a:srgbClr val="3366FF"/>
        </a:solidFill>
        <a:ln w="9525" cap="flat" cmpd="sng" algn="ctr">
          <a:solidFill>
            <a:schemeClr val="accent3">
              <a:hueOff val="-8413220"/>
              <a:satOff val="-4326"/>
              <a:lumOff val="-186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D436A92-5903-48FB-A5B3-E9650FA1CBA9}">
      <dsp:nvSpPr>
        <dsp:cNvPr id="0" name=""/>
        <dsp:cNvSpPr/>
      </dsp:nvSpPr>
      <dsp:spPr>
        <a:xfrm>
          <a:off x="795353" y="2700213"/>
          <a:ext cx="6850265" cy="540232"/>
        </a:xfrm>
        <a:prstGeom prst="rect">
          <a:avLst/>
        </a:prstGeom>
        <a:gradFill rotWithShape="0">
          <a:gsLst>
            <a:gs pos="0">
              <a:schemeClr val="accent3">
                <a:hueOff val="-12619830"/>
                <a:satOff val="-6489"/>
                <a:lumOff val="-2794"/>
                <a:alphaOff val="0"/>
                <a:tint val="35000"/>
                <a:satMod val="253000"/>
              </a:schemeClr>
            </a:gs>
            <a:gs pos="50000">
              <a:schemeClr val="accent3">
                <a:hueOff val="-12619830"/>
                <a:satOff val="-6489"/>
                <a:lumOff val="-2794"/>
                <a:alphaOff val="0"/>
                <a:tint val="42000"/>
                <a:satMod val="255000"/>
              </a:schemeClr>
            </a:gs>
            <a:gs pos="97000">
              <a:schemeClr val="accent3">
                <a:hueOff val="-12619830"/>
                <a:satOff val="-6489"/>
                <a:lumOff val="-2794"/>
                <a:alphaOff val="0"/>
                <a:tint val="53000"/>
                <a:satMod val="260000"/>
              </a:schemeClr>
            </a:gs>
            <a:gs pos="100000">
              <a:schemeClr val="accent3">
                <a:hueOff val="-12619830"/>
                <a:satOff val="-6489"/>
                <a:lumOff val="-2794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8810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dirty="0" err="1" smtClean="0">
              <a:latin typeface="Book Antiqua"/>
              <a:cs typeface="Book Antiqua"/>
            </a:rPr>
            <a:t>untuk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1" kern="1200" dirty="0" err="1" smtClean="0">
              <a:latin typeface="Book Antiqua"/>
              <a:cs typeface="Book Antiqua"/>
            </a:rPr>
            <a:t>memantau</a:t>
          </a:r>
          <a:r>
            <a:rPr lang="en-US" sz="2200" b="1" kern="1200" dirty="0" smtClean="0">
              <a:latin typeface="Book Antiqua"/>
              <a:cs typeface="Book Antiqua"/>
            </a:rPr>
            <a:t> </a:t>
          </a:r>
          <a:r>
            <a:rPr lang="en-US" sz="2200" b="1" kern="1200" dirty="0" err="1" smtClean="0">
              <a:latin typeface="Book Antiqua"/>
              <a:cs typeface="Book Antiqua"/>
            </a:rPr>
            <a:t>dan</a:t>
          </a:r>
          <a:r>
            <a:rPr lang="en-US" sz="2200" b="1" kern="1200" dirty="0" smtClean="0">
              <a:latin typeface="Book Antiqua"/>
              <a:cs typeface="Book Antiqua"/>
            </a:rPr>
            <a:t> </a:t>
          </a:r>
          <a:r>
            <a:rPr lang="en-US" sz="2200" b="1" kern="1200" dirty="0" err="1" smtClean="0">
              <a:latin typeface="Book Antiqua"/>
              <a:cs typeface="Book Antiqua"/>
            </a:rPr>
            <a:t>evaluasi</a:t>
          </a:r>
          <a:r>
            <a:rPr lang="en-US" sz="2200" b="1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smtClean="0">
              <a:latin typeface="Book Antiqua"/>
              <a:cs typeface="Book Antiqua"/>
            </a:rPr>
            <a:t>– </a:t>
          </a:r>
          <a:r>
            <a:rPr lang="en-US" sz="2200" b="0" kern="1200" dirty="0" err="1" smtClean="0">
              <a:latin typeface="Book Antiqua"/>
              <a:cs typeface="Book Antiqua"/>
            </a:rPr>
            <a:t>penjaminan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mutu</a:t>
          </a:r>
          <a:endParaRPr lang="id-ID" sz="2200" b="0" kern="1200" dirty="0">
            <a:latin typeface="Book Antiqua"/>
            <a:cs typeface="Book Antiqua"/>
          </a:endParaRPr>
        </a:p>
      </dsp:txBody>
      <dsp:txXfrm>
        <a:off x="795353" y="2700213"/>
        <a:ext cx="6850265" cy="540232"/>
      </dsp:txXfrm>
    </dsp:sp>
    <dsp:sp modelId="{25E71490-1818-4667-B2D9-694C771405F8}">
      <dsp:nvSpPr>
        <dsp:cNvPr id="0" name=""/>
        <dsp:cNvSpPr/>
      </dsp:nvSpPr>
      <dsp:spPr>
        <a:xfrm>
          <a:off x="457708" y="2632684"/>
          <a:ext cx="675291" cy="67529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accent3">
              <a:hueOff val="-12619830"/>
              <a:satOff val="-6489"/>
              <a:lumOff val="-279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D7601CC-EE13-4E48-8DB5-6FBEB104879D}">
      <dsp:nvSpPr>
        <dsp:cNvPr id="0" name=""/>
        <dsp:cNvSpPr/>
      </dsp:nvSpPr>
      <dsp:spPr>
        <a:xfrm>
          <a:off x="408238" y="3510303"/>
          <a:ext cx="7237380" cy="540232"/>
        </a:xfrm>
        <a:prstGeom prst="rect">
          <a:avLst/>
        </a:prstGeom>
        <a:gradFill rotWithShape="0">
          <a:gsLst>
            <a:gs pos="0">
              <a:schemeClr val="accent3">
                <a:hueOff val="-16826440"/>
                <a:satOff val="-8652"/>
                <a:lumOff val="-3725"/>
                <a:alphaOff val="0"/>
                <a:tint val="35000"/>
                <a:satMod val="253000"/>
              </a:schemeClr>
            </a:gs>
            <a:gs pos="50000">
              <a:schemeClr val="accent3">
                <a:hueOff val="-16826440"/>
                <a:satOff val="-8652"/>
                <a:lumOff val="-3725"/>
                <a:alphaOff val="0"/>
                <a:tint val="42000"/>
                <a:satMod val="255000"/>
              </a:schemeClr>
            </a:gs>
            <a:gs pos="97000">
              <a:schemeClr val="accent3">
                <a:hueOff val="-16826440"/>
                <a:satOff val="-8652"/>
                <a:lumOff val="-3725"/>
                <a:alphaOff val="0"/>
                <a:tint val="53000"/>
                <a:satMod val="260000"/>
              </a:schemeClr>
            </a:gs>
            <a:gs pos="100000">
              <a:schemeClr val="accent3">
                <a:hueOff val="-16826440"/>
                <a:satOff val="-8652"/>
                <a:lumOff val="-372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28810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kern="1200" dirty="0" err="1" smtClean="0">
              <a:latin typeface="Book Antiqua"/>
              <a:cs typeface="Book Antiqua"/>
            </a:rPr>
            <a:t>untuk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menjadi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1" kern="1200" dirty="0" err="1" smtClean="0">
              <a:latin typeface="Book Antiqua"/>
              <a:cs typeface="Book Antiqua"/>
            </a:rPr>
            <a:t>acuan</a:t>
          </a:r>
          <a:r>
            <a:rPr lang="en-US" sz="2200" b="0" kern="1200" dirty="0" smtClean="0">
              <a:latin typeface="Book Antiqua"/>
              <a:cs typeface="Book Antiqua"/>
            </a:rPr>
            <a:t> </a:t>
          </a:r>
          <a:r>
            <a:rPr lang="en-US" sz="2200" b="0" kern="1200" dirty="0" err="1" smtClean="0">
              <a:latin typeface="Book Antiqua"/>
              <a:cs typeface="Book Antiqua"/>
            </a:rPr>
            <a:t>untuk</a:t>
          </a:r>
          <a:r>
            <a:rPr lang="en-US" sz="2200" b="0" kern="1200" dirty="0" smtClean="0">
              <a:latin typeface="Book Antiqua"/>
              <a:cs typeface="Book Antiqua"/>
            </a:rPr>
            <a:t> program </a:t>
          </a:r>
          <a:r>
            <a:rPr lang="en-US" sz="2200" b="0" kern="1200" dirty="0" err="1" smtClean="0">
              <a:latin typeface="Book Antiqua"/>
              <a:cs typeface="Book Antiqua"/>
            </a:rPr>
            <a:t>pembelajaran</a:t>
          </a:r>
          <a:endParaRPr lang="id-ID" sz="2200" b="0" kern="1200" dirty="0">
            <a:latin typeface="Book Antiqua"/>
            <a:cs typeface="Book Antiqua"/>
          </a:endParaRPr>
        </a:p>
      </dsp:txBody>
      <dsp:txXfrm>
        <a:off x="408238" y="3510303"/>
        <a:ext cx="7237380" cy="540232"/>
      </dsp:txXfrm>
    </dsp:sp>
    <dsp:sp modelId="{22E27BEC-309A-43AA-8855-4F920FD1A51F}">
      <dsp:nvSpPr>
        <dsp:cNvPr id="0" name=""/>
        <dsp:cNvSpPr/>
      </dsp:nvSpPr>
      <dsp:spPr>
        <a:xfrm>
          <a:off x="70593" y="3442774"/>
          <a:ext cx="675291" cy="675291"/>
        </a:xfrm>
        <a:prstGeom prst="ellipse">
          <a:avLst/>
        </a:prstGeom>
        <a:solidFill>
          <a:srgbClr val="637F26"/>
        </a:solidFill>
        <a:ln w="9525" cap="flat" cmpd="sng" algn="ctr">
          <a:solidFill>
            <a:schemeClr val="accent3">
              <a:hueOff val="-16826440"/>
              <a:satOff val="-8652"/>
              <a:lumOff val="-37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BE1CD-AA5E-3947-AAC7-829ADF4C52E1}">
      <dsp:nvSpPr>
        <dsp:cNvPr id="0" name=""/>
        <dsp:cNvSpPr/>
      </dsp:nvSpPr>
      <dsp:spPr>
        <a:xfrm>
          <a:off x="3301973" y="1060"/>
          <a:ext cx="1372981" cy="89243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SN </a:t>
          </a:r>
          <a:r>
            <a:rPr lang="en-US" sz="2400" kern="1200" dirty="0" err="1" smtClean="0"/>
            <a:t>Dikti</a:t>
          </a:r>
          <a:endParaRPr lang="en-US" sz="2400" kern="1200" dirty="0"/>
        </a:p>
      </dsp:txBody>
      <dsp:txXfrm>
        <a:off x="3345538" y="44625"/>
        <a:ext cx="1285851" cy="805308"/>
      </dsp:txXfrm>
    </dsp:sp>
    <dsp:sp modelId="{60E9140B-8E81-D746-B2ED-35D7D96FF32C}">
      <dsp:nvSpPr>
        <dsp:cNvPr id="0" name=""/>
        <dsp:cNvSpPr/>
      </dsp:nvSpPr>
      <dsp:spPr>
        <a:xfrm>
          <a:off x="2513590" y="447279"/>
          <a:ext cx="2949747" cy="2949747"/>
        </a:xfrm>
        <a:custGeom>
          <a:avLst/>
          <a:gdLst/>
          <a:ahLst/>
          <a:cxnLst/>
          <a:rect l="0" t="0" r="0" b="0"/>
          <a:pathLst>
            <a:path>
              <a:moveTo>
                <a:pt x="2351033" y="288452"/>
              </a:moveTo>
              <a:arcTo wR="1474873" hR="1474873" stAng="18386729" swAng="1634292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8DBE7-C1FB-5B40-BD64-CC8AC0A7C44C}">
      <dsp:nvSpPr>
        <dsp:cNvPr id="0" name=""/>
        <dsp:cNvSpPr/>
      </dsp:nvSpPr>
      <dsp:spPr>
        <a:xfrm>
          <a:off x="4776846" y="1475934"/>
          <a:ext cx="1372981" cy="892438"/>
        </a:xfrm>
        <a:prstGeom prst="roundRect">
          <a:avLst/>
        </a:prstGeom>
        <a:solidFill>
          <a:schemeClr val="accent3">
            <a:hueOff val="-5608813"/>
            <a:satOff val="-2884"/>
            <a:lumOff val="-1242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Standar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Pendidikan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Tinggi</a:t>
          </a:r>
          <a:endParaRPr lang="en-US" sz="2000" kern="1200" dirty="0"/>
        </a:p>
      </dsp:txBody>
      <dsp:txXfrm>
        <a:off x="4820411" y="1519499"/>
        <a:ext cx="1285851" cy="805308"/>
      </dsp:txXfrm>
    </dsp:sp>
    <dsp:sp modelId="{26257A6F-DA75-4941-A109-E956C14F0C2E}">
      <dsp:nvSpPr>
        <dsp:cNvPr id="0" name=""/>
        <dsp:cNvSpPr/>
      </dsp:nvSpPr>
      <dsp:spPr>
        <a:xfrm>
          <a:off x="2513590" y="447279"/>
          <a:ext cx="2949747" cy="2949747"/>
        </a:xfrm>
        <a:custGeom>
          <a:avLst/>
          <a:gdLst/>
          <a:ahLst/>
          <a:cxnLst/>
          <a:rect l="0" t="0" r="0" b="0"/>
          <a:pathLst>
            <a:path>
              <a:moveTo>
                <a:pt x="2796891" y="2128724"/>
              </a:moveTo>
              <a:arcTo wR="1474873" hR="1474873" stAng="1578979" swAng="1634292"/>
            </a:path>
          </a:pathLst>
        </a:custGeom>
        <a:noFill/>
        <a:ln w="9525" cap="flat" cmpd="sng" algn="ctr">
          <a:solidFill>
            <a:schemeClr val="accent3">
              <a:hueOff val="-5608813"/>
              <a:satOff val="-2884"/>
              <a:lumOff val="-1242"/>
              <a:alphaOff val="0"/>
            </a:scheme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4D815-043A-6A43-A314-7E9F559CF125}">
      <dsp:nvSpPr>
        <dsp:cNvPr id="0" name=""/>
        <dsp:cNvSpPr/>
      </dsp:nvSpPr>
      <dsp:spPr>
        <a:xfrm>
          <a:off x="3301973" y="2950808"/>
          <a:ext cx="1372981" cy="892438"/>
        </a:xfrm>
        <a:prstGeom prst="roundRect">
          <a:avLst/>
        </a:prstGeom>
        <a:solidFill>
          <a:schemeClr val="accent3">
            <a:hueOff val="-11217627"/>
            <a:satOff val="-5768"/>
            <a:lumOff val="-2483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SPMI</a:t>
          </a:r>
          <a:endParaRPr lang="en-US" sz="2400" kern="1200" dirty="0"/>
        </a:p>
      </dsp:txBody>
      <dsp:txXfrm>
        <a:off x="3345538" y="2994373"/>
        <a:ext cx="1285851" cy="805308"/>
      </dsp:txXfrm>
    </dsp:sp>
    <dsp:sp modelId="{5D32E47C-A59E-2D4B-9BFA-B74DA6DFD986}">
      <dsp:nvSpPr>
        <dsp:cNvPr id="0" name=""/>
        <dsp:cNvSpPr/>
      </dsp:nvSpPr>
      <dsp:spPr>
        <a:xfrm>
          <a:off x="2513590" y="447279"/>
          <a:ext cx="2949747" cy="2949747"/>
        </a:xfrm>
        <a:custGeom>
          <a:avLst/>
          <a:gdLst/>
          <a:ahLst/>
          <a:cxnLst/>
          <a:rect l="0" t="0" r="0" b="0"/>
          <a:pathLst>
            <a:path>
              <a:moveTo>
                <a:pt x="598713" y="2661295"/>
              </a:moveTo>
              <a:arcTo wR="1474873" hR="1474873" stAng="7586729" swAng="1634292"/>
            </a:path>
          </a:pathLst>
        </a:custGeom>
        <a:noFill/>
        <a:ln w="9525" cap="flat" cmpd="sng" algn="ctr">
          <a:solidFill>
            <a:schemeClr val="accent3">
              <a:hueOff val="-11217627"/>
              <a:satOff val="-5768"/>
              <a:lumOff val="-2483"/>
              <a:alphaOff val="0"/>
            </a:scheme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C7F5B9-1560-2A4F-81C6-0C0C4537D558}">
      <dsp:nvSpPr>
        <dsp:cNvPr id="0" name=""/>
        <dsp:cNvSpPr/>
      </dsp:nvSpPr>
      <dsp:spPr>
        <a:xfrm>
          <a:off x="1827099" y="1475934"/>
          <a:ext cx="1372981" cy="892438"/>
        </a:xfrm>
        <a:prstGeom prst="roundRect">
          <a:avLst/>
        </a:prstGeom>
        <a:solidFill>
          <a:schemeClr val="accent3">
            <a:hueOff val="-16826440"/>
            <a:satOff val="-8652"/>
            <a:lumOff val="-372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SPME</a:t>
          </a:r>
          <a:endParaRPr lang="en-US" sz="2400" kern="1200" dirty="0"/>
        </a:p>
      </dsp:txBody>
      <dsp:txXfrm>
        <a:off x="1870664" y="1519499"/>
        <a:ext cx="1285851" cy="805308"/>
      </dsp:txXfrm>
    </dsp:sp>
    <dsp:sp modelId="{474398C5-19D5-CA45-8653-6F673FF4AF54}">
      <dsp:nvSpPr>
        <dsp:cNvPr id="0" name=""/>
        <dsp:cNvSpPr/>
      </dsp:nvSpPr>
      <dsp:spPr>
        <a:xfrm>
          <a:off x="2513590" y="447279"/>
          <a:ext cx="2949747" cy="2949747"/>
        </a:xfrm>
        <a:custGeom>
          <a:avLst/>
          <a:gdLst/>
          <a:ahLst/>
          <a:cxnLst/>
          <a:rect l="0" t="0" r="0" b="0"/>
          <a:pathLst>
            <a:path>
              <a:moveTo>
                <a:pt x="152855" y="821023"/>
              </a:moveTo>
              <a:arcTo wR="1474873" hR="1474873" stAng="12378979" swAng="1634292"/>
            </a:path>
          </a:pathLst>
        </a:custGeom>
        <a:noFill/>
        <a:ln w="9525" cap="flat" cmpd="sng" algn="ctr">
          <a:solidFill>
            <a:schemeClr val="accent3">
              <a:hueOff val="-16826440"/>
              <a:satOff val="-8652"/>
              <a:lumOff val="-3725"/>
              <a:alphaOff val="0"/>
            </a:scheme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AFC36B-2E79-49FE-8C1B-6EBECBF33846}">
      <dsp:nvSpPr>
        <dsp:cNvPr id="0" name=""/>
        <dsp:cNvSpPr/>
      </dsp:nvSpPr>
      <dsp:spPr>
        <a:xfrm>
          <a:off x="108699" y="1876"/>
          <a:ext cx="2489698" cy="149381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i="1" kern="1200" dirty="0" smtClean="0">
              <a:solidFill>
                <a:schemeClr val="tx1"/>
              </a:solidFill>
            </a:rPr>
            <a:t>to govern </a:t>
          </a:r>
          <a:endParaRPr lang="en-US" sz="3200" i="1" kern="1200" dirty="0">
            <a:solidFill>
              <a:schemeClr val="tx1"/>
            </a:solidFill>
          </a:endParaRPr>
        </a:p>
      </dsp:txBody>
      <dsp:txXfrm>
        <a:off x="108699" y="1876"/>
        <a:ext cx="2489698" cy="1493818"/>
      </dsp:txXfrm>
    </dsp:sp>
    <dsp:sp modelId="{07DAB8D0-9F9B-4870-A628-FCEE572B6D84}">
      <dsp:nvSpPr>
        <dsp:cNvPr id="0" name=""/>
        <dsp:cNvSpPr/>
      </dsp:nvSpPr>
      <dsp:spPr>
        <a:xfrm>
          <a:off x="2847367" y="1876"/>
          <a:ext cx="2489698" cy="1493818"/>
        </a:xfrm>
        <a:prstGeom prst="rect">
          <a:avLst/>
        </a:prstGeom>
        <a:gradFill rotWithShape="0">
          <a:gsLst>
            <a:gs pos="0">
              <a:schemeClr val="accent4">
                <a:hueOff val="-1070112"/>
                <a:satOff val="13230"/>
                <a:lumOff val="-4313"/>
                <a:alphaOff val="0"/>
                <a:tint val="92000"/>
                <a:satMod val="170000"/>
              </a:schemeClr>
            </a:gs>
            <a:gs pos="15000">
              <a:schemeClr val="accent4">
                <a:hueOff val="-1070112"/>
                <a:satOff val="13230"/>
                <a:lumOff val="-4313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-1070112"/>
                <a:satOff val="13230"/>
                <a:lumOff val="-4313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-1070112"/>
                <a:satOff val="13230"/>
                <a:lumOff val="-4313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-1070112"/>
                <a:satOff val="13230"/>
                <a:lumOff val="-4313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i="1" kern="1200" dirty="0" smtClean="0">
              <a:solidFill>
                <a:schemeClr val="tx1"/>
              </a:solidFill>
            </a:rPr>
            <a:t>to guide</a:t>
          </a:r>
          <a:endParaRPr lang="en-US" sz="3200" i="1" kern="1200" dirty="0">
            <a:solidFill>
              <a:schemeClr val="tx1"/>
            </a:solidFill>
          </a:endParaRPr>
        </a:p>
      </dsp:txBody>
      <dsp:txXfrm>
        <a:off x="2847367" y="1876"/>
        <a:ext cx="2489698" cy="1493818"/>
      </dsp:txXfrm>
    </dsp:sp>
    <dsp:sp modelId="{60DC91A9-6D9E-4CA4-BCB2-1B26CFC68830}">
      <dsp:nvSpPr>
        <dsp:cNvPr id="0" name=""/>
        <dsp:cNvSpPr/>
      </dsp:nvSpPr>
      <dsp:spPr>
        <a:xfrm>
          <a:off x="5586035" y="1876"/>
          <a:ext cx="2489698" cy="1493818"/>
        </a:xfrm>
        <a:prstGeom prst="rect">
          <a:avLst/>
        </a:prstGeom>
        <a:gradFill rotWithShape="0">
          <a:gsLst>
            <a:gs pos="0">
              <a:schemeClr val="accent4">
                <a:hueOff val="-2140224"/>
                <a:satOff val="26460"/>
                <a:lumOff val="-8626"/>
                <a:alphaOff val="0"/>
                <a:tint val="92000"/>
                <a:satMod val="170000"/>
              </a:schemeClr>
            </a:gs>
            <a:gs pos="15000">
              <a:schemeClr val="accent4">
                <a:hueOff val="-2140224"/>
                <a:satOff val="26460"/>
                <a:lumOff val="-8626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-2140224"/>
                <a:satOff val="26460"/>
                <a:lumOff val="-8626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-2140224"/>
                <a:satOff val="26460"/>
                <a:lumOff val="-8626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-2140224"/>
                <a:satOff val="26460"/>
                <a:lumOff val="-8626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i="1" kern="1200" dirty="0" smtClean="0">
              <a:solidFill>
                <a:schemeClr val="tx1"/>
              </a:solidFill>
            </a:rPr>
            <a:t>to </a:t>
          </a:r>
          <a:r>
            <a:rPr lang="en-US" sz="3200" b="1" i="1" kern="1200" dirty="0" smtClean="0">
              <a:solidFill>
                <a:schemeClr val="tx1"/>
              </a:solidFill>
            </a:rPr>
            <a:t>plan</a:t>
          </a:r>
          <a:endParaRPr lang="en-US" sz="3200" i="1" kern="1200" dirty="0">
            <a:solidFill>
              <a:schemeClr val="tx1"/>
            </a:solidFill>
          </a:endParaRPr>
        </a:p>
      </dsp:txBody>
      <dsp:txXfrm>
        <a:off x="5586035" y="1876"/>
        <a:ext cx="2489698" cy="1493818"/>
      </dsp:txXfrm>
    </dsp:sp>
    <dsp:sp modelId="{8A9C2C3E-8DEF-41B5-9106-333532881E37}">
      <dsp:nvSpPr>
        <dsp:cNvPr id="0" name=""/>
        <dsp:cNvSpPr/>
      </dsp:nvSpPr>
      <dsp:spPr>
        <a:xfrm>
          <a:off x="2847367" y="1744664"/>
          <a:ext cx="2489698" cy="1493818"/>
        </a:xfrm>
        <a:prstGeom prst="rect">
          <a:avLst/>
        </a:prstGeom>
        <a:gradFill rotWithShape="0">
          <a:gsLst>
            <a:gs pos="0">
              <a:schemeClr val="accent4">
                <a:hueOff val="-3210336"/>
                <a:satOff val="39690"/>
                <a:lumOff val="-12939"/>
                <a:alphaOff val="0"/>
                <a:tint val="92000"/>
                <a:satMod val="170000"/>
              </a:schemeClr>
            </a:gs>
            <a:gs pos="15000">
              <a:schemeClr val="accent4">
                <a:hueOff val="-3210336"/>
                <a:satOff val="39690"/>
                <a:lumOff val="-12939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-3210336"/>
                <a:satOff val="39690"/>
                <a:lumOff val="-12939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-3210336"/>
                <a:satOff val="39690"/>
                <a:lumOff val="-12939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-3210336"/>
                <a:satOff val="39690"/>
                <a:lumOff val="-12939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i="1" kern="1200" dirty="0" smtClean="0">
              <a:solidFill>
                <a:schemeClr val="tx1"/>
              </a:solidFill>
            </a:rPr>
            <a:t>to administrate</a:t>
          </a:r>
          <a:endParaRPr lang="en-US" sz="3200" i="1" kern="1200" dirty="0">
            <a:solidFill>
              <a:schemeClr val="tx1"/>
            </a:solidFill>
          </a:endParaRPr>
        </a:p>
      </dsp:txBody>
      <dsp:txXfrm>
        <a:off x="2847367" y="1744664"/>
        <a:ext cx="2489698" cy="14938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4BBD2-EE35-43F7-9CDB-5DE21DDF70E9}">
      <dsp:nvSpPr>
        <dsp:cNvPr id="0" name=""/>
        <dsp:cNvSpPr/>
      </dsp:nvSpPr>
      <dsp:spPr>
        <a:xfrm>
          <a:off x="2320" y="459543"/>
          <a:ext cx="1840985" cy="110459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3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Efektif</a:t>
          </a:r>
          <a:endParaRPr lang="id-ID" sz="1800" b="1" i="1" kern="1200" dirty="0"/>
        </a:p>
      </dsp:txBody>
      <dsp:txXfrm>
        <a:off x="2320" y="459543"/>
        <a:ext cx="1840985" cy="1104591"/>
      </dsp:txXfrm>
    </dsp:sp>
    <dsp:sp modelId="{89C35A06-72EA-4AD2-A23E-101FBEB970E9}">
      <dsp:nvSpPr>
        <dsp:cNvPr id="0" name=""/>
        <dsp:cNvSpPr/>
      </dsp:nvSpPr>
      <dsp:spPr>
        <a:xfrm>
          <a:off x="2027404" y="459543"/>
          <a:ext cx="1840985" cy="1104591"/>
        </a:xfrm>
        <a:prstGeom prst="rect">
          <a:avLst/>
        </a:prstGeom>
        <a:gradFill rotWithShape="0">
          <a:gsLst>
            <a:gs pos="0">
              <a:schemeClr val="accent3">
                <a:hueOff val="-2403777"/>
                <a:satOff val="-1236"/>
                <a:lumOff val="-532"/>
                <a:alphaOff val="0"/>
                <a:tint val="35000"/>
                <a:satMod val="253000"/>
              </a:schemeClr>
            </a:gs>
            <a:gs pos="50000">
              <a:schemeClr val="accent3">
                <a:hueOff val="-2403777"/>
                <a:satOff val="-1236"/>
                <a:lumOff val="-532"/>
                <a:alphaOff val="0"/>
                <a:tint val="42000"/>
                <a:satMod val="255000"/>
              </a:schemeClr>
            </a:gs>
            <a:gs pos="97000">
              <a:schemeClr val="accent3">
                <a:hueOff val="-2403777"/>
                <a:satOff val="-1236"/>
                <a:lumOff val="-532"/>
                <a:alphaOff val="0"/>
                <a:tint val="53000"/>
                <a:satMod val="260000"/>
              </a:schemeClr>
            </a:gs>
            <a:gs pos="100000">
              <a:schemeClr val="accent3">
                <a:hueOff val="-2403777"/>
                <a:satOff val="-1236"/>
                <a:lumOff val="-532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Tidak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berpihak</a:t>
          </a:r>
          <a:r>
            <a:rPr lang="en-US" sz="1800" b="1" kern="1200" dirty="0" smtClean="0"/>
            <a:t> </a:t>
          </a:r>
          <a:r>
            <a:rPr lang="en-US" sz="1800" b="1" i="1" kern="1200" dirty="0" smtClean="0"/>
            <a:t>(Impartiality)</a:t>
          </a:r>
          <a:endParaRPr lang="id-ID" sz="1800" b="1" i="1" kern="1200" dirty="0"/>
        </a:p>
      </dsp:txBody>
      <dsp:txXfrm>
        <a:off x="2027404" y="459543"/>
        <a:ext cx="1840985" cy="1104591"/>
      </dsp:txXfrm>
    </dsp:sp>
    <dsp:sp modelId="{A68B0079-54B8-45F8-A8EC-0ACC40F047E6}">
      <dsp:nvSpPr>
        <dsp:cNvPr id="0" name=""/>
        <dsp:cNvSpPr/>
      </dsp:nvSpPr>
      <dsp:spPr>
        <a:xfrm>
          <a:off x="4052489" y="459543"/>
          <a:ext cx="1840985" cy="1104591"/>
        </a:xfrm>
        <a:prstGeom prst="rect">
          <a:avLst/>
        </a:prstGeom>
        <a:gradFill rotWithShape="0">
          <a:gsLst>
            <a:gs pos="0">
              <a:schemeClr val="accent3">
                <a:hueOff val="-4807554"/>
                <a:satOff val="-2472"/>
                <a:lumOff val="-1064"/>
                <a:alphaOff val="0"/>
                <a:tint val="35000"/>
                <a:satMod val="253000"/>
              </a:schemeClr>
            </a:gs>
            <a:gs pos="50000">
              <a:schemeClr val="accent3">
                <a:hueOff val="-4807554"/>
                <a:satOff val="-2472"/>
                <a:lumOff val="-1064"/>
                <a:alphaOff val="0"/>
                <a:tint val="42000"/>
                <a:satMod val="255000"/>
              </a:schemeClr>
            </a:gs>
            <a:gs pos="97000">
              <a:schemeClr val="accent3">
                <a:hueOff val="-4807554"/>
                <a:satOff val="-2472"/>
                <a:lumOff val="-1064"/>
                <a:alphaOff val="0"/>
                <a:tint val="53000"/>
                <a:satMod val="260000"/>
              </a:schemeClr>
            </a:gs>
            <a:gs pos="100000">
              <a:schemeClr val="accent3">
                <a:hueOff val="-4807554"/>
                <a:satOff val="-2472"/>
                <a:lumOff val="-1064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70000"/>
            </a:lnSpc>
            <a:spcBef>
              <a:spcPct val="0"/>
            </a:spcBef>
            <a:spcAft>
              <a:spcPts val="0"/>
            </a:spcAft>
          </a:pPr>
          <a:r>
            <a:rPr lang="en-US" sz="1800" b="1" kern="1200" dirty="0" err="1" smtClean="0"/>
            <a:t>Koheren</a:t>
          </a:r>
          <a:r>
            <a:rPr lang="en-US" sz="1800" b="1" kern="1200" dirty="0" smtClean="0"/>
            <a:t>: </a:t>
          </a:r>
          <a:r>
            <a:rPr lang="en-US" sz="1800" b="0" kern="1200" dirty="0" err="1" smtClean="0"/>
            <a:t>antarbutir</a:t>
          </a:r>
          <a:r>
            <a:rPr lang="en-US" sz="1800" b="0" kern="1200" dirty="0" smtClean="0"/>
            <a:t> </a:t>
          </a:r>
          <a:r>
            <a:rPr lang="en-US" sz="1800" b="0" kern="1200" dirty="0" err="1" smtClean="0"/>
            <a:t>standar</a:t>
          </a:r>
          <a:r>
            <a:rPr lang="en-US" sz="1800" b="0" kern="1200" dirty="0" smtClean="0"/>
            <a:t>, </a:t>
          </a:r>
          <a:r>
            <a:rPr lang="en-US" sz="1800" b="0" kern="1200" dirty="0" err="1" smtClean="0"/>
            <a:t>antarperaturan</a:t>
          </a:r>
          <a:r>
            <a:rPr lang="en-US" sz="1800" b="0" kern="1200" dirty="0" smtClean="0"/>
            <a:t>, </a:t>
          </a:r>
          <a:r>
            <a:rPr lang="en-US" sz="1800" b="0" kern="1200" dirty="0" err="1" smtClean="0"/>
            <a:t>dan</a:t>
          </a:r>
          <a:r>
            <a:rPr lang="en-US" sz="1800" b="0" kern="1200" dirty="0" smtClean="0"/>
            <a:t> </a:t>
          </a:r>
          <a:r>
            <a:rPr lang="en-US" sz="1800" b="0" kern="1200" dirty="0" err="1" smtClean="0"/>
            <a:t>antarstandar</a:t>
          </a:r>
          <a:endParaRPr lang="id-ID" sz="1800" b="0" kern="1200" dirty="0"/>
        </a:p>
      </dsp:txBody>
      <dsp:txXfrm>
        <a:off x="4052489" y="459543"/>
        <a:ext cx="1840985" cy="1104591"/>
      </dsp:txXfrm>
    </dsp:sp>
    <dsp:sp modelId="{A3C8698A-6443-4321-B839-CB00D683B27C}">
      <dsp:nvSpPr>
        <dsp:cNvPr id="0" name=""/>
        <dsp:cNvSpPr/>
      </dsp:nvSpPr>
      <dsp:spPr>
        <a:xfrm>
          <a:off x="6079894" y="459543"/>
          <a:ext cx="1840985" cy="1104591"/>
        </a:xfrm>
        <a:prstGeom prst="rect">
          <a:avLst/>
        </a:prstGeom>
        <a:gradFill rotWithShape="0">
          <a:gsLst>
            <a:gs pos="0">
              <a:schemeClr val="accent3">
                <a:hueOff val="-7211331"/>
                <a:satOff val="-3708"/>
                <a:lumOff val="-1596"/>
                <a:alphaOff val="0"/>
                <a:tint val="35000"/>
                <a:satMod val="253000"/>
              </a:schemeClr>
            </a:gs>
            <a:gs pos="50000">
              <a:schemeClr val="accent3">
                <a:hueOff val="-7211331"/>
                <a:satOff val="-3708"/>
                <a:lumOff val="-1596"/>
                <a:alphaOff val="0"/>
                <a:tint val="42000"/>
                <a:satMod val="255000"/>
              </a:schemeClr>
            </a:gs>
            <a:gs pos="97000">
              <a:schemeClr val="accent3">
                <a:hueOff val="-7211331"/>
                <a:satOff val="-3708"/>
                <a:lumOff val="-1596"/>
                <a:alphaOff val="0"/>
                <a:tint val="53000"/>
                <a:satMod val="260000"/>
              </a:schemeClr>
            </a:gs>
            <a:gs pos="100000">
              <a:schemeClr val="accent3">
                <a:hueOff val="-7211331"/>
                <a:satOff val="-3708"/>
                <a:lumOff val="-1596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Mutakhir</a:t>
          </a:r>
          <a:endParaRPr lang="id-ID" sz="1800" b="1" kern="1200" dirty="0"/>
        </a:p>
      </dsp:txBody>
      <dsp:txXfrm>
        <a:off x="6079894" y="459543"/>
        <a:ext cx="1840985" cy="1104591"/>
      </dsp:txXfrm>
    </dsp:sp>
    <dsp:sp modelId="{9CCCD5F8-AA92-5446-85A0-82E43E1151D1}">
      <dsp:nvSpPr>
        <dsp:cNvPr id="0" name=""/>
        <dsp:cNvSpPr/>
      </dsp:nvSpPr>
      <dsp:spPr>
        <a:xfrm>
          <a:off x="2320" y="1748233"/>
          <a:ext cx="1840985" cy="1104591"/>
        </a:xfrm>
        <a:prstGeom prst="rect">
          <a:avLst/>
        </a:prstGeom>
        <a:gradFill rotWithShape="0">
          <a:gsLst>
            <a:gs pos="0">
              <a:schemeClr val="accent3">
                <a:hueOff val="-9615109"/>
                <a:satOff val="-4944"/>
                <a:lumOff val="-2129"/>
                <a:alphaOff val="0"/>
                <a:tint val="35000"/>
                <a:satMod val="253000"/>
              </a:schemeClr>
            </a:gs>
            <a:gs pos="50000">
              <a:schemeClr val="accent3">
                <a:hueOff val="-9615109"/>
                <a:satOff val="-4944"/>
                <a:lumOff val="-2129"/>
                <a:alphaOff val="0"/>
                <a:tint val="42000"/>
                <a:satMod val="255000"/>
              </a:schemeClr>
            </a:gs>
            <a:gs pos="97000">
              <a:schemeClr val="accent3">
                <a:hueOff val="-9615109"/>
                <a:satOff val="-4944"/>
                <a:lumOff val="-2129"/>
                <a:alphaOff val="0"/>
                <a:tint val="53000"/>
                <a:satMod val="260000"/>
              </a:schemeClr>
            </a:gs>
            <a:gs pos="100000">
              <a:schemeClr val="accent3">
                <a:hueOff val="-9615109"/>
                <a:satOff val="-4944"/>
                <a:lumOff val="-2129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1" kern="1200" dirty="0" smtClean="0"/>
            <a:t>Dapat dipahami (</a:t>
          </a:r>
          <a:r>
            <a:rPr lang="id-ID" sz="1800" b="1" kern="1200" dirty="0" smtClean="0"/>
            <a:t>readable)</a:t>
          </a:r>
          <a:endParaRPr lang="id-ID" sz="1800" b="1" kern="1200" dirty="0"/>
        </a:p>
      </dsp:txBody>
      <dsp:txXfrm>
        <a:off x="2320" y="1748233"/>
        <a:ext cx="1840985" cy="1104591"/>
      </dsp:txXfrm>
    </dsp:sp>
    <dsp:sp modelId="{C75A537B-0F6D-4539-B229-DF163A13668C}">
      <dsp:nvSpPr>
        <dsp:cNvPr id="0" name=""/>
        <dsp:cNvSpPr/>
      </dsp:nvSpPr>
      <dsp:spPr>
        <a:xfrm>
          <a:off x="2027404" y="1748233"/>
          <a:ext cx="1840985" cy="1104591"/>
        </a:xfrm>
        <a:prstGeom prst="rect">
          <a:avLst/>
        </a:prstGeom>
        <a:gradFill rotWithShape="0">
          <a:gsLst>
            <a:gs pos="0">
              <a:schemeClr val="accent3">
                <a:hueOff val="-12018886"/>
                <a:satOff val="-6180"/>
                <a:lumOff val="-2661"/>
                <a:alphaOff val="0"/>
                <a:tint val="35000"/>
                <a:satMod val="253000"/>
              </a:schemeClr>
            </a:gs>
            <a:gs pos="50000">
              <a:schemeClr val="accent3">
                <a:hueOff val="-12018886"/>
                <a:satOff val="-6180"/>
                <a:lumOff val="-2661"/>
                <a:alphaOff val="0"/>
                <a:tint val="42000"/>
                <a:satMod val="255000"/>
              </a:schemeClr>
            </a:gs>
            <a:gs pos="97000">
              <a:schemeClr val="accent3">
                <a:hueOff val="-12018886"/>
                <a:satOff val="-6180"/>
                <a:lumOff val="-2661"/>
                <a:alphaOff val="0"/>
                <a:tint val="53000"/>
                <a:satMod val="260000"/>
              </a:schemeClr>
            </a:gs>
            <a:gs pos="100000">
              <a:schemeClr val="accent3">
                <a:hueOff val="-12018886"/>
                <a:satOff val="-6180"/>
                <a:lumOff val="-2661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Dapat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diterapkan</a:t>
          </a:r>
          <a:r>
            <a:rPr lang="en-US" sz="1800" b="1" kern="1200" dirty="0" smtClean="0"/>
            <a:t> </a:t>
          </a:r>
          <a:r>
            <a:rPr lang="en-US" sz="1800" b="1" i="1" kern="1200" dirty="0" smtClean="0"/>
            <a:t>(Implementable)</a:t>
          </a:r>
          <a:endParaRPr lang="id-ID" sz="1800" b="1" i="1" kern="1200" dirty="0"/>
        </a:p>
      </dsp:txBody>
      <dsp:txXfrm>
        <a:off x="2027404" y="1748233"/>
        <a:ext cx="1840985" cy="1104591"/>
      </dsp:txXfrm>
    </dsp:sp>
    <dsp:sp modelId="{FC09F5E0-573E-4F1C-819B-1DE672DE274A}">
      <dsp:nvSpPr>
        <dsp:cNvPr id="0" name=""/>
        <dsp:cNvSpPr/>
      </dsp:nvSpPr>
      <dsp:spPr>
        <a:xfrm>
          <a:off x="4052489" y="1748233"/>
          <a:ext cx="1840985" cy="1104591"/>
        </a:xfrm>
        <a:prstGeom prst="rect">
          <a:avLst/>
        </a:prstGeom>
        <a:gradFill rotWithShape="0">
          <a:gsLst>
            <a:gs pos="0">
              <a:schemeClr val="accent3">
                <a:hueOff val="-14422663"/>
                <a:satOff val="-7416"/>
                <a:lumOff val="-3193"/>
                <a:alphaOff val="0"/>
                <a:tint val="35000"/>
                <a:satMod val="253000"/>
              </a:schemeClr>
            </a:gs>
            <a:gs pos="50000">
              <a:schemeClr val="accent3">
                <a:hueOff val="-14422663"/>
                <a:satOff val="-7416"/>
                <a:lumOff val="-3193"/>
                <a:alphaOff val="0"/>
                <a:tint val="42000"/>
                <a:satMod val="255000"/>
              </a:schemeClr>
            </a:gs>
            <a:gs pos="97000">
              <a:schemeClr val="accent3">
                <a:hueOff val="-14422663"/>
                <a:satOff val="-7416"/>
                <a:lumOff val="-3193"/>
                <a:alphaOff val="0"/>
                <a:tint val="53000"/>
                <a:satMod val="260000"/>
              </a:schemeClr>
            </a:gs>
            <a:gs pos="100000">
              <a:schemeClr val="accent3">
                <a:hueOff val="-14422663"/>
                <a:satOff val="-7416"/>
                <a:lumOff val="-3193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Terukur</a:t>
          </a:r>
          <a:r>
            <a:rPr lang="en-US" sz="1800" b="1" kern="1200" dirty="0" smtClean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/>
            <a:t>(measurable)</a:t>
          </a:r>
          <a:endParaRPr lang="id-ID" sz="1800" b="1" i="1" kern="1200" dirty="0"/>
        </a:p>
      </dsp:txBody>
      <dsp:txXfrm>
        <a:off x="4052489" y="1748233"/>
        <a:ext cx="1840985" cy="1104591"/>
      </dsp:txXfrm>
    </dsp:sp>
    <dsp:sp modelId="{218B2659-A4F4-BD44-A588-A265FA3BFB86}">
      <dsp:nvSpPr>
        <dsp:cNvPr id="0" name=""/>
        <dsp:cNvSpPr/>
      </dsp:nvSpPr>
      <dsp:spPr>
        <a:xfrm>
          <a:off x="6077573" y="1748233"/>
          <a:ext cx="1840985" cy="1104591"/>
        </a:xfrm>
        <a:prstGeom prst="rect">
          <a:avLst/>
        </a:prstGeom>
        <a:gradFill rotWithShape="0">
          <a:gsLst>
            <a:gs pos="0">
              <a:schemeClr val="accent3">
                <a:hueOff val="-16826440"/>
                <a:satOff val="-8652"/>
                <a:lumOff val="-3725"/>
                <a:alphaOff val="0"/>
                <a:tint val="35000"/>
                <a:satMod val="253000"/>
              </a:schemeClr>
            </a:gs>
            <a:gs pos="50000">
              <a:schemeClr val="accent3">
                <a:hueOff val="-16826440"/>
                <a:satOff val="-8652"/>
                <a:lumOff val="-3725"/>
                <a:alphaOff val="0"/>
                <a:tint val="42000"/>
                <a:satMod val="255000"/>
              </a:schemeClr>
            </a:gs>
            <a:gs pos="97000">
              <a:schemeClr val="accent3">
                <a:hueOff val="-16826440"/>
                <a:satOff val="-8652"/>
                <a:lumOff val="-3725"/>
                <a:alphaOff val="0"/>
                <a:tint val="53000"/>
                <a:satMod val="260000"/>
              </a:schemeClr>
            </a:gs>
            <a:gs pos="100000">
              <a:schemeClr val="accent3">
                <a:hueOff val="-16826440"/>
                <a:satOff val="-8652"/>
                <a:lumOff val="-372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1" i="0" kern="1200" dirty="0" smtClean="0"/>
            <a:t>Dapat dicapai </a:t>
          </a:r>
          <a:r>
            <a:rPr lang="id-ID" sz="1800" b="1" i="1" kern="1200" dirty="0" smtClean="0"/>
            <a:t>(achievable)</a:t>
          </a:r>
          <a:endParaRPr lang="id-ID" sz="1800" b="1" i="1" kern="1200" dirty="0"/>
        </a:p>
      </dsp:txBody>
      <dsp:txXfrm>
        <a:off x="6077573" y="1748233"/>
        <a:ext cx="1840985" cy="110459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C87720-C968-4029-BDC5-D84BDA3B4DCF}">
      <dsp:nvSpPr>
        <dsp:cNvPr id="0" name=""/>
        <dsp:cNvSpPr/>
      </dsp:nvSpPr>
      <dsp:spPr>
        <a:xfrm>
          <a:off x="0" y="3570"/>
          <a:ext cx="2540064" cy="60831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70000"/>
            </a:lnSpc>
            <a:spcBef>
              <a:spcPct val="0"/>
            </a:spcBef>
            <a:spcAft>
              <a:spcPts val="0"/>
            </a:spcAft>
          </a:pPr>
          <a:r>
            <a:rPr lang="id-ID" sz="2000" b="1" kern="1200" dirty="0" smtClean="0">
              <a:solidFill>
                <a:srgbClr val="000000"/>
              </a:solidFill>
            </a:rPr>
            <a:t>Standar Nasional Pendidikan</a:t>
          </a:r>
          <a:endParaRPr lang="id-ID" sz="2000" b="1" kern="1200" dirty="0">
            <a:solidFill>
              <a:srgbClr val="000000"/>
            </a:solidFill>
          </a:endParaRPr>
        </a:p>
      </dsp:txBody>
      <dsp:txXfrm>
        <a:off x="0" y="3570"/>
        <a:ext cx="2540064" cy="608319"/>
      </dsp:txXfrm>
    </dsp:sp>
    <dsp:sp modelId="{338381E4-90FC-45ED-BA79-773E6A30666A}">
      <dsp:nvSpPr>
        <dsp:cNvPr id="0" name=""/>
        <dsp:cNvSpPr/>
      </dsp:nvSpPr>
      <dsp:spPr>
        <a:xfrm>
          <a:off x="0" y="608319"/>
          <a:ext cx="2540064" cy="270404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Kompetensi Lulusan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Isi P</a:t>
          </a:r>
          <a:r>
            <a:rPr lang="en-US" sz="1800" kern="1200" dirty="0" err="1" smtClean="0"/>
            <a:t>emb</a:t>
          </a:r>
          <a:r>
            <a:rPr lang="id-ID" sz="1800" kern="1200" dirty="0" smtClean="0"/>
            <a:t>elajaran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Proses Pembelajaran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Penilaian Pembelajaran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Dosen dan Tenaga Kependidikan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s-ES" sz="1800" kern="1200" dirty="0" err="1" smtClean="0"/>
            <a:t>Standar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Sarana</a:t>
          </a:r>
          <a:r>
            <a:rPr lang="es-ES" sz="1800" kern="1200" dirty="0" smtClean="0"/>
            <a:t> dan </a:t>
          </a:r>
          <a:r>
            <a:rPr lang="es-ES" sz="1800" kern="1200" dirty="0" err="1" smtClean="0"/>
            <a:t>Prasarana</a:t>
          </a:r>
          <a:r>
            <a:rPr lang="es-ES" sz="1800" kern="1200" dirty="0" smtClean="0"/>
            <a:t> </a:t>
          </a:r>
          <a:r>
            <a:rPr lang="es-ES" sz="1800" kern="1200" dirty="0" err="1" smtClean="0"/>
            <a:t>Pembelajaran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Pengelolaan Pembelajaran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Pembiayaan Pembelajaran</a:t>
          </a:r>
          <a:endParaRPr lang="id-ID" sz="1800" kern="1200" dirty="0"/>
        </a:p>
      </dsp:txBody>
      <dsp:txXfrm>
        <a:off x="0" y="608319"/>
        <a:ext cx="2540064" cy="2704048"/>
      </dsp:txXfrm>
    </dsp:sp>
    <dsp:sp modelId="{8C0B5A3F-4C2D-430C-AFDF-863AEE034931}">
      <dsp:nvSpPr>
        <dsp:cNvPr id="0" name=""/>
        <dsp:cNvSpPr/>
      </dsp:nvSpPr>
      <dsp:spPr>
        <a:xfrm>
          <a:off x="2906431" y="0"/>
          <a:ext cx="2540064" cy="608319"/>
        </a:xfrm>
        <a:prstGeom prst="rect">
          <a:avLst/>
        </a:prstGeom>
        <a:solidFill>
          <a:schemeClr val="accent4">
            <a:hueOff val="-1605168"/>
            <a:satOff val="19845"/>
            <a:lumOff val="-6470"/>
            <a:alphaOff val="0"/>
          </a:schemeClr>
        </a:solidFill>
        <a:ln w="25400" cap="flat" cmpd="sng" algn="ctr">
          <a:solidFill>
            <a:schemeClr val="accent4">
              <a:hueOff val="-1605168"/>
              <a:satOff val="19845"/>
              <a:lumOff val="-64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70000"/>
            </a:lnSpc>
            <a:spcBef>
              <a:spcPct val="0"/>
            </a:spcBef>
            <a:spcAft>
              <a:spcPts val="0"/>
            </a:spcAft>
          </a:pPr>
          <a:r>
            <a:rPr lang="id-ID" sz="2000" b="1" kern="1200" dirty="0" smtClean="0">
              <a:solidFill>
                <a:srgbClr val="000000"/>
              </a:solidFill>
            </a:rPr>
            <a:t>Standar Nasional Penelitian</a:t>
          </a:r>
          <a:endParaRPr lang="id-ID" sz="2000" b="1" kern="1200" dirty="0">
            <a:solidFill>
              <a:srgbClr val="000000"/>
            </a:solidFill>
          </a:endParaRPr>
        </a:p>
      </dsp:txBody>
      <dsp:txXfrm>
        <a:off x="2906431" y="0"/>
        <a:ext cx="2540064" cy="608319"/>
      </dsp:txXfrm>
    </dsp:sp>
    <dsp:sp modelId="{4B869CCA-BAB7-4199-9B7A-66CCF62DCF34}">
      <dsp:nvSpPr>
        <dsp:cNvPr id="0" name=""/>
        <dsp:cNvSpPr/>
      </dsp:nvSpPr>
      <dsp:spPr>
        <a:xfrm>
          <a:off x="2906431" y="608319"/>
          <a:ext cx="2540064" cy="2704048"/>
        </a:xfrm>
        <a:prstGeom prst="rect">
          <a:avLst/>
        </a:prstGeom>
        <a:solidFill>
          <a:schemeClr val="accent4">
            <a:tint val="40000"/>
            <a:alpha val="90000"/>
            <a:hueOff val="-2268985"/>
            <a:satOff val="-3002"/>
            <a:lumOff val="-694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2268985"/>
              <a:satOff val="-3002"/>
              <a:lumOff val="-6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Hasil Penelitian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Isi Penelitian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smtClean="0"/>
            <a:t>Standar Proses Penelitian</a:t>
          </a:r>
          <a:endParaRPr lang="id-ID" sz="1800" kern="120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smtClean="0"/>
            <a:t>Standar Penilaian Penelitian</a:t>
          </a:r>
          <a:endParaRPr lang="id-ID" sz="1800" kern="120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smtClean="0"/>
            <a:t>Standar Peneliti</a:t>
          </a:r>
          <a:endParaRPr lang="id-ID" sz="1800" kern="120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smtClean="0"/>
            <a:t>Standar Sarpras Penelitian</a:t>
          </a:r>
          <a:endParaRPr lang="id-ID" sz="1800" kern="120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smtClean="0"/>
            <a:t>Standar Pengelolaan Penelitian</a:t>
          </a:r>
          <a:endParaRPr lang="id-ID" sz="1800" kern="120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Pendanaan &amp; Pembiayaan Penelitian</a:t>
          </a:r>
          <a:endParaRPr lang="id-ID" sz="1800" kern="1200" dirty="0"/>
        </a:p>
      </dsp:txBody>
      <dsp:txXfrm>
        <a:off x="2906431" y="608319"/>
        <a:ext cx="2540064" cy="2704048"/>
      </dsp:txXfrm>
    </dsp:sp>
    <dsp:sp modelId="{70A75F66-D733-4A05-90F0-636D0885AE2C}">
      <dsp:nvSpPr>
        <dsp:cNvPr id="0" name=""/>
        <dsp:cNvSpPr/>
      </dsp:nvSpPr>
      <dsp:spPr>
        <a:xfrm>
          <a:off x="5802105" y="0"/>
          <a:ext cx="2540064" cy="608319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accent4">
              <a:hueOff val="-3210336"/>
              <a:satOff val="39690"/>
              <a:lumOff val="-129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70000"/>
            </a:lnSpc>
            <a:spcBef>
              <a:spcPct val="0"/>
            </a:spcBef>
            <a:spcAft>
              <a:spcPts val="0"/>
            </a:spcAft>
          </a:pPr>
          <a:r>
            <a:rPr lang="id-ID" sz="2000" b="1" kern="1200" dirty="0" smtClean="0">
              <a:solidFill>
                <a:srgbClr val="000000"/>
              </a:solidFill>
            </a:rPr>
            <a:t>Standar Nasional PKM</a:t>
          </a:r>
          <a:endParaRPr lang="id-ID" sz="2000" b="1" kern="1200" dirty="0">
            <a:solidFill>
              <a:srgbClr val="000000"/>
            </a:solidFill>
          </a:endParaRPr>
        </a:p>
      </dsp:txBody>
      <dsp:txXfrm>
        <a:off x="5802105" y="0"/>
        <a:ext cx="2540064" cy="608319"/>
      </dsp:txXfrm>
    </dsp:sp>
    <dsp:sp modelId="{B4ED9DD1-44FD-4827-B291-843C87AED9D4}">
      <dsp:nvSpPr>
        <dsp:cNvPr id="0" name=""/>
        <dsp:cNvSpPr/>
      </dsp:nvSpPr>
      <dsp:spPr>
        <a:xfrm>
          <a:off x="5802105" y="608319"/>
          <a:ext cx="2540064" cy="2704048"/>
        </a:xfrm>
        <a:prstGeom prst="rect">
          <a:avLst/>
        </a:prstGeom>
        <a:solidFill>
          <a:schemeClr val="accent4">
            <a:tint val="40000"/>
            <a:alpha val="90000"/>
            <a:hueOff val="-4537970"/>
            <a:satOff val="-6003"/>
            <a:lumOff val="-1387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4537970"/>
              <a:satOff val="-6003"/>
              <a:lumOff val="-13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Hasil PKM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Isi PKM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Proses PKM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Penilaian PKM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Pelaksana PKM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Sarpras PKM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Pengelolaan PKM</a:t>
          </a:r>
          <a:endParaRPr lang="id-ID" sz="1800" kern="1200" dirty="0"/>
        </a:p>
        <a:p>
          <a:pPr marL="171450" lvl="1" indent="-171450" algn="l" defTabSz="800100">
            <a:lnSpc>
              <a:spcPct val="7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kern="1200" dirty="0" smtClean="0"/>
            <a:t>Standar Pendanaan &amp; Pembiayaan PKM</a:t>
          </a:r>
          <a:endParaRPr lang="id-ID" sz="1800" kern="1200" dirty="0"/>
        </a:p>
      </dsp:txBody>
      <dsp:txXfrm>
        <a:off x="5802105" y="608319"/>
        <a:ext cx="2540064" cy="2704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8" y="0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65C62A5-FF2E-409E-BE8A-B2705D460C76}" type="datetimeFigureOut">
              <a:rPr lang="id-ID" smtClean="0"/>
              <a:pPr/>
              <a:t>12/8/16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D74AE2C-08F8-44D0-B085-5D2BB21085E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37504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458" y="0"/>
            <a:ext cx="4160520" cy="36703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A958504-E1B5-4F01-AC5A-8DE6C093E99D}" type="datetimeFigureOut">
              <a:rPr lang="id-ID" smtClean="0"/>
              <a:pPr/>
              <a:t>12/8/16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06675" y="914400"/>
            <a:ext cx="4387850" cy="2468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520440"/>
            <a:ext cx="7680960" cy="288036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458" y="6948171"/>
            <a:ext cx="4160520" cy="367029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3CF3584-4500-4085-A97D-7213F78104F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74037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1</a:t>
            </a:fld>
            <a:endParaRPr lang="id-ID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16</a:t>
            </a:fld>
            <a:endParaRPr lang="id-ID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18</a:t>
            </a:fld>
            <a:endParaRPr lang="id-ID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d-ID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19</a:t>
            </a:fld>
            <a:endParaRPr lang="id-ID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20</a:t>
            </a:fld>
            <a:endParaRPr lang="id-ID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22</a:t>
            </a:fld>
            <a:endParaRPr lang="id-ID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24</a:t>
            </a:fld>
            <a:endParaRPr lang="id-ID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1pPr>
            <a:lvl2pPr marL="785372" indent="-302066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2pPr>
            <a:lvl3pPr marL="1208265" indent="-24165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3pPr>
            <a:lvl4pPr marL="1691571" indent="-24165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4pPr>
            <a:lvl5pPr marL="2174878" indent="-241653" eaLnBrk="0" hangingPunct="0">
              <a:defRPr sz="2500">
                <a:solidFill>
                  <a:schemeClr val="tx1"/>
                </a:solidFill>
                <a:latin typeface="Times New Roman" pitchFamily="18" charset="0"/>
              </a:defRPr>
            </a:lvl5pPr>
            <a:lvl6pPr marL="2658184" indent="-24165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6pPr>
            <a:lvl7pPr marL="3141490" indent="-24165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7pPr>
            <a:lvl8pPr marL="3624796" indent="-24165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8pPr>
            <a:lvl9pPr marL="4108102" indent="-24165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66612">
              <a:defRPr/>
            </a:pPr>
            <a:fld id="{3C7F03DA-0FD0-4D1F-920D-C527FCC82C23}" type="slidenum">
              <a:rPr lang="en-US" sz="1300" kern="0"/>
              <a:pPr defTabSz="966612">
                <a:defRPr/>
              </a:pPr>
              <a:t>26</a:t>
            </a:fld>
            <a:endParaRPr lang="en-US" sz="1300" ker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4432905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27</a:t>
            </a:fld>
            <a:endParaRPr lang="id-ID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28</a:t>
            </a:fld>
            <a:endParaRPr lang="id-ID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29</a:t>
            </a:fld>
            <a:endParaRPr lang="id-ID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(11/12/16 08:28) -----</a:t>
            </a:r>
          </a:p>
          <a:p>
            <a:r>
              <a:rPr lang="en-US"/>
              <a:t>Ka Dinas :Asiano Gemy Kawatu (KaDiknas)</a:t>
            </a:r>
          </a:p>
          <a:p>
            <a:r>
              <a:rPr lang="en-US"/>
              <a:t>1. kompetensi guru SMK &lt; nilai rata2</a:t>
            </a:r>
          </a:p>
          <a:p>
            <a:r>
              <a:rPr lang="en-US"/>
              <a:t>2. sekolah msh kurang IT</a:t>
            </a:r>
          </a:p>
          <a:p>
            <a:r>
              <a:rPr lang="en-US"/>
              <a:t>3. perpindahan ke propinsi utk SMA/SMK ..kekurangan dana utk gaji guru</a:t>
            </a:r>
          </a:p>
          <a:p>
            <a:r>
              <a:rPr lang="en-US"/>
              <a:t>4. revitalisasai SMK :  lulusan yg hebat</a:t>
            </a:r>
          </a:p>
          <a:p>
            <a:r>
              <a:rPr lang="en-US"/>
              <a:t>5. perlu adanya treasure study utk lulusan SMK</a:t>
            </a:r>
          </a:p>
          <a:p>
            <a:r>
              <a:rPr lang="en-US"/>
              <a:t>6.  Ingin Univ kembali ke IKIP, menginginkanpeserta mengisi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E532C-D299-0D40-9B1B-C490945A3D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0344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30</a:t>
            </a:fld>
            <a:endParaRPr lang="id-ID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31</a:t>
            </a:fld>
            <a:endParaRPr lang="id-ID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32</a:t>
            </a:fld>
            <a:endParaRPr lang="id-ID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33</a:t>
            </a:fld>
            <a:endParaRPr lang="id-ID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35</a:t>
            </a:fld>
            <a:endParaRPr lang="id-ID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97721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5</a:t>
            </a:fld>
            <a:endParaRPr lang="id-ID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10</a:t>
            </a:fld>
            <a:endParaRPr lang="id-ID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11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6188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13</a:t>
            </a:fld>
            <a:endParaRPr lang="id-ID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14</a:t>
            </a:fld>
            <a:endParaRPr lang="id-ID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F3584-4500-4085-A97D-7213F78104FD}" type="slidenum">
              <a:rPr lang="id-ID" smtClean="0"/>
              <a:pPr/>
              <a:t>15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Relationship Id="rId3" Type="http://schemas.openxmlformats.org/officeDocument/2006/relationships/image" Target="../media/image4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94A0-A72A-4164-A2E8-FBB56C4F3E3A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21B2E-247E-4B2E-BE70-2DF0555CCFC1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71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48173-6F9E-4E1D-8FA1-8CA976110470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1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269923"/>
            <a:ext cx="7406640" cy="110413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387548"/>
            <a:ext cx="7406640" cy="131445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x-none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193CB-A32E-434D-88F8-5713887183AD}" type="slidenum">
              <a:rPr lang="es-ES" altLang="id-ID" smtClean="0"/>
              <a:pPr/>
              <a:t>‹#›</a:t>
            </a:fld>
            <a:endParaRPr lang="es-ES" altLang="id-ID"/>
          </a:p>
        </p:txBody>
      </p:sp>
      <p:sp>
        <p:nvSpPr>
          <p:cNvPr id="8" name="Oval 7"/>
          <p:cNvSpPr/>
          <p:nvPr/>
        </p:nvSpPr>
        <p:spPr>
          <a:xfrm>
            <a:off x="921433" y="106035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008762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9D41E-2766-41E0-BCFD-692164BF0376}" type="slidenum">
              <a:rPr lang="es-ES" altLang="id-ID" smtClean="0"/>
              <a:pPr/>
              <a:t>‹#›</a:t>
            </a:fld>
            <a:endParaRPr lang="es-ES" altLang="id-ID"/>
          </a:p>
        </p:txBody>
      </p:sp>
    </p:spTree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41"/>
            <a:ext cx="68580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1950244"/>
            <a:ext cx="6400800" cy="17145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800100"/>
            <a:ext cx="6400800" cy="1132284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8FCF3-255B-405A-B675-53D2A4B3E340}" type="slidenum">
              <a:rPr lang="es-ES" altLang="id-ID" smtClean="0"/>
              <a:pPr/>
              <a:t>‹#›</a:t>
            </a:fld>
            <a:endParaRPr lang="es-ES" altLang="id-ID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11099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059403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83550-85CB-4AE5-9E35-2FEAFA048C07}" type="slidenum">
              <a:rPr lang="es-ES" altLang="id-ID" smtClean="0"/>
              <a:pPr/>
              <a:t>‹#›</a:t>
            </a:fld>
            <a:endParaRPr lang="es-ES" altLang="id-ID"/>
          </a:p>
        </p:txBody>
      </p:sp>
    </p:spTree>
  </p:cSld>
  <p:clrMapOvr>
    <a:masterClrMapping/>
  </p:clrMapOvr>
  <p:hf sldNum="0"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70252"/>
            <a:ext cx="8229600" cy="85725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F441F6-E1C9-4377-A057-E66E1406C9D1}" type="slidenum">
              <a:rPr lang="es-ES" altLang="id-ID" smtClean="0"/>
              <a:pPr/>
              <a:t>‹#›</a:t>
            </a:fld>
            <a:endParaRPr lang="es-ES" altLang="id-ID"/>
          </a:p>
        </p:txBody>
      </p:sp>
    </p:spTree>
  </p:cSld>
  <p:clrMapOvr>
    <a:masterClrMapping/>
  </p:clrMapOvr>
  <p:hf sldNum="0"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 anchor="ctr"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84C6DD-298B-4E2E-84F4-4EB16FA4C9D0}" type="slidenum">
              <a:rPr lang="es-ES" altLang="id-ID" smtClean="0"/>
              <a:pPr/>
              <a:t>‹#›</a:t>
            </a:fld>
            <a:endParaRPr lang="es-ES" altLang="id-ID"/>
          </a:p>
        </p:txBody>
      </p:sp>
    </p:spTree>
  </p:cSld>
  <p:clrMapOvr>
    <a:masterClrMapping/>
  </p:clrMapOvr>
  <p:hf sldNum="0"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51435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EA8311-05E0-4159-979B-BE56FECE324A}" type="slidenum">
              <a:rPr lang="es-ES" altLang="id-ID" smtClean="0"/>
              <a:pPr/>
              <a:t>‹#›</a:t>
            </a:fld>
            <a:endParaRPr lang="es-ES" altLang="id-ID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83"/>
            <a:ext cx="3810000" cy="871538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055223"/>
            <a:ext cx="3810000" cy="523875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53400" cy="29944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E6548C-3111-4F45-B1D0-574274C71AF3}" type="slidenum">
              <a:rPr lang="es-ES" altLang="id-ID" smtClean="0"/>
              <a:pPr/>
              <a:t>‹#›</a:t>
            </a:fld>
            <a:endParaRPr lang="es-ES" altLang="id-ID"/>
          </a:p>
        </p:txBody>
      </p:sp>
    </p:spTree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DA0D4-B1AF-46A8-B87C-0D01227AEBE8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30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800100"/>
            <a:ext cx="2743200" cy="14859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2A0D9-7972-4888-BEF4-7B0992314FFD}" type="slidenum">
              <a:rPr lang="es-ES" altLang="id-ID" smtClean="0"/>
              <a:pPr/>
              <a:t>‹#›</a:t>
            </a:fld>
            <a:endParaRPr lang="es-ES" altLang="id-ID"/>
          </a:p>
        </p:txBody>
      </p:sp>
      <p:sp>
        <p:nvSpPr>
          <p:cNvPr id="8" name="Rectangle 7"/>
          <p:cNvSpPr/>
          <p:nvPr/>
        </p:nvSpPr>
        <p:spPr>
          <a:xfrm>
            <a:off x="762000" y="800100"/>
            <a:ext cx="4572000" cy="3429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857253"/>
            <a:ext cx="4419600" cy="2635898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715756"/>
            <a:ext cx="685800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702589"/>
            <a:ext cx="649224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600450"/>
            <a:ext cx="4419600" cy="5715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hf sldNum="0"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13BFB-C65D-43EB-A9B3-7C3E081A030E}" type="slidenum">
              <a:rPr lang="es-ES" altLang="id-ID" smtClean="0"/>
              <a:pPr/>
              <a:t>‹#›</a:t>
            </a:fld>
            <a:endParaRPr lang="es-ES" altLang="id-ID"/>
          </a:p>
        </p:txBody>
      </p:sp>
    </p:spTree>
  </p:cSld>
  <p:clrMapOvr>
    <a:masterClrMapping/>
  </p:clrMapOvr>
  <p:hf sldNum="0"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05980"/>
            <a:ext cx="1828800" cy="4388644"/>
          </a:xfrm>
        </p:spPr>
        <p:txBody>
          <a:bodyPr vert="eaVert"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05980"/>
            <a:ext cx="55626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alt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14AA1-E127-4712-967C-040F85555452}" type="slidenum">
              <a:rPr lang="es-ES" altLang="id-ID" smtClean="0"/>
              <a:pPr/>
              <a:t>‹#›</a:t>
            </a:fld>
            <a:endParaRPr lang="es-ES" altLang="id-ID"/>
          </a:p>
        </p:txBody>
      </p:sp>
    </p:spTree>
  </p:cSld>
  <p:clrMapOvr>
    <a:masterClrMapping/>
  </p:clrMapOvr>
  <p:hf sldNum="0"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0394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11002"/>
            <a:ext cx="792088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131590"/>
            <a:ext cx="7787208" cy="3672408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" y="4659981"/>
            <a:ext cx="967037" cy="48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015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90524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792088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203599"/>
            <a:ext cx="7787208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11" y="4621697"/>
            <a:ext cx="1043608" cy="52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7789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5048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7848872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131591"/>
            <a:ext cx="7848872" cy="3672408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7701"/>
            <a:ext cx="971600" cy="4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481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92820" y="1249"/>
            <a:ext cx="7920880" cy="1059582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779662"/>
            <a:ext cx="7848872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378"/>
            <a:ext cx="1022034" cy="511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9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6B548-0873-4ED2-A9DF-CA512688A41E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11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8028384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203599"/>
            <a:ext cx="792088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8111"/>
            <a:ext cx="971600" cy="4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2927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87624" y="0"/>
            <a:ext cx="7956376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87624" y="1131590"/>
            <a:ext cx="770485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87624" y="1808261"/>
            <a:ext cx="7715200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" y="4632375"/>
            <a:ext cx="966628" cy="48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519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63913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1600" y="0"/>
            <a:ext cx="8028384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15616" y="1131590"/>
            <a:ext cx="792088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808261"/>
            <a:ext cx="7920880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2107"/>
            <a:ext cx="971600" cy="52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0025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792088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15616" y="1131590"/>
            <a:ext cx="792088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808261"/>
            <a:ext cx="7920880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7701"/>
            <a:ext cx="971600" cy="4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369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792088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15616" y="1131590"/>
            <a:ext cx="792088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808261"/>
            <a:ext cx="7920880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7701"/>
            <a:ext cx="971600" cy="4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411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792088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15616" y="1131590"/>
            <a:ext cx="792088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808261"/>
            <a:ext cx="7920880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1697"/>
            <a:ext cx="1043608" cy="52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4915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792088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15616" y="1131590"/>
            <a:ext cx="792088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808261"/>
            <a:ext cx="7920880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1697"/>
            <a:ext cx="1043608" cy="52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7103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208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7848872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15616" y="1131590"/>
            <a:ext cx="78488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808261"/>
            <a:ext cx="7848872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3560"/>
            <a:ext cx="1043608" cy="52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715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BBD03-F895-4DA2-861D-A20DD60D8DB7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029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792088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15616" y="1131590"/>
            <a:ext cx="792088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808261"/>
            <a:ext cx="7920880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6" y="4661842"/>
            <a:ext cx="1020581" cy="51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3845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6133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23878"/>
            <a:ext cx="857250" cy="428625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56109" y="4152503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Kiki Yuliati</a:t>
            </a:r>
            <a:endParaRPr lang="id-ID" sz="1050" i="1" dirty="0"/>
          </a:p>
        </p:txBody>
      </p:sp>
    </p:spTree>
    <p:extLst>
      <p:ext uri="{BB962C8B-B14F-4D97-AF65-F5344CB8AC3E}">
        <p14:creationId xmlns:p14="http://schemas.microsoft.com/office/powerpoint/2010/main" val="9228082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788436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115616" y="1059582"/>
            <a:ext cx="7920880" cy="3816424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54" y="4641402"/>
            <a:ext cx="1061462" cy="53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577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27E29-A6B3-4923-93FC-988F4C6C7DF9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9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3ED2-5E5E-4814-8E72-137886CBD2AE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10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9717-C1B9-48EF-A52B-DF20CDFFDFFC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35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F79BA-3ED8-46F9-9467-740FB501E66F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4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1D2D-2C39-46BD-81ED-2CC80369D89A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slideLayout" Target="../slideLayouts/slideLayout33.xml"/><Relationship Id="rId23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35.xml"/><Relationship Id="rId25" Type="http://schemas.openxmlformats.org/officeDocument/2006/relationships/slideLayout" Target="../slideLayouts/slideLayout36.xml"/><Relationship Id="rId26" Type="http://schemas.openxmlformats.org/officeDocument/2006/relationships/slideLayout" Target="../slideLayouts/slideLayout37.xml"/><Relationship Id="rId27" Type="http://schemas.openxmlformats.org/officeDocument/2006/relationships/slideLayout" Target="../slideLayouts/slideLayout38.xml"/><Relationship Id="rId28" Type="http://schemas.openxmlformats.org/officeDocument/2006/relationships/slideLayout" Target="../slideLayouts/slideLayout39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30" Type="http://schemas.openxmlformats.org/officeDocument/2006/relationships/slideLayout" Target="../slideLayouts/slideLayout41.xml"/><Relationship Id="rId31" Type="http://schemas.openxmlformats.org/officeDocument/2006/relationships/slideLayout" Target="../slideLayouts/slideLayout42.xml"/><Relationship Id="rId32" Type="http://schemas.openxmlformats.org/officeDocument/2006/relationships/slideLayout" Target="../slideLayouts/slideLayout43.xml"/><Relationship Id="rId9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3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61D87-15F6-4039-A886-966C43B95161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611941"/>
            <a:ext cx="1638887" cy="1229165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7" y="15827"/>
            <a:ext cx="1702191" cy="127664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2" y="791308"/>
            <a:ext cx="1125717" cy="826968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4" y="-41"/>
            <a:ext cx="8131127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85725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085850"/>
            <a:ext cx="7498080" cy="360045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  <a:p>
            <a:pPr lvl="1" eaLnBrk="1" latinLnBrk="0" hangingPunct="1"/>
            <a:r>
              <a:rPr kumimoji="0" lang="x-none" smtClean="0"/>
              <a:t>Second level</a:t>
            </a:r>
          </a:p>
          <a:p>
            <a:pPr lvl="2" eaLnBrk="1" latinLnBrk="0" hangingPunct="1"/>
            <a:r>
              <a:rPr kumimoji="0" lang="x-none" smtClean="0"/>
              <a:t>Third level</a:t>
            </a:r>
          </a:p>
          <a:p>
            <a:pPr lvl="3" eaLnBrk="1" latinLnBrk="0" hangingPunct="1"/>
            <a:r>
              <a:rPr kumimoji="0" lang="x-none" smtClean="0"/>
              <a:t>Fourth level</a:t>
            </a:r>
          </a:p>
          <a:p>
            <a:pPr lvl="4" eaLnBrk="1" latinLnBrk="0" hangingPunct="1"/>
            <a:r>
              <a:rPr kumimoji="0" lang="x-none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4729162"/>
            <a:ext cx="2133600" cy="357188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8B61D87-15F6-4039-A886-966C43B95161}" type="datetime4">
              <a:rPr lang="id-ID" smtClean="0"/>
              <a:pPr/>
              <a:t>December 8, 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4729162"/>
            <a:ext cx="2895600" cy="357188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BSNP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4729162"/>
            <a:ext cx="457200" cy="3571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  <p:sldLayoutId id="2147483777" r:id="rId18"/>
    <p:sldLayoutId id="2147483779" r:id="rId19"/>
    <p:sldLayoutId id="2147483780" r:id="rId20"/>
    <p:sldLayoutId id="2147483781" r:id="rId21"/>
    <p:sldLayoutId id="2147483782" r:id="rId22"/>
    <p:sldLayoutId id="2147483783" r:id="rId23"/>
    <p:sldLayoutId id="2147483784" r:id="rId24"/>
    <p:sldLayoutId id="2147483785" r:id="rId25"/>
    <p:sldLayoutId id="2147483786" r:id="rId26"/>
    <p:sldLayoutId id="2147483787" r:id="rId27"/>
    <p:sldLayoutId id="2147483789" r:id="rId28"/>
    <p:sldLayoutId id="2147483790" r:id="rId29"/>
    <p:sldLayoutId id="2147483791" r:id="rId30"/>
    <p:sldLayoutId id="2147483660" r:id="rId31"/>
    <p:sldLayoutId id="2147483792" r:id="rId32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9.xml"/><Relationship Id="rId2" Type="http://schemas.openxmlformats.org/officeDocument/2006/relationships/diagramData" Target="../diagrams/data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4" Type="http://schemas.openxmlformats.org/officeDocument/2006/relationships/diagramLayout" Target="../diagrams/layout8.xml"/><Relationship Id="rId5" Type="http://schemas.openxmlformats.org/officeDocument/2006/relationships/diagramQuickStyle" Target="../diagrams/quickStyle8.xml"/><Relationship Id="rId6" Type="http://schemas.openxmlformats.org/officeDocument/2006/relationships/diagramColors" Target="../diagrams/colors8.xml"/><Relationship Id="rId7" Type="http://schemas.microsoft.com/office/2007/relationships/diagramDrawing" Target="../diagrams/drawing8.xml"/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4.xml"/><Relationship Id="rId2" Type="http://schemas.openxmlformats.org/officeDocument/2006/relationships/diagramData" Target="../diagrams/data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4" Type="http://schemas.openxmlformats.org/officeDocument/2006/relationships/diagramLayout" Target="../diagrams/layout10.xml"/><Relationship Id="rId5" Type="http://schemas.openxmlformats.org/officeDocument/2006/relationships/diagramQuickStyle" Target="../diagrams/quickStyle10.xml"/><Relationship Id="rId6" Type="http://schemas.openxmlformats.org/officeDocument/2006/relationships/diagramColors" Target="../diagrams/colors10.xml"/><Relationship Id="rId7" Type="http://schemas.microsoft.com/office/2007/relationships/diagramDrawing" Target="../diagrams/drawing10.xml"/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4" Type="http://schemas.openxmlformats.org/officeDocument/2006/relationships/diagramLayout" Target="../diagrams/layout11.xml"/><Relationship Id="rId5" Type="http://schemas.openxmlformats.org/officeDocument/2006/relationships/diagramQuickStyle" Target="../diagrams/quickStyle11.xml"/><Relationship Id="rId6" Type="http://schemas.openxmlformats.org/officeDocument/2006/relationships/diagramColors" Target="../diagrams/colors11.xml"/><Relationship Id="rId7" Type="http://schemas.microsoft.com/office/2007/relationships/diagramDrawing" Target="../diagrams/drawing11.xml"/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4" Type="http://schemas.openxmlformats.org/officeDocument/2006/relationships/diagramLayout" Target="../diagrams/layout12.xml"/><Relationship Id="rId5" Type="http://schemas.openxmlformats.org/officeDocument/2006/relationships/diagramQuickStyle" Target="../diagrams/quickStyle12.xml"/><Relationship Id="rId6" Type="http://schemas.openxmlformats.org/officeDocument/2006/relationships/diagramColors" Target="../diagrams/colors12.xml"/><Relationship Id="rId7" Type="http://schemas.microsoft.com/office/2007/relationships/diagramDrawing" Target="../diagrams/drawing12.xml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bsnp-indonesia.org" TargetMode="External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4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4.xml"/><Relationship Id="rId2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47664" y="555526"/>
            <a:ext cx="720080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STANDAR </a:t>
            </a:r>
            <a:r>
              <a:rPr lang="en-US" sz="4000" b="1" dirty="0">
                <a:solidFill>
                  <a:srgbClr val="000000"/>
                </a:solidFill>
                <a:latin typeface="Book Antiqua"/>
                <a:cs typeface="Book Antiqua"/>
              </a:rPr>
              <a:t>NASIONAL </a:t>
            </a:r>
            <a:br>
              <a:rPr lang="en-US" sz="4000" b="1" dirty="0">
                <a:solidFill>
                  <a:srgbClr val="000000"/>
                </a:solidFill>
                <a:latin typeface="Book Antiqua"/>
                <a:cs typeface="Book Antiqua"/>
              </a:rPr>
            </a:br>
            <a:r>
              <a:rPr lang="en-US" sz="4000" b="1" dirty="0">
                <a:solidFill>
                  <a:srgbClr val="000000"/>
                </a:solidFill>
                <a:latin typeface="Book Antiqua"/>
                <a:cs typeface="Book Antiqua"/>
              </a:rPr>
              <a:t>PENDIDIKAN TINGGI </a:t>
            </a:r>
            <a:endParaRPr lang="en-US" altLang="ko-KR" sz="2400" b="1" dirty="0" smtClean="0">
              <a:solidFill>
                <a:srgbClr val="000000"/>
              </a:solidFill>
              <a:latin typeface="Book Antiqua"/>
              <a:ea typeface="맑은 고딕" pitchFamily="50" charset="-127"/>
              <a:cs typeface="Book Antiqua"/>
            </a:endParaRPr>
          </a:p>
          <a:p>
            <a:pPr algn="ctr">
              <a:defRPr/>
            </a:pPr>
            <a:r>
              <a:rPr lang="en-US" altLang="ko-KR" sz="2400" b="1" dirty="0">
                <a:solidFill>
                  <a:srgbClr val="000000"/>
                </a:solidFill>
                <a:latin typeface="Apple Chancery"/>
                <a:ea typeface="맑은 고딕" pitchFamily="50" charset="-127"/>
                <a:cs typeface="Apple Chancery"/>
              </a:rPr>
              <a:t>(</a:t>
            </a:r>
            <a:r>
              <a:rPr lang="en-US" altLang="ko-KR" sz="2400" b="1" dirty="0" err="1" smtClean="0">
                <a:solidFill>
                  <a:srgbClr val="000000"/>
                </a:solidFill>
                <a:latin typeface="Apple Chancery"/>
                <a:ea typeface="맑은 고딕" pitchFamily="50" charset="-127"/>
                <a:cs typeface="Apple Chancery"/>
              </a:rPr>
              <a:t>Permenristekdikti</a:t>
            </a:r>
            <a:r>
              <a:rPr lang="en-US" altLang="ko-KR" sz="2400" b="1" dirty="0" smtClean="0">
                <a:solidFill>
                  <a:srgbClr val="000000"/>
                </a:solidFill>
                <a:latin typeface="Apple Chancery"/>
                <a:ea typeface="맑은 고딕" pitchFamily="50" charset="-127"/>
                <a:cs typeface="Apple Chancery"/>
              </a:rPr>
              <a:t> </a:t>
            </a:r>
            <a:r>
              <a:rPr lang="en-US" altLang="ko-KR" sz="2400" b="1" dirty="0" smtClean="0">
                <a:solidFill>
                  <a:srgbClr val="000000"/>
                </a:solidFill>
                <a:latin typeface="Apple Chancery"/>
                <a:ea typeface="맑은 고딕" pitchFamily="50" charset="-127"/>
                <a:cs typeface="Apple Chancery"/>
              </a:rPr>
              <a:t>No. 44 </a:t>
            </a:r>
            <a:r>
              <a:rPr lang="en-US" altLang="ko-KR" sz="2400" b="1" dirty="0" err="1" smtClean="0">
                <a:solidFill>
                  <a:srgbClr val="000000"/>
                </a:solidFill>
                <a:latin typeface="Apple Chancery"/>
                <a:ea typeface="맑은 고딕" pitchFamily="50" charset="-127"/>
                <a:cs typeface="Apple Chancery"/>
              </a:rPr>
              <a:t>Tahun</a:t>
            </a:r>
            <a:r>
              <a:rPr lang="en-US" altLang="ko-KR" sz="2400" b="1" dirty="0" smtClean="0">
                <a:solidFill>
                  <a:srgbClr val="000000"/>
                </a:solidFill>
                <a:latin typeface="Apple Chancery"/>
                <a:ea typeface="맑은 고딕" pitchFamily="50" charset="-127"/>
                <a:cs typeface="Apple Chancery"/>
              </a:rPr>
              <a:t> </a:t>
            </a:r>
            <a:r>
              <a:rPr lang="en-US" altLang="ko-KR" sz="2400" b="1" dirty="0" smtClean="0">
                <a:solidFill>
                  <a:srgbClr val="000000"/>
                </a:solidFill>
                <a:latin typeface="Apple Chancery"/>
                <a:ea typeface="맑은 고딕" pitchFamily="50" charset="-127"/>
                <a:cs typeface="Apple Chancery"/>
              </a:rPr>
              <a:t>2015)</a:t>
            </a:r>
            <a:endParaRPr lang="en-US" altLang="ko-KR" sz="2400" b="1" dirty="0">
              <a:solidFill>
                <a:srgbClr val="000000"/>
              </a:solidFill>
              <a:latin typeface="Apple Chancery"/>
              <a:ea typeface="맑은 고딕" pitchFamily="50" charset="-127"/>
              <a:cs typeface="Apple Chancery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b="1" dirty="0" smtClean="0">
                <a:solidFill>
                  <a:srgbClr val="000000"/>
                </a:solidFill>
                <a:latin typeface="Apple Chancery"/>
                <a:cs typeface="Apple Chancery"/>
              </a:rPr>
              <a:t>    </a:t>
            </a:r>
            <a:endParaRPr kumimoji="0" lang="en-US" altLang="ko-KR" sz="2800" b="1" dirty="0">
              <a:solidFill>
                <a:srgbClr val="000000"/>
              </a:solidFill>
              <a:latin typeface="Apple Chancery"/>
              <a:cs typeface="Apple Chancery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4083918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BADAN </a:t>
            </a:r>
            <a:r>
              <a:rPr lang="en-US" sz="2400" b="1" dirty="0">
                <a:solidFill>
                  <a:srgbClr val="000000"/>
                </a:solidFill>
                <a:latin typeface="Book Antiqua"/>
                <a:cs typeface="Book Antiqua"/>
              </a:rPr>
              <a:t>STANDAR </a:t>
            </a:r>
            <a:r>
              <a:rPr lang="en-US" sz="24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NASIONAL PENDIDIKAN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2016</a:t>
            </a:r>
            <a:endParaRPr lang="id-ID" sz="2400" dirty="0">
              <a:solidFill>
                <a:srgbClr val="000000"/>
              </a:solidFill>
              <a:latin typeface="Book Antiqua"/>
              <a:cs typeface="Book Antiqu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787774"/>
            <a:ext cx="172819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95486"/>
            <a:ext cx="7920880" cy="68898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Book Antiqua"/>
                <a:cs typeface="Book Antiqua"/>
              </a:rPr>
              <a:t>Mengapa</a:t>
            </a:r>
            <a:r>
              <a:rPr lang="en-US" b="1" dirty="0" smtClean="0">
                <a:latin typeface="Book Antiqua"/>
                <a:cs typeface="Book Antiqua"/>
              </a:rPr>
              <a:t> </a:t>
            </a:r>
            <a:r>
              <a:rPr lang="en-US" b="1" dirty="0" err="1" smtClean="0">
                <a:latin typeface="Book Antiqua"/>
                <a:cs typeface="Book Antiqua"/>
              </a:rPr>
              <a:t>Harus</a:t>
            </a:r>
            <a:r>
              <a:rPr lang="en-US" b="1" dirty="0" smtClean="0">
                <a:latin typeface="Book Antiqua"/>
                <a:cs typeface="Book Antiqua"/>
              </a:rPr>
              <a:t> </a:t>
            </a:r>
            <a:r>
              <a:rPr lang="en-US" b="1" dirty="0" err="1" smtClean="0">
                <a:latin typeface="Book Antiqua"/>
                <a:cs typeface="Book Antiqua"/>
              </a:rPr>
              <a:t>Standar</a:t>
            </a:r>
            <a:r>
              <a:rPr lang="en-US" b="1" dirty="0" smtClean="0">
                <a:latin typeface="Book Antiqua"/>
                <a:cs typeface="Book Antiqua"/>
              </a:rPr>
              <a:t>?</a:t>
            </a:r>
            <a:endParaRPr lang="en-US" b="1" dirty="0">
              <a:latin typeface="Book Antiqua"/>
              <a:cs typeface="Book Antiqu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131590"/>
            <a:ext cx="784887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Book Antiqua"/>
                <a:cs typeface="Book Antiqua"/>
              </a:rPr>
              <a:t>Standar</a:t>
            </a:r>
            <a:r>
              <a:rPr lang="en-US" sz="3200" dirty="0" smtClean="0">
                <a:latin typeface="Book Antiqua"/>
                <a:cs typeface="Book Antiqua"/>
              </a:rPr>
              <a:t> </a:t>
            </a:r>
            <a:r>
              <a:rPr lang="en-US" sz="3200" dirty="0" smtClean="0">
                <a:latin typeface="Book Antiqua"/>
                <a:cs typeface="Book Antiqua"/>
              </a:rPr>
              <a:t> </a:t>
            </a:r>
            <a:r>
              <a:rPr lang="en-US" sz="3200" b="1" dirty="0" err="1" smtClean="0">
                <a:latin typeface="Book Antiqua"/>
                <a:cs typeface="Book Antiqua"/>
              </a:rPr>
              <a:t>tidak</a:t>
            </a:r>
            <a:r>
              <a:rPr lang="en-US" sz="3200" dirty="0" smtClean="0">
                <a:latin typeface="Book Antiqua"/>
                <a:cs typeface="Book Antiqua"/>
              </a:rPr>
              <a:t>  </a:t>
            </a:r>
            <a:r>
              <a:rPr lang="en-US" sz="3200" dirty="0" err="1" smtClean="0">
                <a:latin typeface="Book Antiqua"/>
                <a:cs typeface="Book Antiqua"/>
              </a:rPr>
              <a:t>untuk</a:t>
            </a:r>
            <a:r>
              <a:rPr lang="en-US" sz="3200" dirty="0" smtClean="0">
                <a:latin typeface="Book Antiqua"/>
                <a:cs typeface="Book Antiqua"/>
              </a:rPr>
              <a:t> </a:t>
            </a:r>
            <a:r>
              <a:rPr lang="en-US" sz="3200" dirty="0" err="1" smtClean="0">
                <a:latin typeface="Book Antiqua"/>
                <a:cs typeface="Book Antiqua"/>
              </a:rPr>
              <a:t>menyeragamkan</a:t>
            </a:r>
            <a:r>
              <a:rPr lang="en-US" sz="3200" dirty="0" smtClean="0">
                <a:latin typeface="Book Antiqua"/>
                <a:cs typeface="Book Antiqua"/>
              </a:rPr>
              <a:t>.</a:t>
            </a:r>
          </a:p>
          <a:p>
            <a:endParaRPr lang="en-US" sz="3200" dirty="0">
              <a:latin typeface="Book Antiqua"/>
              <a:cs typeface="Book Antiqua"/>
            </a:endParaRPr>
          </a:p>
          <a:p>
            <a:r>
              <a:rPr lang="en-US" sz="2800" dirty="0" err="1" smtClean="0">
                <a:latin typeface="Book Antiqua"/>
                <a:cs typeface="Book Antiqua"/>
              </a:rPr>
              <a:t>Standar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  <a:r>
              <a:rPr lang="en-US" sz="2800" dirty="0" err="1" smtClean="0">
                <a:latin typeface="Book Antiqua"/>
                <a:cs typeface="Book Antiqua"/>
              </a:rPr>
              <a:t>untuk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  <a:r>
              <a:rPr lang="en-US" sz="2800" b="1" dirty="0" err="1" smtClean="0">
                <a:latin typeface="Book Antiqua"/>
                <a:cs typeface="Book Antiqua"/>
              </a:rPr>
              <a:t>mengendalikan</a:t>
            </a:r>
            <a:r>
              <a:rPr lang="en-US" sz="2800" b="1" dirty="0" smtClean="0">
                <a:latin typeface="Book Antiqua"/>
                <a:cs typeface="Book Antiqua"/>
              </a:rPr>
              <a:t> </a:t>
            </a:r>
            <a:r>
              <a:rPr lang="en-US" sz="2800" b="1" dirty="0" err="1" smtClean="0">
                <a:latin typeface="Book Antiqua"/>
                <a:cs typeface="Book Antiqua"/>
              </a:rPr>
              <a:t>keragaman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</a:p>
          <a:p>
            <a:r>
              <a:rPr lang="en-US" sz="2800" dirty="0" err="1" smtClean="0">
                <a:latin typeface="Book Antiqua"/>
                <a:cs typeface="Book Antiqua"/>
              </a:rPr>
              <a:t>dalam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  <a:r>
              <a:rPr lang="en-US" sz="2800" dirty="0" err="1" smtClean="0">
                <a:latin typeface="Book Antiqua"/>
                <a:cs typeface="Book Antiqua"/>
              </a:rPr>
              <a:t>rangka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  <a:r>
              <a:rPr lang="en-US" sz="2800" dirty="0" err="1" smtClean="0">
                <a:latin typeface="Book Antiqua"/>
                <a:cs typeface="Book Antiqua"/>
              </a:rPr>
              <a:t>mewujudkan</a:t>
            </a:r>
            <a:r>
              <a:rPr lang="en-US" sz="2800" dirty="0">
                <a:latin typeface="Book Antiqua"/>
                <a:cs typeface="Book Antiqua"/>
              </a:rPr>
              <a:t> </a:t>
            </a:r>
            <a:r>
              <a:rPr lang="en-US" sz="2800" b="1" dirty="0" err="1">
                <a:latin typeface="Book Antiqua"/>
                <a:cs typeface="Book Antiqua"/>
              </a:rPr>
              <a:t>pendidikan</a:t>
            </a:r>
            <a:r>
              <a:rPr lang="en-US" sz="2800" b="1" dirty="0">
                <a:latin typeface="Book Antiqua"/>
                <a:cs typeface="Book Antiqua"/>
              </a:rPr>
              <a:t> </a:t>
            </a:r>
            <a:endParaRPr lang="en-US" sz="2800" b="1" dirty="0" smtClean="0">
              <a:latin typeface="Book Antiqua"/>
              <a:cs typeface="Book Antiqua"/>
            </a:endParaRPr>
          </a:p>
          <a:p>
            <a:r>
              <a:rPr lang="en-US" sz="2800" b="1" dirty="0" err="1" smtClean="0">
                <a:latin typeface="Book Antiqua"/>
                <a:cs typeface="Book Antiqua"/>
              </a:rPr>
              <a:t>bermutu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  <a:r>
              <a:rPr lang="en-US" sz="2800" dirty="0" err="1" smtClean="0">
                <a:latin typeface="Book Antiqua"/>
                <a:cs typeface="Book Antiqua"/>
              </a:rPr>
              <a:t>sekaligus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  <a:r>
              <a:rPr lang="en-US" sz="2800" dirty="0" err="1" smtClean="0">
                <a:latin typeface="Book Antiqua"/>
                <a:cs typeface="Book Antiqua"/>
              </a:rPr>
              <a:t>menjamin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  <a:r>
              <a:rPr lang="en-US" sz="2800" b="1" dirty="0" err="1" smtClean="0">
                <a:latin typeface="Book Antiqua"/>
                <a:cs typeface="Book Antiqua"/>
              </a:rPr>
              <a:t>kepastian</a:t>
            </a:r>
            <a:r>
              <a:rPr lang="en-US" sz="2800" b="1" dirty="0" smtClean="0">
                <a:latin typeface="Book Antiqua"/>
                <a:cs typeface="Book Antiqua"/>
              </a:rPr>
              <a:t> proses </a:t>
            </a:r>
            <a:endParaRPr lang="en-US" sz="2800" b="1" dirty="0" smtClean="0">
              <a:latin typeface="Book Antiqua"/>
              <a:cs typeface="Book Antiqua"/>
            </a:endParaRPr>
          </a:p>
          <a:p>
            <a:r>
              <a:rPr lang="en-US" sz="2800" b="1" dirty="0" err="1" smtClean="0">
                <a:latin typeface="Book Antiqua"/>
                <a:cs typeface="Book Antiqua"/>
              </a:rPr>
              <a:t>dan</a:t>
            </a:r>
            <a:r>
              <a:rPr lang="en-US" sz="2800" b="1" dirty="0" smtClean="0">
                <a:latin typeface="Book Antiqua"/>
                <a:cs typeface="Book Antiqua"/>
              </a:rPr>
              <a:t> </a:t>
            </a:r>
            <a:r>
              <a:rPr lang="en-US" sz="2800" b="1" dirty="0" err="1" smtClean="0">
                <a:latin typeface="Book Antiqua"/>
                <a:cs typeface="Book Antiqua"/>
              </a:rPr>
              <a:t>mutu</a:t>
            </a:r>
            <a:r>
              <a:rPr lang="en-US" sz="2800" b="1" dirty="0" smtClean="0">
                <a:latin typeface="Book Antiqua"/>
                <a:cs typeface="Book Antiqua"/>
              </a:rPr>
              <a:t> </a:t>
            </a:r>
            <a:r>
              <a:rPr lang="en-US" sz="2800" b="1" dirty="0" err="1" smtClean="0">
                <a:latin typeface="Book Antiqua"/>
                <a:cs typeface="Book Antiqua"/>
              </a:rPr>
              <a:t>hasil</a:t>
            </a:r>
            <a:r>
              <a:rPr lang="en-US" sz="2800" b="1" dirty="0" smtClean="0">
                <a:latin typeface="Book Antiqua"/>
                <a:cs typeface="Book Antiqu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3638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23728" y="2211710"/>
            <a:ext cx="5976664" cy="1224136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4050" b="1" dirty="0" smtClean="0">
                <a:solidFill>
                  <a:schemeClr val="accent1">
                    <a:lumMod val="50000"/>
                  </a:schemeClr>
                </a:solidFill>
                <a:latin typeface="Book Antiqua"/>
                <a:cs typeface="Book Antiqua"/>
              </a:rPr>
              <a:t>PENGERTIAN </a:t>
            </a:r>
            <a:r>
              <a:rPr lang="en-US" sz="4050" b="1" dirty="0">
                <a:solidFill>
                  <a:schemeClr val="accent1">
                    <a:lumMod val="50000"/>
                  </a:schemeClr>
                </a:solidFill>
                <a:latin typeface="Book Antiqua"/>
                <a:cs typeface="Book Antiqua"/>
              </a:rPr>
              <a:t>STANDAR</a:t>
            </a:r>
          </a:p>
        </p:txBody>
      </p:sp>
      <p:sp>
        <p:nvSpPr>
          <p:cNvPr id="3" name="Oval 2"/>
          <p:cNvSpPr/>
          <p:nvPr/>
        </p:nvSpPr>
        <p:spPr>
          <a:xfrm>
            <a:off x="4572000" y="1131590"/>
            <a:ext cx="792088" cy="792088"/>
          </a:xfrm>
          <a:prstGeom prst="ellips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000000"/>
                </a:solidFill>
              </a:rPr>
              <a:t>2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426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 smtClean="0">
                <a:latin typeface="Book Antiqua"/>
                <a:cs typeface="Book Antiqua"/>
              </a:rPr>
              <a:t>Pengertian</a:t>
            </a:r>
            <a:r>
              <a:rPr lang="en-US" sz="4000" b="1" dirty="0" smtClean="0">
                <a:latin typeface="Book Antiqua"/>
                <a:cs typeface="Book Antiqua"/>
              </a:rPr>
              <a:t> </a:t>
            </a:r>
            <a:r>
              <a:rPr lang="en-US" sz="4000" b="1" dirty="0" err="1" smtClean="0">
                <a:latin typeface="Book Antiqua"/>
                <a:cs typeface="Book Antiqua"/>
              </a:rPr>
              <a:t>Standar</a:t>
            </a:r>
            <a:endParaRPr lang="en-US" sz="4000" b="1" dirty="0">
              <a:latin typeface="Book Antiqua"/>
              <a:cs typeface="Book Antiqu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71600" y="1131590"/>
            <a:ext cx="7920880" cy="460648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UU No. 20 </a:t>
            </a:r>
            <a:r>
              <a:rPr lang="en-US" sz="2800" b="1" dirty="0" err="1" smtClean="0">
                <a:solidFill>
                  <a:srgbClr val="000000"/>
                </a:solidFill>
                <a:latin typeface="Book Antiqua"/>
                <a:cs typeface="Book Antiqua"/>
              </a:rPr>
              <a:t>Tahun</a:t>
            </a:r>
            <a:r>
              <a:rPr lang="en-US" sz="28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 2014 </a:t>
            </a:r>
            <a:r>
              <a:rPr lang="en-US" sz="2800" b="1" dirty="0" err="1" smtClean="0">
                <a:solidFill>
                  <a:srgbClr val="000000"/>
                </a:solidFill>
                <a:latin typeface="Book Antiqua"/>
                <a:cs typeface="Book Antiqua"/>
              </a:rPr>
              <a:t>Tentang</a:t>
            </a:r>
            <a:r>
              <a:rPr lang="en-US" sz="28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Book Antiqua"/>
                <a:cs typeface="Book Antiqua"/>
              </a:rPr>
              <a:t>Standardisasi</a:t>
            </a:r>
            <a:endParaRPr lang="en-US" sz="2800" b="1" dirty="0">
              <a:solidFill>
                <a:srgbClr val="000000"/>
              </a:solidFill>
              <a:latin typeface="Book Antiqua"/>
              <a:cs typeface="Book Antiqu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043608" y="1779662"/>
            <a:ext cx="7704856" cy="2995737"/>
          </a:xfrm>
        </p:spPr>
        <p:txBody>
          <a:bodyPr>
            <a:normAutofit fontScale="92500"/>
          </a:bodyPr>
          <a:lstStyle/>
          <a:p>
            <a:r>
              <a:rPr lang="en-US" sz="2400" b="1" dirty="0" err="1">
                <a:latin typeface="Book Antiqua"/>
                <a:cs typeface="Book Antiqua"/>
              </a:rPr>
              <a:t>persyaratan</a:t>
            </a:r>
            <a:r>
              <a:rPr lang="en-US" sz="2400" b="1" dirty="0">
                <a:latin typeface="Book Antiqua"/>
                <a:cs typeface="Book Antiqua"/>
              </a:rPr>
              <a:t> </a:t>
            </a:r>
            <a:r>
              <a:rPr lang="en-US" sz="2400" b="1" dirty="0" err="1">
                <a:latin typeface="Book Antiqua"/>
                <a:cs typeface="Book Antiqua"/>
              </a:rPr>
              <a:t>teknis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atau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b="1" dirty="0" err="1">
                <a:latin typeface="Book Antiqua"/>
                <a:cs typeface="Book Antiqua"/>
              </a:rPr>
              <a:t>sesuatu</a:t>
            </a:r>
            <a:r>
              <a:rPr lang="en-US" sz="2400" b="1" dirty="0">
                <a:latin typeface="Book Antiqua"/>
                <a:cs typeface="Book Antiqua"/>
              </a:rPr>
              <a:t> yang </a:t>
            </a:r>
            <a:r>
              <a:rPr lang="en-US" sz="2400" b="1" dirty="0" err="1">
                <a:latin typeface="Book Antiqua"/>
                <a:cs typeface="Book Antiqua"/>
              </a:rPr>
              <a:t>dibakukan</a:t>
            </a:r>
            <a:r>
              <a:rPr lang="en-US" sz="2400" dirty="0">
                <a:latin typeface="Book Antiqua"/>
                <a:cs typeface="Book Antiqua"/>
              </a:rPr>
              <a:t>, </a:t>
            </a:r>
            <a:r>
              <a:rPr lang="en-US" sz="2400" dirty="0" err="1">
                <a:latin typeface="Book Antiqua"/>
                <a:cs typeface="Book Antiqua"/>
              </a:rPr>
              <a:t>termasuk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b="1" dirty="0" err="1">
                <a:latin typeface="Book Antiqua"/>
                <a:cs typeface="Book Antiqua"/>
              </a:rPr>
              <a:t>tata</a:t>
            </a:r>
            <a:r>
              <a:rPr lang="en-US" sz="2400" b="1" dirty="0">
                <a:latin typeface="Book Antiqua"/>
                <a:cs typeface="Book Antiqua"/>
              </a:rPr>
              <a:t> </a:t>
            </a:r>
            <a:r>
              <a:rPr lang="en-US" sz="2400" b="1" dirty="0" err="1">
                <a:latin typeface="Book Antiqua"/>
                <a:cs typeface="Book Antiqua"/>
              </a:rPr>
              <a:t>cara</a:t>
            </a:r>
            <a:r>
              <a:rPr lang="en-US" sz="2400" b="1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dan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b="1" dirty="0" err="1">
                <a:latin typeface="Book Antiqua"/>
                <a:cs typeface="Book Antiqua"/>
              </a:rPr>
              <a:t>metode</a:t>
            </a:r>
            <a:r>
              <a:rPr lang="en-US" sz="2400" dirty="0">
                <a:latin typeface="Book Antiqua"/>
                <a:cs typeface="Book Antiqua"/>
              </a:rPr>
              <a:t> yang </a:t>
            </a:r>
            <a:r>
              <a:rPr lang="en-US" sz="2400" dirty="0" err="1">
                <a:latin typeface="Book Antiqua"/>
                <a:cs typeface="Book Antiqua"/>
              </a:rPr>
              <a:t>disusun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berdasarkan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b="1" dirty="0" err="1" smtClean="0">
                <a:latin typeface="Book Antiqua"/>
                <a:cs typeface="Book Antiqua"/>
              </a:rPr>
              <a:t>konsensus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keputusan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semua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pihak</a:t>
            </a:r>
            <a:r>
              <a:rPr lang="en-US" sz="2400" dirty="0">
                <a:latin typeface="Book Antiqua"/>
                <a:cs typeface="Book Antiqua"/>
              </a:rPr>
              <a:t>/</a:t>
            </a:r>
            <a:r>
              <a:rPr lang="en-US" sz="2400" dirty="0" err="1">
                <a:latin typeface="Book Antiqua"/>
                <a:cs typeface="Book Antiqua"/>
              </a:rPr>
              <a:t>pemerintah</a:t>
            </a:r>
            <a:r>
              <a:rPr lang="en-US" sz="2400" dirty="0">
                <a:latin typeface="Book Antiqua"/>
                <a:cs typeface="Book Antiqua"/>
              </a:rPr>
              <a:t>/</a:t>
            </a:r>
            <a:r>
              <a:rPr lang="en-US" sz="2400" dirty="0" err="1" smtClean="0">
                <a:latin typeface="Book Antiqua"/>
                <a:cs typeface="Book Antiqua"/>
              </a:rPr>
              <a:t>internasional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smtClean="0">
                <a:latin typeface="Book Antiqua"/>
                <a:cs typeface="Book Antiqua"/>
              </a:rPr>
              <a:t>yang </a:t>
            </a:r>
            <a:r>
              <a:rPr lang="en-US" sz="2400" dirty="0" err="1">
                <a:latin typeface="Book Antiqua"/>
                <a:cs typeface="Book Antiqua"/>
              </a:rPr>
              <a:t>terkait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dengan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b="1" dirty="0" err="1">
                <a:latin typeface="Book Antiqua"/>
                <a:cs typeface="Book Antiqua"/>
              </a:rPr>
              <a:t>memperhatikan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syarat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kesehatan</a:t>
            </a:r>
            <a:r>
              <a:rPr lang="en-US" sz="2400" dirty="0">
                <a:latin typeface="Book Antiqua"/>
                <a:cs typeface="Book Antiqua"/>
              </a:rPr>
              <a:t>, </a:t>
            </a:r>
            <a:r>
              <a:rPr lang="en-US" sz="2400" dirty="0" err="1">
                <a:latin typeface="Book Antiqua"/>
                <a:cs typeface="Book Antiqua"/>
              </a:rPr>
              <a:t>lingkungan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hidup</a:t>
            </a:r>
            <a:r>
              <a:rPr lang="en-US" sz="2400" dirty="0">
                <a:latin typeface="Book Antiqua"/>
                <a:cs typeface="Book Antiqua"/>
              </a:rPr>
              <a:t>, </a:t>
            </a:r>
            <a:r>
              <a:rPr lang="en-US" sz="2400" dirty="0" err="1">
                <a:latin typeface="Book Antiqua"/>
                <a:cs typeface="Book Antiqua"/>
              </a:rPr>
              <a:t>perkembangan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ilmu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pengetahuan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dan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teknologi</a:t>
            </a:r>
            <a:r>
              <a:rPr lang="en-US" sz="2400" dirty="0">
                <a:latin typeface="Book Antiqua"/>
                <a:cs typeface="Book Antiqua"/>
              </a:rPr>
              <a:t>, </a:t>
            </a:r>
            <a:r>
              <a:rPr lang="en-US" sz="2400" dirty="0" err="1">
                <a:latin typeface="Book Antiqua"/>
                <a:cs typeface="Book Antiqua"/>
              </a:rPr>
              <a:t>pengalaman</a:t>
            </a:r>
            <a:r>
              <a:rPr lang="en-US" sz="2400" dirty="0">
                <a:latin typeface="Book Antiqua"/>
                <a:cs typeface="Book Antiqua"/>
              </a:rPr>
              <a:t>, </a:t>
            </a:r>
            <a:r>
              <a:rPr lang="en-US" sz="2400" dirty="0" err="1">
                <a:latin typeface="Book Antiqua"/>
                <a:cs typeface="Book Antiqua"/>
              </a:rPr>
              <a:t>serta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perkembangan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masa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kini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dan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masa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depan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untuk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memperoleh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Book Antiqua"/>
                <a:cs typeface="Book Antiqua"/>
              </a:rPr>
              <a:t>manfaat</a:t>
            </a:r>
            <a:r>
              <a:rPr lang="en-US" sz="2400" dirty="0">
                <a:latin typeface="Book Antiqua"/>
                <a:cs typeface="Book Antiqua"/>
              </a:rPr>
              <a:t> yang </a:t>
            </a:r>
            <a:r>
              <a:rPr lang="en-US" sz="2400" dirty="0" err="1">
                <a:latin typeface="Book Antiqua"/>
                <a:cs typeface="Book Antiqua"/>
              </a:rPr>
              <a:t>sebesar-besarnya</a:t>
            </a:r>
            <a:r>
              <a:rPr lang="en-US" sz="2400" dirty="0">
                <a:latin typeface="Book Antiqua"/>
                <a:cs typeface="Book Antiqua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16050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7920880" cy="699542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latin typeface="Book Antiqua"/>
                <a:cs typeface="Book Antiqua"/>
              </a:rPr>
              <a:t>Pengertian</a:t>
            </a:r>
            <a:r>
              <a:rPr lang="en-US" b="1" dirty="0">
                <a:latin typeface="Book Antiqua"/>
                <a:cs typeface="Book Antiqua"/>
              </a:rPr>
              <a:t> </a:t>
            </a:r>
            <a:r>
              <a:rPr lang="en-US" b="1" dirty="0" err="1">
                <a:latin typeface="Book Antiqua"/>
                <a:cs typeface="Book Antiqua"/>
              </a:rPr>
              <a:t>Standar</a:t>
            </a:r>
            <a:r>
              <a:rPr lang="en-US" b="1" dirty="0">
                <a:latin typeface="Book Antiqua"/>
                <a:cs typeface="Book Antiqua"/>
              </a:rPr>
              <a:t> - ISO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97322057"/>
              </p:ext>
            </p:extLst>
          </p:nvPr>
        </p:nvGraphicFramePr>
        <p:xfrm>
          <a:off x="1259632" y="771550"/>
          <a:ext cx="788436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6516216" y="4803998"/>
            <a:ext cx="2520280" cy="339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err="1" smtClean="0"/>
              <a:t>Sumber</a:t>
            </a:r>
            <a:r>
              <a:rPr lang="en-US" sz="1600" i="1" dirty="0" smtClean="0"/>
              <a:t>: http</a:t>
            </a:r>
            <a:r>
              <a:rPr lang="en-US" sz="1600" i="1" dirty="0"/>
              <a:t>://</a:t>
            </a:r>
            <a:r>
              <a:rPr lang="en-US" sz="1600" i="1" dirty="0" err="1" smtClean="0"/>
              <a:t>www.iso.org</a:t>
            </a:r>
            <a:endParaRPr lang="id-ID" i="1" dirty="0"/>
          </a:p>
        </p:txBody>
      </p:sp>
    </p:spTree>
    <p:extLst>
      <p:ext uri="{BB962C8B-B14F-4D97-AF65-F5344CB8AC3E}">
        <p14:creationId xmlns:p14="http://schemas.microsoft.com/office/powerpoint/2010/main" val="28496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>
                <a:latin typeface="Book Antiqua"/>
                <a:cs typeface="Book Antiqua"/>
              </a:rPr>
              <a:t>Standar</a:t>
            </a:r>
            <a:r>
              <a:rPr lang="en-US" b="1" dirty="0" smtClean="0">
                <a:latin typeface="Book Antiqua"/>
                <a:cs typeface="Book Antiqua"/>
              </a:rPr>
              <a:t> </a:t>
            </a:r>
            <a:r>
              <a:rPr lang="en-US" b="1" dirty="0" err="1" smtClean="0">
                <a:latin typeface="Book Antiqua"/>
                <a:cs typeface="Book Antiqua"/>
              </a:rPr>
              <a:t>dan</a:t>
            </a:r>
            <a:r>
              <a:rPr lang="en-US" b="1" dirty="0" smtClean="0">
                <a:latin typeface="Book Antiqua"/>
                <a:cs typeface="Book Antiqua"/>
              </a:rPr>
              <a:t> </a:t>
            </a:r>
            <a:r>
              <a:rPr lang="en-US" b="1" dirty="0" err="1" smtClean="0">
                <a:latin typeface="Book Antiqua"/>
                <a:cs typeface="Book Antiqua"/>
              </a:rPr>
              <a:t>Ukuran</a:t>
            </a:r>
            <a:r>
              <a:rPr lang="en-US" b="1" dirty="0" smtClean="0">
                <a:latin typeface="Book Antiqua"/>
                <a:cs typeface="Book Antiqua"/>
              </a:rPr>
              <a:t> </a:t>
            </a:r>
            <a:r>
              <a:rPr lang="en-US" b="1" dirty="0" err="1" smtClean="0">
                <a:latin typeface="Book Antiqua"/>
                <a:cs typeface="Book Antiqua"/>
              </a:rPr>
              <a:t>Mutu</a:t>
            </a:r>
            <a:endParaRPr lang="id-ID" b="1" dirty="0">
              <a:latin typeface="Book Antiqua"/>
              <a:cs typeface="Book Antiqua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59583"/>
            <a:ext cx="4037656" cy="1665968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5292080" y="1491629"/>
            <a:ext cx="3004830" cy="729785"/>
            <a:chOff x="6934200" y="2082800"/>
            <a:chExt cx="3645230" cy="873118"/>
          </a:xfrm>
        </p:grpSpPr>
        <p:sp>
          <p:nvSpPr>
            <p:cNvPr id="17" name="Right Arrow 16"/>
            <p:cNvSpPr/>
            <p:nvPr/>
          </p:nvSpPr>
          <p:spPr>
            <a:xfrm>
              <a:off x="6934200" y="2082800"/>
              <a:ext cx="1219200" cy="873118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982455" y="2168952"/>
              <a:ext cx="2596975" cy="607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b="1" dirty="0">
                  <a:latin typeface="Book Antiqua"/>
                  <a:cs typeface="Book Antiqua"/>
                </a:rPr>
                <a:t>STANDAR</a:t>
              </a:r>
              <a:endParaRPr lang="id-ID" sz="2700" b="1" dirty="0">
                <a:latin typeface="Book Antiqua"/>
                <a:cs typeface="Book Antiqua"/>
              </a:endParaRP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067694"/>
            <a:ext cx="1368152" cy="246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331640" y="3507854"/>
            <a:ext cx="554461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Book Antiqua"/>
                <a:cs typeface="Book Antiqua"/>
              </a:rPr>
              <a:t>Standar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sebagai</a:t>
            </a:r>
            <a:r>
              <a:rPr lang="en-US" sz="2400" dirty="0" smtClean="0">
                <a:latin typeface="Book Antiqua"/>
                <a:cs typeface="Book Antiqua"/>
              </a:rPr>
              <a:t> ‘</a:t>
            </a:r>
            <a:r>
              <a:rPr lang="en-US" sz="2400" dirty="0" err="1" smtClean="0">
                <a:latin typeface="Book Antiqua"/>
                <a:cs typeface="Book Antiqua"/>
              </a:rPr>
              <a:t>ukuran</a:t>
            </a:r>
            <a:r>
              <a:rPr lang="en-US" sz="2400" dirty="0" smtClean="0">
                <a:latin typeface="Book Antiqua"/>
                <a:cs typeface="Book Antiqua"/>
              </a:rPr>
              <a:t>’ </a:t>
            </a:r>
            <a:r>
              <a:rPr lang="en-US" sz="2400" dirty="0" err="1" smtClean="0">
                <a:latin typeface="Book Antiqua"/>
                <a:cs typeface="Book Antiqua"/>
              </a:rPr>
              <a:t>mutu</a:t>
            </a:r>
            <a:r>
              <a:rPr lang="en-US" sz="2400" dirty="0" smtClean="0">
                <a:latin typeface="Book Antiqua"/>
                <a:cs typeface="Book Antiqua"/>
              </a:rPr>
              <a:t>. </a:t>
            </a:r>
            <a:endParaRPr lang="en-US" sz="2400" dirty="0" smtClean="0">
              <a:latin typeface="Book Antiqua"/>
              <a:cs typeface="Book Antiqua"/>
            </a:endParaRPr>
          </a:p>
          <a:p>
            <a:r>
              <a:rPr lang="en-US" sz="2400" dirty="0" smtClean="0">
                <a:latin typeface="Book Antiqua"/>
                <a:cs typeface="Book Antiqua"/>
              </a:rPr>
              <a:t>Kita </a:t>
            </a:r>
            <a:r>
              <a:rPr lang="en-US" sz="2400" dirty="0" err="1" smtClean="0">
                <a:latin typeface="Book Antiqua"/>
                <a:cs typeface="Book Antiqua"/>
              </a:rPr>
              <a:t>tahu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kita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bermutu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jika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ada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standar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sebagai</a:t>
            </a:r>
            <a:r>
              <a:rPr lang="en-US" sz="2400" dirty="0" smtClean="0">
                <a:latin typeface="Book Antiqua"/>
                <a:cs typeface="Book Antiqua"/>
              </a:rPr>
              <a:t>  </a:t>
            </a:r>
            <a:r>
              <a:rPr lang="en-US" sz="2400" dirty="0" err="1" smtClean="0">
                <a:latin typeface="Book Antiqua"/>
                <a:cs typeface="Book Antiqua"/>
              </a:rPr>
              <a:t>acuan</a:t>
            </a:r>
            <a:r>
              <a:rPr lang="en-US" sz="2400" dirty="0">
                <a:latin typeface="Book Antiqua"/>
                <a:cs typeface="Book Antiqu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4528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8028384" cy="551129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latin typeface="Book Antiqua"/>
                <a:cs typeface="Book Antiqua"/>
              </a:rPr>
              <a:t>Ekosistem</a:t>
            </a:r>
            <a:r>
              <a:rPr lang="en-US" b="1" dirty="0">
                <a:latin typeface="Book Antiqua"/>
                <a:cs typeface="Book Antiqua"/>
              </a:rPr>
              <a:t> </a:t>
            </a:r>
            <a:r>
              <a:rPr lang="en-US" b="1" dirty="0" err="1">
                <a:latin typeface="Book Antiqua"/>
                <a:cs typeface="Book Antiqua"/>
              </a:rPr>
              <a:t>Pendidikan</a:t>
            </a:r>
            <a:r>
              <a:rPr lang="en-US" b="1" dirty="0">
                <a:latin typeface="Book Antiqua"/>
                <a:cs typeface="Book Antiqua"/>
              </a:rPr>
              <a:t> </a:t>
            </a:r>
            <a:r>
              <a:rPr lang="en-US" b="1" dirty="0" err="1">
                <a:latin typeface="Book Antiqua"/>
                <a:cs typeface="Book Antiqua"/>
              </a:rPr>
              <a:t>Nasional</a:t>
            </a:r>
            <a:endParaRPr lang="id-ID" b="1" dirty="0">
              <a:latin typeface="Book Antiqua"/>
              <a:cs typeface="Book Antiqua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512" y="473848"/>
            <a:ext cx="8856984" cy="4669652"/>
            <a:chOff x="-202300" y="342169"/>
            <a:chExt cx="11682907" cy="6226202"/>
          </a:xfrm>
        </p:grpSpPr>
        <p:sp>
          <p:nvSpPr>
            <p:cNvPr id="6" name="Rounded Rectangle 5"/>
            <p:cNvSpPr/>
            <p:nvPr/>
          </p:nvSpPr>
          <p:spPr>
            <a:xfrm>
              <a:off x="106363" y="4712584"/>
              <a:ext cx="10543708" cy="185578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/>
            </a:p>
          </p:txBody>
        </p:sp>
        <p:sp>
          <p:nvSpPr>
            <p:cNvPr id="7" name="TextBox 55"/>
            <p:cNvSpPr>
              <a:spLocks noChangeArrowheads="1"/>
            </p:cNvSpPr>
            <p:nvPr/>
          </p:nvSpPr>
          <p:spPr bwMode="auto">
            <a:xfrm>
              <a:off x="7650162" y="4939609"/>
              <a:ext cx="1587667" cy="544831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Kualifikasi</a:t>
              </a:r>
            </a:p>
          </p:txBody>
        </p:sp>
        <p:sp>
          <p:nvSpPr>
            <p:cNvPr id="8" name="TextBox 56"/>
            <p:cNvSpPr>
              <a:spLocks noChangeArrowheads="1"/>
            </p:cNvSpPr>
            <p:nvPr/>
          </p:nvSpPr>
          <p:spPr bwMode="auto">
            <a:xfrm>
              <a:off x="7650162" y="5686250"/>
              <a:ext cx="1167553" cy="544831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err="1">
                  <a:latin typeface="Calibri" pitchFamily="34" charset="0"/>
                </a:rPr>
                <a:t>Profesi</a:t>
              </a:r>
              <a:endParaRPr lang="en-US" b="1" dirty="0">
                <a:latin typeface="Calibri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25438" y="5526090"/>
              <a:ext cx="9628187" cy="15197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63"/>
            <p:cNvSpPr>
              <a:spLocks noChangeArrowheads="1"/>
            </p:cNvSpPr>
            <p:nvPr/>
          </p:nvSpPr>
          <p:spPr bwMode="auto">
            <a:xfrm>
              <a:off x="4905852" y="5666104"/>
              <a:ext cx="1100137" cy="544831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/>
              <a:r>
                <a:rPr lang="en-US" b="1">
                  <a:latin typeface="Calibri" pitchFamily="34" charset="0"/>
                </a:rPr>
                <a:t>SKKNI</a:t>
              </a:r>
            </a:p>
          </p:txBody>
        </p:sp>
        <p:sp>
          <p:nvSpPr>
            <p:cNvPr id="11" name="TextBox 65"/>
            <p:cNvSpPr>
              <a:spLocks noChangeArrowheads="1"/>
            </p:cNvSpPr>
            <p:nvPr/>
          </p:nvSpPr>
          <p:spPr bwMode="auto">
            <a:xfrm>
              <a:off x="4905027" y="4926946"/>
              <a:ext cx="1112837" cy="544831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Calibri" pitchFamily="34" charset="0"/>
                </a:rPr>
                <a:t>KKNI</a:t>
              </a:r>
            </a:p>
          </p:txBody>
        </p:sp>
        <p:sp>
          <p:nvSpPr>
            <p:cNvPr id="12" name="TextBox 69"/>
            <p:cNvSpPr>
              <a:spLocks noChangeArrowheads="1"/>
            </p:cNvSpPr>
            <p:nvPr/>
          </p:nvSpPr>
          <p:spPr bwMode="auto">
            <a:xfrm>
              <a:off x="2868775" y="4916489"/>
              <a:ext cx="1265237" cy="544831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>
                  <a:latin typeface="Calibri" pitchFamily="34" charset="0"/>
                </a:rPr>
                <a:t>BSNP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005990" y="5921691"/>
              <a:ext cx="1655763" cy="0"/>
            </a:xfrm>
            <a:prstGeom prst="line">
              <a:avLst/>
            </a:prstGeom>
            <a:ln w="571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72"/>
            <p:cNvSpPr txBox="1">
              <a:spLocks noChangeArrowheads="1"/>
            </p:cNvSpPr>
            <p:nvPr/>
          </p:nvSpPr>
          <p:spPr bwMode="auto">
            <a:xfrm>
              <a:off x="438150" y="4941889"/>
              <a:ext cx="249872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Calibri" pitchFamily="34" charset="0"/>
                </a:rPr>
                <a:t>Dunia Pendidikan</a:t>
              </a:r>
            </a:p>
          </p:txBody>
        </p:sp>
        <p:sp>
          <p:nvSpPr>
            <p:cNvPr id="15" name="TextBox 73"/>
            <p:cNvSpPr txBox="1">
              <a:spLocks noChangeArrowheads="1"/>
            </p:cNvSpPr>
            <p:nvPr/>
          </p:nvSpPr>
          <p:spPr bwMode="auto">
            <a:xfrm>
              <a:off x="531812" y="5589588"/>
              <a:ext cx="184308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Calibri" pitchFamily="34" charset="0"/>
                </a:rPr>
                <a:t>Dunia Kerja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6024774" y="5210177"/>
              <a:ext cx="1655763" cy="6350"/>
            </a:xfrm>
            <a:prstGeom prst="line">
              <a:avLst/>
            </a:prstGeom>
            <a:ln w="571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4101938" y="5213352"/>
              <a:ext cx="797087" cy="1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4114638" y="5869643"/>
              <a:ext cx="784387" cy="12511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82"/>
            <p:cNvSpPr>
              <a:spLocks noChangeArrowheads="1"/>
            </p:cNvSpPr>
            <p:nvPr/>
          </p:nvSpPr>
          <p:spPr bwMode="auto">
            <a:xfrm>
              <a:off x="2836700" y="5614056"/>
              <a:ext cx="1265237" cy="544831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/>
              <a:r>
                <a:rPr lang="en-US" b="1" dirty="0">
                  <a:latin typeface="Calibri" pitchFamily="34" charset="0"/>
                </a:rPr>
                <a:t>BNSP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-202300" y="342169"/>
              <a:ext cx="11682907" cy="4584777"/>
              <a:chOff x="820050" y="341167"/>
              <a:chExt cx="11682907" cy="4584777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flipV="1">
                <a:off x="4052094" y="3688603"/>
                <a:ext cx="1669256" cy="18116"/>
              </a:xfrm>
              <a:prstGeom prst="line">
                <a:avLst/>
              </a:prstGeom>
              <a:ln w="57150">
                <a:solidFill>
                  <a:srgbClr val="C0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370762" y="3704294"/>
                <a:ext cx="2290763" cy="4762"/>
              </a:xfrm>
              <a:prstGeom prst="line">
                <a:avLst/>
              </a:prstGeom>
              <a:ln w="57150">
                <a:solidFill>
                  <a:srgbClr val="C0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Group 22"/>
              <p:cNvGrpSpPr/>
              <p:nvPr/>
            </p:nvGrpSpPr>
            <p:grpSpPr>
              <a:xfrm>
                <a:off x="820050" y="341167"/>
                <a:ext cx="11682907" cy="4584777"/>
                <a:chOff x="820050" y="341167"/>
                <a:chExt cx="11682907" cy="4584777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5721350" y="2668588"/>
                  <a:ext cx="2027238" cy="904875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5643563" y="2792413"/>
                  <a:ext cx="2027237" cy="904875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350"/>
                </a:p>
              </p:txBody>
            </p:sp>
            <p:grpSp>
              <p:nvGrpSpPr>
                <p:cNvPr id="26" name="Group 25"/>
                <p:cNvGrpSpPr/>
                <p:nvPr/>
              </p:nvGrpSpPr>
              <p:grpSpPr>
                <a:xfrm>
                  <a:off x="820050" y="341167"/>
                  <a:ext cx="11682907" cy="4584777"/>
                  <a:chOff x="820050" y="341167"/>
                  <a:chExt cx="11682907" cy="4584777"/>
                </a:xfrm>
              </p:grpSpPr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5514808" y="2945003"/>
                    <a:ext cx="2054563" cy="952143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US" sz="1350" b="1" dirty="0" err="1"/>
                      <a:t>Satuan</a:t>
                    </a:r>
                    <a:endParaRPr lang="en-US" sz="1350" b="1" dirty="0"/>
                  </a:p>
                  <a:p>
                    <a:pPr algn="ctr">
                      <a:defRPr/>
                    </a:pPr>
                    <a:r>
                      <a:rPr lang="en-US" sz="1350" b="1" dirty="0" err="1"/>
                      <a:t>Pendidikan</a:t>
                    </a:r>
                    <a:endParaRPr lang="en-US" sz="1350" b="1" dirty="0"/>
                  </a:p>
                </p:txBody>
              </p: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820050" y="341167"/>
                    <a:ext cx="11682907" cy="4584777"/>
                    <a:chOff x="820050" y="341167"/>
                    <a:chExt cx="11682907" cy="4584777"/>
                  </a:xfrm>
                </p:grpSpPr>
                <p:sp>
                  <p:nvSpPr>
                    <p:cNvPr id="29" name="Rounded Rectangle 28"/>
                    <p:cNvSpPr/>
                    <p:nvPr/>
                  </p:nvSpPr>
                  <p:spPr>
                    <a:xfrm>
                      <a:off x="2032933" y="3067050"/>
                      <a:ext cx="1674813" cy="673100"/>
                    </a:xfrm>
                    <a:prstGeom prst="roundRect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sz="135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" name="Rounded Rectangle 29"/>
                    <p:cNvSpPr/>
                    <p:nvPr/>
                  </p:nvSpPr>
                  <p:spPr>
                    <a:xfrm>
                      <a:off x="2115344" y="3248025"/>
                      <a:ext cx="1674812" cy="673100"/>
                    </a:xfrm>
                    <a:prstGeom prst="roundRect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sz="135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" name="Rounded Rectangle 30"/>
                    <p:cNvSpPr/>
                    <p:nvPr/>
                  </p:nvSpPr>
                  <p:spPr>
                    <a:xfrm>
                      <a:off x="9829800" y="2984222"/>
                      <a:ext cx="1693863" cy="646113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sz="135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" name="Rounded Rectangle 31"/>
                    <p:cNvSpPr/>
                    <p:nvPr/>
                  </p:nvSpPr>
                  <p:spPr>
                    <a:xfrm>
                      <a:off x="9741694" y="3184991"/>
                      <a:ext cx="1693862" cy="647700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sz="135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" name="Rounded Rectangle 32"/>
                    <p:cNvSpPr/>
                    <p:nvPr/>
                  </p:nvSpPr>
                  <p:spPr>
                    <a:xfrm>
                      <a:off x="9670256" y="3381238"/>
                      <a:ext cx="1693863" cy="646112"/>
                    </a:xfrm>
                    <a:prstGeom prst="roundRect">
                      <a:avLst/>
                    </a:prstGeom>
                    <a:solidFill>
                      <a:schemeClr val="bg2">
                        <a:lumMod val="75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Evaluator</a:t>
                      </a:r>
                    </a:p>
                  </p:txBody>
                </p:sp>
                <p:sp>
                  <p:nvSpPr>
                    <p:cNvPr id="34" name="Rounded Rectangle 33"/>
                    <p:cNvSpPr/>
                    <p:nvPr/>
                  </p:nvSpPr>
                  <p:spPr>
                    <a:xfrm>
                      <a:off x="6097588" y="1038225"/>
                      <a:ext cx="1695450" cy="646113"/>
                    </a:xfrm>
                    <a:prstGeom prst="round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sz="1350"/>
                    </a:p>
                  </p:txBody>
                </p:sp>
                <p:sp>
                  <p:nvSpPr>
                    <p:cNvPr id="35" name="Rounded Rectangle 34"/>
                    <p:cNvSpPr/>
                    <p:nvPr/>
                  </p:nvSpPr>
                  <p:spPr>
                    <a:xfrm>
                      <a:off x="5921375" y="1187450"/>
                      <a:ext cx="1695450" cy="646113"/>
                    </a:xfrm>
                    <a:prstGeom prst="round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sz="1350"/>
                    </a:p>
                  </p:txBody>
                </p:sp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5748338" y="1304926"/>
                      <a:ext cx="1684337" cy="749141"/>
                    </a:xfrm>
                    <a:prstGeom prst="roundRect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>
                        <a:defRPr/>
                      </a:pPr>
                      <a:r>
                        <a:rPr lang="en-US" sz="1350" b="1" dirty="0" err="1">
                          <a:latin typeface="Calibri" panose="020F0502020204030204" pitchFamily="34" charset="0"/>
                        </a:rPr>
                        <a:t>Fasilitator</a:t>
                      </a:r>
                      <a:r>
                        <a:rPr lang="en-US" sz="1350" b="1" dirty="0">
                          <a:latin typeface="Calibri" panose="020F0502020204030204" pitchFamily="34" charset="0"/>
                        </a:rPr>
                        <a:t>/</a:t>
                      </a:r>
                    </a:p>
                    <a:p>
                      <a:pPr algn="ctr">
                        <a:defRPr/>
                      </a:pPr>
                      <a:r>
                        <a:rPr lang="en-US" sz="1350" b="1" dirty="0">
                          <a:latin typeface="Calibri" panose="020F0502020204030204" pitchFamily="34" charset="0"/>
                        </a:rPr>
                        <a:t>Regulator</a:t>
                      </a:r>
                    </a:p>
                  </p:txBody>
                </p:sp>
                <p:sp>
                  <p:nvSpPr>
                    <p:cNvPr id="37" name="Rounded Rectangle 36"/>
                    <p:cNvSpPr/>
                    <p:nvPr/>
                  </p:nvSpPr>
                  <p:spPr>
                    <a:xfrm>
                      <a:off x="2334419" y="3389312"/>
                      <a:ext cx="1695450" cy="646112"/>
                    </a:xfrm>
                    <a:prstGeom prst="roundRect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r>
                        <a:rPr lang="en-US" b="1" dirty="0" err="1">
                          <a:solidFill>
                            <a:schemeClr val="tx1"/>
                          </a:solidFill>
                        </a:rPr>
                        <a:t>Standar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8" name="TextBox 3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588125" y="4327525"/>
                      <a:ext cx="2200089" cy="40010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350" b="1">
                          <a:latin typeface="Calibri" pitchFamily="34" charset="0"/>
                        </a:rPr>
                        <a:t>Indikator/deskriptor</a:t>
                      </a:r>
                    </a:p>
                  </p:txBody>
                </p:sp>
                <p:sp>
                  <p:nvSpPr>
                    <p:cNvPr id="39" name="TextBox 3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683500" y="3310959"/>
                      <a:ext cx="2040473" cy="430887"/>
                    </a:xfrm>
                    <a:prstGeom prst="rect">
                      <a:avLst/>
                    </a:prstGeom>
                    <a:solidFill>
                      <a:srgbClr val="A9D7E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500" b="1" dirty="0" err="1">
                          <a:latin typeface="Calibri" pitchFamily="34" charset="0"/>
                        </a:rPr>
                        <a:t>Akreditasi</a:t>
                      </a:r>
                      <a:r>
                        <a:rPr lang="en-US" sz="1500" b="1" dirty="0">
                          <a:latin typeface="Calibri" pitchFamily="34" charset="0"/>
                        </a:rPr>
                        <a:t>/SPME</a:t>
                      </a:r>
                    </a:p>
                  </p:txBody>
                </p:sp>
                <p:sp>
                  <p:nvSpPr>
                    <p:cNvPr id="40" name="TextBox 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33862" y="3315351"/>
                      <a:ext cx="1341051" cy="43088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500" b="1" dirty="0" err="1">
                          <a:latin typeface="Calibri" pitchFamily="34" charset="0"/>
                        </a:rPr>
                        <a:t>Kurikulum</a:t>
                      </a:r>
                      <a:endParaRPr lang="en-US" sz="1500" b="1" dirty="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1" name="TextBox 4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773864" y="1995488"/>
                      <a:ext cx="1998581" cy="67710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marL="85725" indent="-85725">
                        <a:buFont typeface="Arial" pitchFamily="34" charset="0"/>
                        <a:buChar char="•"/>
                      </a:pPr>
                      <a:r>
                        <a:rPr lang="en-US" sz="1350">
                          <a:latin typeface="Calibri" pitchFamily="34" charset="0"/>
                        </a:rPr>
                        <a:t>Regulasi-Fasilitasi</a:t>
                      </a:r>
                    </a:p>
                    <a:p>
                      <a:pPr marL="85725" indent="-85725">
                        <a:buFont typeface="Arial" pitchFamily="34" charset="0"/>
                        <a:buChar char="•"/>
                      </a:pPr>
                      <a:r>
                        <a:rPr lang="en-US" sz="1350">
                          <a:latin typeface="Calibri" pitchFamily="34" charset="0"/>
                        </a:rPr>
                        <a:t>Pemberian izin</a:t>
                      </a:r>
                    </a:p>
                  </p:txBody>
                </p:sp>
                <p:sp>
                  <p:nvSpPr>
                    <p:cNvPr id="42" name="TextBox 4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0234612" y="3998913"/>
                      <a:ext cx="829264" cy="492443"/>
                    </a:xfrm>
                    <a:prstGeom prst="rect">
                      <a:avLst/>
                    </a:prstGeom>
                    <a:solidFill>
                      <a:srgbClr val="F88631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b="1" dirty="0">
                          <a:latin typeface="Calibri" pitchFamily="34" charset="0"/>
                        </a:rPr>
                        <a:t>BAN</a:t>
                      </a:r>
                    </a:p>
                  </p:txBody>
                </p:sp>
                <p:sp>
                  <p:nvSpPr>
                    <p:cNvPr id="43" name="TextBox 4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80285" y="4000688"/>
                      <a:ext cx="932307" cy="492443"/>
                    </a:xfrm>
                    <a:prstGeom prst="rect">
                      <a:avLst/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b="1" dirty="0">
                          <a:latin typeface="Calibri" pitchFamily="34" charset="0"/>
                        </a:rPr>
                        <a:t>BSNP</a:t>
                      </a:r>
                    </a:p>
                  </p:txBody>
                </p:sp>
                <p:sp>
                  <p:nvSpPr>
                    <p:cNvPr id="44" name="TextBox 4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058516" y="341167"/>
                      <a:ext cx="5808844" cy="77970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600" b="1" dirty="0" err="1">
                          <a:latin typeface="Book Antiqua"/>
                          <a:cs typeface="Book Antiqua"/>
                        </a:rPr>
                        <a:t>Kementerian</a:t>
                      </a:r>
                      <a:r>
                        <a:rPr lang="en-US" sz="1600" b="1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en-US" sz="1600" b="1" dirty="0" err="1">
                          <a:latin typeface="Book Antiqua"/>
                          <a:cs typeface="Book Antiqua"/>
                        </a:rPr>
                        <a:t>Bidang</a:t>
                      </a:r>
                      <a:r>
                        <a:rPr lang="en-US" sz="1600" b="1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en-US" sz="1600" b="1" dirty="0" err="1">
                          <a:latin typeface="Book Antiqua"/>
                          <a:cs typeface="Book Antiqua"/>
                        </a:rPr>
                        <a:t>Pendidikan</a:t>
                      </a:r>
                      <a:endParaRPr lang="en-US" sz="1600" b="1" dirty="0">
                        <a:latin typeface="Book Antiqua"/>
                        <a:cs typeface="Book Antiqua"/>
                      </a:endParaRPr>
                    </a:p>
                    <a:p>
                      <a:pPr algn="ctr"/>
                      <a:r>
                        <a:rPr lang="en-US" sz="1600" b="1" dirty="0" err="1">
                          <a:latin typeface="Book Antiqua"/>
                          <a:cs typeface="Book Antiqua"/>
                        </a:rPr>
                        <a:t>Kementerian</a:t>
                      </a:r>
                      <a:r>
                        <a:rPr lang="en-US" sz="1600" b="1" dirty="0">
                          <a:latin typeface="Book Antiqua"/>
                          <a:cs typeface="Book Antiqua"/>
                        </a:rPr>
                        <a:t> lain </a:t>
                      </a:r>
                      <a:r>
                        <a:rPr lang="en-US" sz="1600" b="1" dirty="0" err="1">
                          <a:latin typeface="Book Antiqua"/>
                          <a:cs typeface="Book Antiqua"/>
                        </a:rPr>
                        <a:t>penyelenggara</a:t>
                      </a:r>
                      <a:r>
                        <a:rPr lang="en-US" sz="1600" b="1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en-US" sz="1600" b="1" dirty="0" err="1">
                          <a:latin typeface="Book Antiqua"/>
                          <a:cs typeface="Book Antiqua"/>
                        </a:rPr>
                        <a:t>pendidikan</a:t>
                      </a:r>
                      <a:endParaRPr lang="en-US" sz="1600" b="1" dirty="0">
                        <a:latin typeface="Book Antiqua"/>
                        <a:cs typeface="Book Antiqua"/>
                      </a:endParaRPr>
                    </a:p>
                  </p:txBody>
                </p:sp>
                <p:sp>
                  <p:nvSpPr>
                    <p:cNvPr id="45" name="TextBox 5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813549" y="3807480"/>
                      <a:ext cx="2031412" cy="40010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350" b="1" i="1" dirty="0">
                          <a:latin typeface="Calibri" pitchFamily="34" charset="0"/>
                        </a:rPr>
                        <a:t>PAUD, </a:t>
                      </a:r>
                      <a:r>
                        <a:rPr lang="en-US" sz="1350" b="1" i="1" dirty="0" err="1">
                          <a:latin typeface="Calibri" pitchFamily="34" charset="0"/>
                        </a:rPr>
                        <a:t>DasMen</a:t>
                      </a:r>
                      <a:r>
                        <a:rPr lang="en-US" sz="1350" b="1" i="1" dirty="0">
                          <a:latin typeface="Calibri" pitchFamily="34" charset="0"/>
                        </a:rPr>
                        <a:t>, PT</a:t>
                      </a:r>
                    </a:p>
                  </p:txBody>
                </p:sp>
                <p:sp>
                  <p:nvSpPr>
                    <p:cNvPr id="46" name="TextBox 7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20050" y="1890231"/>
                      <a:ext cx="1980841" cy="779701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sz="1600" dirty="0" err="1">
                          <a:latin typeface="Book Antiqua"/>
                          <a:cs typeface="Book Antiqua"/>
                        </a:rPr>
                        <a:t>Standar</a:t>
                      </a:r>
                      <a:r>
                        <a:rPr lang="en-US" sz="1600" dirty="0">
                          <a:latin typeface="Book Antiqua"/>
                          <a:cs typeface="Book Antiqua"/>
                        </a:rPr>
                        <a:t> </a:t>
                      </a:r>
                      <a:r>
                        <a:rPr lang="en-US" sz="1600" dirty="0" err="1" smtClean="0">
                          <a:latin typeface="Book Antiqua"/>
                          <a:cs typeface="Book Antiqua"/>
                        </a:rPr>
                        <a:t>dan</a:t>
                      </a:r>
                      <a:r>
                        <a:rPr lang="en-US" sz="1600" dirty="0" smtClean="0">
                          <a:latin typeface="Book Antiqua"/>
                          <a:cs typeface="Book Antiqua"/>
                        </a:rPr>
                        <a:t>  </a:t>
                      </a:r>
                      <a:r>
                        <a:rPr lang="en-US" sz="1600" dirty="0" err="1">
                          <a:latin typeface="Book Antiqua"/>
                          <a:cs typeface="Book Antiqua"/>
                        </a:rPr>
                        <a:t>Rekomendasi</a:t>
                      </a:r>
                      <a:endParaRPr lang="en-US" sz="1600" dirty="0">
                        <a:latin typeface="Book Antiqua"/>
                        <a:cs typeface="Book Antiqua"/>
                      </a:endParaRPr>
                    </a:p>
                  </p:txBody>
                </p:sp>
                <p:sp>
                  <p:nvSpPr>
                    <p:cNvPr id="47" name="TextBox 7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0735283" y="1280598"/>
                      <a:ext cx="1767674" cy="1107996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3366FF"/>
                      </a:solidFill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600" dirty="0" err="1">
                          <a:latin typeface="Calibri" pitchFamily="34" charset="0"/>
                        </a:rPr>
                        <a:t>Laporan</a:t>
                      </a:r>
                      <a:r>
                        <a:rPr lang="en-US" sz="1600" dirty="0">
                          <a:latin typeface="Calibri" pitchFamily="34" charset="0"/>
                        </a:rPr>
                        <a:t> </a:t>
                      </a:r>
                      <a:endParaRPr lang="en-US" sz="1600" dirty="0" smtClean="0">
                        <a:latin typeface="Calibri" pitchFamily="34" charset="0"/>
                      </a:endParaRPr>
                    </a:p>
                    <a:p>
                      <a:r>
                        <a:rPr lang="en-US" sz="1600" dirty="0" err="1" smtClean="0">
                          <a:latin typeface="Calibri" pitchFamily="34" charset="0"/>
                        </a:rPr>
                        <a:t>Akreditasi</a:t>
                      </a:r>
                      <a:r>
                        <a:rPr lang="en-US" sz="1600" dirty="0">
                          <a:latin typeface="Calibri" pitchFamily="34" charset="0"/>
                        </a:rPr>
                        <a:t>, </a:t>
                      </a:r>
                      <a:endParaRPr lang="en-US" sz="1600" dirty="0" smtClean="0">
                        <a:latin typeface="Calibri" pitchFamily="34" charset="0"/>
                      </a:endParaRPr>
                    </a:p>
                    <a:p>
                      <a:r>
                        <a:rPr lang="en-US" sz="1600" dirty="0" err="1" smtClean="0">
                          <a:latin typeface="Calibri" pitchFamily="34" charset="0"/>
                        </a:rPr>
                        <a:t>Rekomendasi</a:t>
                      </a:r>
                      <a:endParaRPr lang="en-US" sz="1600" dirty="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48" name="TextBox 7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021557" y="3697661"/>
                      <a:ext cx="1832125" cy="400109"/>
                    </a:xfrm>
                    <a:prstGeom prst="rect">
                      <a:avLst/>
                    </a:prstGeom>
                    <a:solidFill>
                      <a:srgbClr val="A9D7E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350" b="1" i="1" dirty="0">
                          <a:latin typeface="Calibri" pitchFamily="34" charset="0"/>
                        </a:rPr>
                        <a:t>SPMI, R&amp;D/PPM</a:t>
                      </a:r>
                    </a:p>
                  </p:txBody>
                </p:sp>
                <p:sp>
                  <p:nvSpPr>
                    <p:cNvPr id="49" name="Left-Right-Up Arrow 48"/>
                    <p:cNvSpPr/>
                    <p:nvPr/>
                  </p:nvSpPr>
                  <p:spPr>
                    <a:xfrm>
                      <a:off x="3247231" y="3873221"/>
                      <a:ext cx="6991350" cy="558800"/>
                    </a:xfrm>
                    <a:prstGeom prst="leftRightUpArrow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sz="1350"/>
                    </a:p>
                  </p:txBody>
                </p:sp>
                <p:cxnSp>
                  <p:nvCxnSpPr>
                    <p:cNvPr id="50" name="Elbow Connector 49"/>
                    <p:cNvCxnSpPr/>
                    <p:nvPr/>
                  </p:nvCxnSpPr>
                  <p:spPr>
                    <a:xfrm rot="5400000">
                      <a:off x="5813425" y="4334601"/>
                      <a:ext cx="1063625" cy="119062"/>
                    </a:xfrm>
                    <a:prstGeom prst="bentConnector3">
                      <a:avLst>
                        <a:gd name="adj1" fmla="val 50000"/>
                      </a:avLst>
                    </a:prstGeom>
                    <a:ln w="5715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Elbow Connector 50"/>
                    <p:cNvCxnSpPr/>
                    <p:nvPr/>
                  </p:nvCxnSpPr>
                  <p:spPr>
                    <a:xfrm>
                      <a:off x="7786595" y="1423568"/>
                      <a:ext cx="2922588" cy="1547812"/>
                    </a:xfrm>
                    <a:prstGeom prst="bentConnector2">
                      <a:avLst/>
                    </a:prstGeom>
                    <a:ln w="76200">
                      <a:solidFill>
                        <a:srgbClr val="C00000"/>
                      </a:solidFill>
                      <a:headEnd type="triangl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Elbow Connector 51"/>
                    <p:cNvCxnSpPr>
                      <a:stCxn id="29" idx="0"/>
                    </p:cNvCxnSpPr>
                    <p:nvPr/>
                  </p:nvCxnSpPr>
                  <p:spPr>
                    <a:xfrm rot="5400000" flipH="1" flipV="1">
                      <a:off x="3558521" y="873125"/>
                      <a:ext cx="1506537" cy="2881313"/>
                    </a:xfrm>
                    <a:prstGeom prst="bentConnector2">
                      <a:avLst/>
                    </a:prstGeom>
                    <a:ln w="76200">
                      <a:solidFill>
                        <a:srgbClr val="C00000"/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3" name="Down Arrow 52"/>
                    <p:cNvSpPr/>
                    <p:nvPr/>
                  </p:nvSpPr>
                  <p:spPr>
                    <a:xfrm>
                      <a:off x="6611938" y="2049463"/>
                      <a:ext cx="261937" cy="592137"/>
                    </a:xfrm>
                    <a:prstGeom prst="downArrow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rgbClr val="9900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sz="1350"/>
                    </a:p>
                  </p:txBody>
                </p:sp>
                <p:cxnSp>
                  <p:nvCxnSpPr>
                    <p:cNvPr id="54" name="Elbow Connector 53"/>
                    <p:cNvCxnSpPr/>
                    <p:nvPr/>
                  </p:nvCxnSpPr>
                  <p:spPr>
                    <a:xfrm>
                      <a:off x="7613054" y="1737747"/>
                      <a:ext cx="2191744" cy="1439638"/>
                    </a:xfrm>
                    <a:prstGeom prst="bentConnector3">
                      <a:avLst>
                        <a:gd name="adj1" fmla="val 50000"/>
                      </a:avLst>
                    </a:prstGeom>
                    <a:ln w="38100">
                      <a:solidFill>
                        <a:srgbClr val="9900FF"/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5" name="TextBox 1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703637" y="2370284"/>
                      <a:ext cx="1313659" cy="77970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sz="1600" dirty="0" err="1">
                          <a:latin typeface="Calibri" pitchFamily="34" charset="0"/>
                        </a:rPr>
                        <a:t>Regulasi</a:t>
                      </a:r>
                      <a:endParaRPr lang="en-US" sz="1600" dirty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en-US" sz="1600" dirty="0" err="1">
                          <a:latin typeface="Calibri" pitchFamily="34" charset="0"/>
                        </a:rPr>
                        <a:t>Fasilitasi</a:t>
                      </a:r>
                      <a:endParaRPr lang="en-US" sz="1600" dirty="0">
                        <a:latin typeface="Calibri" pitchFamily="34" charset="0"/>
                      </a:endParaRPr>
                    </a:p>
                  </p:txBody>
                </p:sp>
                <p:cxnSp>
                  <p:nvCxnSpPr>
                    <p:cNvPr id="56" name="Elbow Connector 55"/>
                    <p:cNvCxnSpPr/>
                    <p:nvPr/>
                  </p:nvCxnSpPr>
                  <p:spPr>
                    <a:xfrm rot="10800000" flipV="1">
                      <a:off x="3717599" y="1855133"/>
                      <a:ext cx="2038350" cy="1296988"/>
                    </a:xfrm>
                    <a:prstGeom prst="bentConnector3">
                      <a:avLst>
                        <a:gd name="adj1" fmla="val 50000"/>
                      </a:avLst>
                    </a:prstGeom>
                    <a:ln w="38100">
                      <a:solidFill>
                        <a:srgbClr val="9900FF"/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7" name="TextBox 1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33496" y="2274274"/>
                      <a:ext cx="1276043" cy="77970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sz="1600" dirty="0" err="1">
                          <a:latin typeface="Calibri" pitchFamily="34" charset="0"/>
                        </a:rPr>
                        <a:t>Regulasi</a:t>
                      </a:r>
                      <a:endParaRPr lang="en-US" sz="1600" dirty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en-US" sz="1600" dirty="0" err="1">
                          <a:latin typeface="Calibri" pitchFamily="34" charset="0"/>
                        </a:rPr>
                        <a:t>Fasilitasi</a:t>
                      </a:r>
                      <a:endParaRPr lang="en-US" sz="1600" dirty="0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133842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ook Antiqua"/>
                <a:cs typeface="Book Antiqua"/>
              </a:rPr>
              <a:t>Standar</a:t>
            </a: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ook Antiqua"/>
                <a:cs typeface="Book Antiqua"/>
              </a:rPr>
              <a:t> </a:t>
            </a:r>
            <a:r>
              <a:rPr lang="en-US" sz="3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/>
                <a:cs typeface="Book Antiqua"/>
              </a:rPr>
              <a:t>Pendidikan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/>
                <a:cs typeface="Book Antiqua"/>
              </a:rPr>
              <a:t> </a:t>
            </a:r>
            <a:r>
              <a:rPr lang="en-US" sz="3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/>
                <a:cs typeface="Book Antiqua"/>
              </a:rPr>
              <a:t>Tinggi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 Antiqua"/>
                <a:cs typeface="Book Antiqua"/>
              </a:rPr>
              <a:t> </a:t>
            </a:r>
            <a:endParaRPr lang="id-ID" sz="3200" b="1" dirty="0">
              <a:latin typeface="Book Antiqua"/>
              <a:cs typeface="Book Antiqua"/>
            </a:endParaRPr>
          </a:p>
        </p:txBody>
      </p:sp>
      <p:graphicFrame>
        <p:nvGraphicFramePr>
          <p:cNvPr id="8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08194340"/>
              </p:ext>
            </p:extLst>
          </p:nvPr>
        </p:nvGraphicFramePr>
        <p:xfrm>
          <a:off x="1187624" y="699542"/>
          <a:ext cx="770485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88550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Book Antiqua"/>
                <a:cs typeface="Book Antiqua"/>
              </a:rPr>
              <a:t>Implementasi</a:t>
            </a:r>
            <a:r>
              <a:rPr lang="en-US" b="1" dirty="0" smtClean="0">
                <a:latin typeface="Book Antiqua"/>
                <a:cs typeface="Book Antiqua"/>
              </a:rPr>
              <a:t> SN-</a:t>
            </a:r>
            <a:r>
              <a:rPr lang="en-US" b="1" dirty="0" err="1" smtClean="0">
                <a:latin typeface="Book Antiqua"/>
                <a:cs typeface="Book Antiqua"/>
              </a:rPr>
              <a:t>Dikti</a:t>
            </a:r>
            <a:endParaRPr lang="en-US" b="1" dirty="0">
              <a:latin typeface="Book Antiqua"/>
              <a:cs typeface="Book Antiqua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4043348595"/>
              </p:ext>
            </p:extLst>
          </p:nvPr>
        </p:nvGraphicFramePr>
        <p:xfrm>
          <a:off x="1059568" y="1031698"/>
          <a:ext cx="7976928" cy="3844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40152" y="1203598"/>
            <a:ext cx="2520280" cy="646331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Badan</a:t>
            </a:r>
            <a:r>
              <a:rPr lang="en-US" dirty="0" smtClean="0"/>
              <a:t> </a:t>
            </a:r>
            <a:r>
              <a:rPr lang="en-US" dirty="0" err="1" smtClean="0"/>
              <a:t>Penyusun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(BSNP)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2787774"/>
            <a:ext cx="1152128" cy="646331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Perguruan</a:t>
            </a:r>
            <a:r>
              <a:rPr lang="en-US" dirty="0" smtClean="0"/>
              <a:t> </a:t>
            </a:r>
            <a:endParaRPr lang="en-US" dirty="0" smtClean="0"/>
          </a:p>
          <a:p>
            <a:pPr algn="ctr"/>
            <a:r>
              <a:rPr lang="en-US" dirty="0" err="1" smtClean="0"/>
              <a:t>Tinggi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8144" y="4371950"/>
            <a:ext cx="1728192" cy="369332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Perguruan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19672" y="2715766"/>
            <a:ext cx="1224136" cy="400110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BAN-PT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93630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8064896" cy="884466"/>
          </a:xfrm>
        </p:spPr>
        <p:txBody>
          <a:bodyPr/>
          <a:lstStyle/>
          <a:p>
            <a:r>
              <a:rPr lang="en-US" sz="4400" b="1" dirty="0" err="1" smtClean="0">
                <a:latin typeface="Book Antiqua"/>
                <a:cs typeface="Book Antiqua"/>
              </a:rPr>
              <a:t>Fungsi</a:t>
            </a:r>
            <a:r>
              <a:rPr lang="en-US" sz="4400" b="1" dirty="0" smtClean="0">
                <a:latin typeface="Book Antiqua"/>
                <a:cs typeface="Book Antiqua"/>
              </a:rPr>
              <a:t> </a:t>
            </a:r>
            <a:r>
              <a:rPr lang="en-US" sz="4400" b="1" dirty="0" err="1" smtClean="0">
                <a:latin typeface="Book Antiqua"/>
                <a:cs typeface="Book Antiqua"/>
              </a:rPr>
              <a:t>Standar</a:t>
            </a:r>
            <a:endParaRPr lang="id-ID" sz="4400" b="1" dirty="0">
              <a:latin typeface="Book Antiqua"/>
              <a:cs typeface="Book Antiqua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55299535"/>
              </p:ext>
            </p:extLst>
          </p:nvPr>
        </p:nvGraphicFramePr>
        <p:xfrm>
          <a:off x="971599" y="1707654"/>
          <a:ext cx="8184433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915566"/>
            <a:ext cx="79208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err="1" smtClean="0">
                <a:latin typeface="Book Antiqua"/>
                <a:cs typeface="Book Antiqua"/>
              </a:rPr>
              <a:t>Sebagai</a:t>
            </a:r>
            <a:r>
              <a:rPr lang="en-US" sz="2600" b="1" dirty="0" smtClean="0">
                <a:latin typeface="Book Antiqua"/>
                <a:cs typeface="Book Antiqua"/>
              </a:rPr>
              <a:t> </a:t>
            </a:r>
            <a:r>
              <a:rPr lang="en-US" sz="2600" b="1" dirty="0" err="1" smtClean="0">
                <a:latin typeface="Book Antiqua"/>
                <a:cs typeface="Book Antiqua"/>
              </a:rPr>
              <a:t>acuan</a:t>
            </a:r>
            <a:r>
              <a:rPr lang="en-US" sz="2600" b="1" dirty="0" smtClean="0">
                <a:latin typeface="Book Antiqua"/>
                <a:cs typeface="Book Antiqua"/>
              </a:rPr>
              <a:t>, </a:t>
            </a:r>
            <a:r>
              <a:rPr lang="en-US" sz="2600" b="1" dirty="0" err="1" smtClean="0">
                <a:latin typeface="Book Antiqua"/>
                <a:cs typeface="Book Antiqua"/>
              </a:rPr>
              <a:t>pedoman</a:t>
            </a:r>
            <a:r>
              <a:rPr lang="en-US" sz="2600" b="1" dirty="0" smtClean="0">
                <a:latin typeface="Book Antiqua"/>
                <a:cs typeface="Book Antiqua"/>
              </a:rPr>
              <a:t>, </a:t>
            </a:r>
            <a:r>
              <a:rPr lang="en-US" sz="2600" b="1" dirty="0" err="1" smtClean="0">
                <a:latin typeface="Book Antiqua"/>
                <a:cs typeface="Book Antiqua"/>
              </a:rPr>
              <a:t>panduan</a:t>
            </a:r>
            <a:r>
              <a:rPr lang="en-US" sz="2600" b="1" dirty="0" smtClean="0">
                <a:latin typeface="Book Antiqua"/>
                <a:cs typeface="Book Antiqua"/>
              </a:rPr>
              <a:t> (</a:t>
            </a:r>
            <a:r>
              <a:rPr lang="en-US" sz="2600" b="1" i="1" dirty="0" smtClean="0">
                <a:latin typeface="Book Antiqua"/>
                <a:cs typeface="Book Antiqua"/>
              </a:rPr>
              <a:t>as reference</a:t>
            </a:r>
            <a:r>
              <a:rPr lang="en-US" sz="2600" b="1" dirty="0" smtClean="0">
                <a:latin typeface="Book Antiqua"/>
                <a:cs typeface="Book Antiqua"/>
              </a:rPr>
              <a:t>): </a:t>
            </a:r>
            <a:endParaRPr lang="en-US" sz="2600" b="1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626670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958" y="0"/>
            <a:ext cx="7956376" cy="884466"/>
          </a:xfrm>
        </p:spPr>
        <p:txBody>
          <a:bodyPr/>
          <a:lstStyle/>
          <a:p>
            <a:r>
              <a:rPr lang="en-US" sz="3600" b="1" dirty="0" err="1" smtClean="0">
                <a:latin typeface="Book Antiqua"/>
                <a:cs typeface="Book Antiqua"/>
              </a:rPr>
              <a:t>Karakteristik</a:t>
            </a:r>
            <a:r>
              <a:rPr lang="en-US" sz="3600" b="1" dirty="0" smtClean="0">
                <a:latin typeface="Book Antiqua"/>
                <a:cs typeface="Book Antiqua"/>
              </a:rPr>
              <a:t> </a:t>
            </a:r>
            <a:r>
              <a:rPr lang="en-US" sz="3600" b="1" dirty="0" err="1" smtClean="0">
                <a:latin typeface="Book Antiqua"/>
                <a:cs typeface="Book Antiqua"/>
              </a:rPr>
              <a:t>Standar</a:t>
            </a:r>
            <a:endParaRPr lang="id-ID" sz="3600" b="1" dirty="0">
              <a:latin typeface="Book Antiqua"/>
              <a:cs typeface="Book Antiqua"/>
            </a:endParaRPr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287225"/>
              </p:ext>
            </p:extLst>
          </p:nvPr>
        </p:nvGraphicFramePr>
        <p:xfrm>
          <a:off x="1124343" y="987574"/>
          <a:ext cx="7920880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6718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76792" y="314107"/>
            <a:ext cx="7399664" cy="4273867"/>
            <a:chOff x="999816" y="144046"/>
            <a:chExt cx="9482175" cy="5873555"/>
          </a:xfrm>
        </p:grpSpPr>
        <p:sp>
          <p:nvSpPr>
            <p:cNvPr id="9" name="TextBox 8"/>
            <p:cNvSpPr txBox="1"/>
            <p:nvPr/>
          </p:nvSpPr>
          <p:spPr>
            <a:xfrm>
              <a:off x="999816" y="144046"/>
              <a:ext cx="9482175" cy="57425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b="1" dirty="0" err="1">
                  <a:latin typeface="Book Antiqua"/>
                  <a:cs typeface="Book Antiqua"/>
                </a:rPr>
                <a:t>Anggota</a:t>
              </a:r>
              <a:r>
                <a:rPr lang="en-US" sz="2100" b="1" dirty="0">
                  <a:latin typeface="Book Antiqua"/>
                  <a:cs typeface="Book Antiqua"/>
                </a:rPr>
                <a:t> BSNP </a:t>
              </a:r>
              <a:r>
                <a:rPr lang="en-US" sz="2100" b="1" dirty="0" err="1">
                  <a:latin typeface="Book Antiqua"/>
                  <a:cs typeface="Book Antiqua"/>
                </a:rPr>
                <a:t>Periode</a:t>
              </a:r>
              <a:r>
                <a:rPr lang="en-US" sz="2100" b="1" dirty="0">
                  <a:latin typeface="Book Antiqua"/>
                  <a:cs typeface="Book Antiqua"/>
                </a:rPr>
                <a:t> 2014-2018</a:t>
              </a: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325" y="752426"/>
              <a:ext cx="9468665" cy="526517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4926" y="4515966"/>
            <a:ext cx="7371530" cy="522566"/>
          </a:xfrm>
          <a:solidFill>
            <a:schemeClr val="tx2">
              <a:lumMod val="40000"/>
              <a:lumOff val="60000"/>
            </a:schemeClr>
          </a:solidFill>
        </p:spPr>
        <p:txBody>
          <a:bodyPr lIns="68580" tIns="34290" rIns="68580" bIns="34290"/>
          <a:lstStyle/>
          <a:p>
            <a:pPr lvl="0"/>
            <a:endParaRPr lang="en-US" dirty="0" smtClean="0"/>
          </a:p>
          <a:p>
            <a:pPr lvl="0" algn="ctr"/>
            <a:r>
              <a:rPr lang="en-US" sz="1400" dirty="0" err="1">
                <a:solidFill>
                  <a:schemeClr val="tx1"/>
                </a:solidFill>
                <a:latin typeface="Book Antiqua"/>
                <a:cs typeface="Book Antiqua"/>
              </a:rPr>
              <a:t>Keputusan</a:t>
            </a:r>
            <a:r>
              <a:rPr lang="en-US" sz="1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Book Antiqua"/>
                <a:cs typeface="Book Antiqua"/>
              </a:rPr>
              <a:t>Menteri</a:t>
            </a:r>
            <a:r>
              <a:rPr lang="en-US" sz="1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Book Antiqua"/>
                <a:cs typeface="Book Antiqua"/>
              </a:rPr>
              <a:t>Pendidikan</a:t>
            </a:r>
            <a:r>
              <a:rPr lang="en-US" sz="1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Book Antiqua"/>
                <a:cs typeface="Book Antiqua"/>
              </a:rPr>
              <a:t>dan</a:t>
            </a:r>
            <a:r>
              <a:rPr lang="en-US" sz="1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Book Antiqua"/>
                <a:cs typeface="Book Antiqua"/>
              </a:rPr>
              <a:t>Kebudayaan</a:t>
            </a:r>
            <a:r>
              <a:rPr lang="en-US" sz="1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id-ID" sz="1400" dirty="0">
                <a:solidFill>
                  <a:schemeClr val="tx1"/>
                </a:solidFill>
                <a:latin typeface="Book Antiqua"/>
                <a:cs typeface="Book Antiqua"/>
              </a:rPr>
              <a:t>Nomor </a:t>
            </a:r>
            <a:r>
              <a:rPr lang="en-US" sz="1400" dirty="0">
                <a:solidFill>
                  <a:schemeClr val="tx1"/>
                </a:solidFill>
                <a:latin typeface="Book Antiqua"/>
                <a:cs typeface="Book Antiqua"/>
              </a:rPr>
              <a:t>220</a:t>
            </a:r>
            <a:r>
              <a:rPr lang="id-ID" sz="1400" dirty="0">
                <a:solidFill>
                  <a:schemeClr val="tx1"/>
                </a:solidFill>
                <a:latin typeface="Book Antiqua"/>
                <a:cs typeface="Book Antiqua"/>
              </a:rPr>
              <a:t>/P/2014 tentang </a:t>
            </a:r>
            <a:endParaRPr lang="id-ID" sz="1400" dirty="0">
              <a:solidFill>
                <a:schemeClr val="tx1"/>
              </a:solidFill>
              <a:latin typeface="Book Antiqua"/>
              <a:cs typeface="Book Antiqua"/>
            </a:endParaRPr>
          </a:p>
          <a:p>
            <a:pPr lvl="0" algn="ctr"/>
            <a:r>
              <a:rPr lang="id-ID" sz="1400" dirty="0">
                <a:solidFill>
                  <a:schemeClr val="tx1"/>
                </a:solidFill>
                <a:latin typeface="Book Antiqua"/>
                <a:cs typeface="Book Antiqua"/>
              </a:rPr>
              <a:t>Pengangkatan </a:t>
            </a:r>
            <a:r>
              <a:rPr lang="en-US" sz="1400" dirty="0" err="1">
                <a:solidFill>
                  <a:schemeClr val="tx1"/>
                </a:solidFill>
                <a:latin typeface="Book Antiqua"/>
                <a:cs typeface="Book Antiqua"/>
              </a:rPr>
              <a:t>Anggota</a:t>
            </a:r>
            <a:r>
              <a:rPr lang="en-US" sz="1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id-ID" sz="1400" dirty="0">
                <a:solidFill>
                  <a:schemeClr val="tx1"/>
                </a:solidFill>
                <a:latin typeface="Book Antiqua"/>
                <a:cs typeface="Book Antiqua"/>
              </a:rPr>
              <a:t>Badan Standar Nasional Pendidikan</a:t>
            </a:r>
            <a:r>
              <a:rPr lang="en-US" sz="1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Book Antiqua"/>
                <a:cs typeface="Book Antiqua"/>
              </a:rPr>
              <a:t>Periode</a:t>
            </a:r>
            <a:r>
              <a:rPr lang="en-US" sz="1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Book Antiqua"/>
                <a:cs typeface="Book Antiqua"/>
              </a:rPr>
              <a:t>Tahun</a:t>
            </a:r>
            <a:r>
              <a:rPr lang="en-US" sz="1400" dirty="0">
                <a:solidFill>
                  <a:schemeClr val="tx1"/>
                </a:solidFill>
                <a:latin typeface="Book Antiqua"/>
                <a:cs typeface="Book Antiqua"/>
              </a:rPr>
              <a:t> 2014-2018</a:t>
            </a:r>
            <a:r>
              <a:rPr lang="id-ID" sz="1400" dirty="0" smtClean="0">
                <a:solidFill>
                  <a:schemeClr val="tx1"/>
                </a:solidFill>
                <a:latin typeface="Book Antiqua"/>
                <a:cs typeface="Book Antiqua"/>
              </a:rPr>
              <a:t>.</a:t>
            </a:r>
            <a:endParaRPr lang="en-ID" sz="1400" dirty="0">
              <a:solidFill>
                <a:schemeClr val="tx1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431755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47664" y="2067694"/>
            <a:ext cx="6264696" cy="954107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Book Antiqua"/>
                <a:cs typeface="Book Antiqua"/>
              </a:rPr>
              <a:t>STANDAR </a:t>
            </a:r>
            <a:r>
              <a:rPr lang="en-US" sz="2800" b="1" dirty="0" smtClean="0">
                <a:latin typeface="Book Antiqua"/>
                <a:cs typeface="Book Antiqua"/>
              </a:rPr>
              <a:t>NASIONAL </a:t>
            </a:r>
            <a:endParaRPr lang="en-US" sz="2800" b="1" dirty="0" smtClean="0">
              <a:latin typeface="Book Antiqua"/>
              <a:cs typeface="Book Antiqua"/>
            </a:endParaRPr>
          </a:p>
          <a:p>
            <a:pPr algn="ctr"/>
            <a:r>
              <a:rPr lang="en-US" sz="2800" b="1" dirty="0" smtClean="0">
                <a:latin typeface="Book Antiqua"/>
                <a:cs typeface="Book Antiqua"/>
              </a:rPr>
              <a:t>PENDIDIKAN TINGGI</a:t>
            </a:r>
          </a:p>
        </p:txBody>
      </p:sp>
      <p:sp>
        <p:nvSpPr>
          <p:cNvPr id="2" name="Oval 1"/>
          <p:cNvSpPr/>
          <p:nvPr/>
        </p:nvSpPr>
        <p:spPr>
          <a:xfrm>
            <a:off x="4283968" y="1131590"/>
            <a:ext cx="864096" cy="720080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3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55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d-ID" sz="3600" b="1" dirty="0">
                <a:latin typeface="Book Antiqua"/>
                <a:cs typeface="Book Antiqua"/>
              </a:rPr>
              <a:t>SN Dikti </a:t>
            </a:r>
            <a:br>
              <a:rPr lang="id-ID" sz="3600" b="1" dirty="0">
                <a:latin typeface="Book Antiqua"/>
                <a:cs typeface="Book Antiqua"/>
              </a:rPr>
            </a:br>
            <a:r>
              <a:rPr lang="id-ID" sz="3200" dirty="0">
                <a:latin typeface="Book Antiqua"/>
                <a:cs typeface="Book Antiqua"/>
              </a:rPr>
              <a:t>Permenristek dikti No.44 Tahun 2015 </a:t>
            </a:r>
            <a:endParaRPr lang="en-US" sz="3200" dirty="0">
              <a:latin typeface="Book Antiqua"/>
              <a:cs typeface="Book Antiqua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04781672"/>
              </p:ext>
            </p:extLst>
          </p:nvPr>
        </p:nvGraphicFramePr>
        <p:xfrm>
          <a:off x="809741" y="1059582"/>
          <a:ext cx="8352928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149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Book Antiqua"/>
                <a:cs typeface="Book Antiqua"/>
              </a:rPr>
              <a:t>Keterkaitan</a:t>
            </a:r>
            <a:r>
              <a:rPr lang="en-US" b="1" dirty="0" smtClean="0">
                <a:latin typeface="Book Antiqua"/>
                <a:cs typeface="Book Antiqua"/>
              </a:rPr>
              <a:t> </a:t>
            </a:r>
            <a:r>
              <a:rPr lang="en-US" b="1" dirty="0" err="1" smtClean="0">
                <a:latin typeface="Book Antiqua"/>
                <a:cs typeface="Book Antiqua"/>
              </a:rPr>
              <a:t>Antarstandar</a:t>
            </a:r>
            <a:endParaRPr lang="id-ID" b="1" dirty="0">
              <a:latin typeface="Book Antiqua"/>
              <a:cs typeface="Book Antiqua"/>
            </a:endParaRPr>
          </a:p>
        </p:txBody>
      </p:sp>
      <p:graphicFrame>
        <p:nvGraphicFramePr>
          <p:cNvPr id="5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2499818"/>
              </p:ext>
            </p:extLst>
          </p:nvPr>
        </p:nvGraphicFramePr>
        <p:xfrm>
          <a:off x="827583" y="1087804"/>
          <a:ext cx="8198745" cy="3356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32394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latin typeface="Book Antiqua"/>
                <a:cs typeface="Book Antiqua"/>
              </a:rPr>
              <a:t>Kriteria</a:t>
            </a:r>
            <a:r>
              <a:rPr lang="en-US" b="1" dirty="0" smtClean="0">
                <a:latin typeface="Book Antiqua"/>
                <a:cs typeface="Book Antiqua"/>
              </a:rPr>
              <a:t> Minimal </a:t>
            </a:r>
            <a:r>
              <a:rPr lang="en-US" b="1" dirty="0" err="1" smtClean="0">
                <a:latin typeface="Book Antiqua"/>
                <a:cs typeface="Book Antiqua"/>
              </a:rPr>
              <a:t>Pada</a:t>
            </a:r>
            <a:r>
              <a:rPr lang="en-US" b="1" dirty="0" smtClean="0">
                <a:latin typeface="Book Antiqua"/>
                <a:cs typeface="Book Antiqua"/>
              </a:rPr>
              <a:t> SN-</a:t>
            </a:r>
            <a:r>
              <a:rPr lang="en-US" b="1" dirty="0" err="1" smtClean="0">
                <a:latin typeface="Book Antiqua"/>
                <a:cs typeface="Book Antiqua"/>
              </a:rPr>
              <a:t>Dikti</a:t>
            </a:r>
            <a:endParaRPr lang="en-US" b="1" dirty="0">
              <a:latin typeface="Book Antiqua"/>
              <a:cs typeface="Book Antiqu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043608" y="1203598"/>
            <a:ext cx="7920880" cy="299573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Content Placeholder 7"/>
          <p:cNvSpPr>
            <a:spLocks noGrp="1"/>
          </p:cNvSpPr>
          <p:nvPr>
            <p:ph sz="half" idx="4294967295"/>
          </p:nvPr>
        </p:nvSpPr>
        <p:spPr>
          <a:xfrm>
            <a:off x="5364088" y="1419622"/>
            <a:ext cx="3348037" cy="2736304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/>
          <a:lstStyle/>
          <a:p>
            <a:pPr marL="80963" indent="0">
              <a:spcBef>
                <a:spcPts val="0"/>
              </a:spcBef>
              <a:buNone/>
            </a:pPr>
            <a:r>
              <a:rPr lang="en-US" altLang="en-US" sz="2400" dirty="0" err="1" smtClean="0">
                <a:solidFill>
                  <a:srgbClr val="000000"/>
                </a:solidFill>
                <a:latin typeface="Book Antiqua"/>
                <a:cs typeface="Book Antiqua"/>
              </a:rPr>
              <a:t>Adalah</a:t>
            </a:r>
            <a:r>
              <a:rPr lang="en-US" altLang="en-US" sz="2400" dirty="0" smtClean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Book Antiqua"/>
                <a:cs typeface="Book Antiqua"/>
              </a:rPr>
              <a:t>suatu</a:t>
            </a:r>
            <a:r>
              <a:rPr lang="en-US" altLang="en-US" sz="24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Book Antiqua"/>
                <a:cs typeface="Book Antiqua"/>
              </a:rPr>
              <a:t>kondisi</a:t>
            </a:r>
            <a:r>
              <a:rPr lang="en-US" altLang="en-US" sz="24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Book Antiqua"/>
                <a:cs typeface="Book Antiqua"/>
              </a:rPr>
              <a:t>dimana</a:t>
            </a:r>
            <a:r>
              <a:rPr lang="en-US" altLang="en-US" sz="24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Book Antiqua"/>
                <a:cs typeface="Book Antiqua"/>
              </a:rPr>
              <a:t>dalam</a:t>
            </a:r>
            <a:r>
              <a:rPr lang="en-US" altLang="en-US" sz="24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b="1" dirty="0">
                <a:solidFill>
                  <a:srgbClr val="000000"/>
                </a:solidFill>
                <a:latin typeface="Book Antiqua"/>
                <a:cs typeface="Book Antiqua"/>
              </a:rPr>
              <a:t>5-6 </a:t>
            </a:r>
            <a:r>
              <a:rPr lang="en-US" altLang="en-US" sz="2400" b="1" dirty="0" err="1">
                <a:solidFill>
                  <a:srgbClr val="000000"/>
                </a:solidFill>
                <a:latin typeface="Book Antiqua"/>
                <a:cs typeface="Book Antiqua"/>
              </a:rPr>
              <a:t>tahun</a:t>
            </a:r>
            <a:r>
              <a:rPr lang="en-US" altLang="en-US" sz="2400" b="1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Book Antiqua"/>
                <a:cs typeface="Book Antiqua"/>
              </a:rPr>
              <a:t>ke</a:t>
            </a:r>
            <a:r>
              <a:rPr lang="en-US" altLang="en-US" sz="2400" b="1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Book Antiqua"/>
                <a:cs typeface="Book Antiqua"/>
              </a:rPr>
              <a:t>depan</a:t>
            </a:r>
            <a:r>
              <a:rPr lang="en-US" altLang="en-US" sz="2400" b="1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Book Antiqua"/>
                <a:cs typeface="Book Antiqua"/>
              </a:rPr>
              <a:t>sebagian</a:t>
            </a:r>
            <a:r>
              <a:rPr lang="en-US" altLang="en-US" sz="24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Book Antiqua"/>
                <a:cs typeface="Book Antiqua"/>
              </a:rPr>
              <a:t>besar</a:t>
            </a:r>
            <a:r>
              <a:rPr lang="en-US" altLang="en-US" sz="24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Book Antiqua"/>
                <a:cs typeface="Book Antiqua"/>
              </a:rPr>
              <a:t>satuan</a:t>
            </a:r>
            <a:r>
              <a:rPr lang="en-US" altLang="en-US" sz="24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dirty="0" err="1">
                <a:solidFill>
                  <a:srgbClr val="000000"/>
                </a:solidFill>
                <a:latin typeface="Book Antiqua"/>
                <a:cs typeface="Book Antiqua"/>
              </a:rPr>
              <a:t>pendidikan</a:t>
            </a:r>
            <a:r>
              <a:rPr lang="en-US" altLang="en-US" sz="24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Book Antiqua"/>
                <a:cs typeface="Book Antiqua"/>
              </a:rPr>
              <a:t>dapat</a:t>
            </a:r>
            <a:r>
              <a:rPr lang="en-US" altLang="en-US" sz="2400" b="1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b="1" dirty="0" err="1" smtClean="0">
                <a:solidFill>
                  <a:srgbClr val="000000"/>
                </a:solidFill>
                <a:latin typeface="Book Antiqua"/>
                <a:cs typeface="Book Antiqua"/>
              </a:rPr>
              <a:t>memenuhi</a:t>
            </a:r>
            <a:r>
              <a:rPr lang="en-US" altLang="en-US" sz="24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b="1" i="1" dirty="0" err="1" smtClean="0">
                <a:solidFill>
                  <a:srgbClr val="000000"/>
                </a:solidFill>
                <a:latin typeface="Book Antiqua"/>
                <a:cs typeface="Book Antiqua"/>
              </a:rPr>
              <a:t>sebagian</a:t>
            </a:r>
            <a:r>
              <a:rPr lang="en-US" altLang="en-US" sz="2400" b="1" i="1" dirty="0" smtClean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b="1" i="1" dirty="0" err="1" smtClean="0">
                <a:solidFill>
                  <a:srgbClr val="000000"/>
                </a:solidFill>
                <a:latin typeface="Book Antiqua"/>
                <a:cs typeface="Book Antiqua"/>
              </a:rPr>
              <a:t>besar</a:t>
            </a:r>
            <a:r>
              <a:rPr lang="en-US" altLang="en-US" sz="24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b="1" dirty="0" err="1" smtClean="0">
                <a:solidFill>
                  <a:srgbClr val="000000"/>
                </a:solidFill>
                <a:latin typeface="Book Antiqua"/>
                <a:cs typeface="Book Antiqua"/>
              </a:rPr>
              <a:t>butir</a:t>
            </a:r>
            <a:r>
              <a:rPr lang="en-US" altLang="en-US" sz="24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altLang="en-US" sz="2400" b="1" dirty="0" err="1" smtClean="0">
                <a:solidFill>
                  <a:srgbClr val="000000"/>
                </a:solidFill>
                <a:latin typeface="Book Antiqua"/>
                <a:cs typeface="Book Antiqua"/>
              </a:rPr>
              <a:t>standar</a:t>
            </a:r>
            <a:r>
              <a:rPr lang="en-US" altLang="en-US" sz="24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.</a:t>
            </a:r>
            <a:endParaRPr lang="en-US" altLang="en-US" sz="2400" dirty="0" smtClean="0">
              <a:solidFill>
                <a:srgbClr val="000000"/>
              </a:solidFill>
              <a:latin typeface="Book Antiqua"/>
              <a:cs typeface="Book Antiqua"/>
            </a:endParaRPr>
          </a:p>
        </p:txBody>
      </p:sp>
      <p:pic>
        <p:nvPicPr>
          <p:cNvPr id="6" name="Picture 1" descr="SNP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75606"/>
            <a:ext cx="3884613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3608" y="437195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Book Antiqua"/>
                <a:cs typeface="Book Antiqua"/>
              </a:rPr>
              <a:t>Ketentuan</a:t>
            </a:r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masa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studi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maksimal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 err="1">
                <a:latin typeface="Book Antiqua"/>
                <a:cs typeface="Book Antiqua"/>
              </a:rPr>
              <a:t>p</a:t>
            </a:r>
            <a:r>
              <a:rPr lang="en-US" dirty="0" err="1" smtClean="0">
                <a:latin typeface="Book Antiqua"/>
                <a:cs typeface="Book Antiqua"/>
              </a:rPr>
              <a:t>ada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>
                <a:latin typeface="Book Antiqua"/>
                <a:cs typeface="Book Antiqua"/>
              </a:rPr>
              <a:t>SN-</a:t>
            </a:r>
            <a:r>
              <a:rPr lang="en-US" dirty="0" err="1">
                <a:latin typeface="Book Antiqua"/>
                <a:cs typeface="Book Antiqua"/>
              </a:rPr>
              <a:t>Dikti</a:t>
            </a:r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err="1">
                <a:latin typeface="Book Antiqua"/>
                <a:cs typeface="Book Antiqua"/>
              </a:rPr>
              <a:t>b</a:t>
            </a:r>
            <a:r>
              <a:rPr lang="en-US" dirty="0" err="1" smtClean="0">
                <a:latin typeface="Book Antiqua"/>
                <a:cs typeface="Book Antiqua"/>
              </a:rPr>
              <a:t>ermakna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kriteria</a:t>
            </a:r>
            <a:r>
              <a:rPr lang="en-US" dirty="0" smtClean="0">
                <a:latin typeface="Book Antiqua"/>
                <a:cs typeface="Book Antiqua"/>
              </a:rPr>
              <a:t> minimal. </a:t>
            </a:r>
          </a:p>
          <a:p>
            <a:r>
              <a:rPr lang="en-US" dirty="0" err="1" smtClean="0">
                <a:latin typeface="Book Antiqua"/>
                <a:cs typeface="Book Antiqua"/>
              </a:rPr>
              <a:t>Artinya</a:t>
            </a:r>
            <a:r>
              <a:rPr lang="en-US" dirty="0" smtClean="0">
                <a:latin typeface="Book Antiqua"/>
                <a:cs typeface="Book Antiqua"/>
              </a:rPr>
              <a:t>, </a:t>
            </a:r>
            <a:r>
              <a:rPr lang="en-US" dirty="0" err="1" smtClean="0">
                <a:latin typeface="Book Antiqua"/>
                <a:cs typeface="Book Antiqua"/>
              </a:rPr>
              <a:t>jika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dapat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lebih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cepat</a:t>
            </a:r>
            <a:r>
              <a:rPr lang="en-US" dirty="0" smtClean="0">
                <a:latin typeface="Book Antiqua"/>
                <a:cs typeface="Book Antiqua"/>
              </a:rPr>
              <a:t>, </a:t>
            </a:r>
            <a:r>
              <a:rPr lang="en-US" dirty="0" err="1" smtClean="0">
                <a:latin typeface="Book Antiqua"/>
                <a:cs typeface="Book Antiqua"/>
              </a:rPr>
              <a:t>lebih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baik</a:t>
            </a:r>
            <a:r>
              <a:rPr lang="en-US" dirty="0" smtClean="0">
                <a:latin typeface="Book Antiqua"/>
                <a:cs typeface="Book Antiqua"/>
              </a:rPr>
              <a:t>. </a:t>
            </a:r>
            <a:endParaRPr lang="en-US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988940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884466"/>
          </a:xfrm>
        </p:spPr>
        <p:txBody>
          <a:bodyPr>
            <a:normAutofit/>
          </a:bodyPr>
          <a:lstStyle/>
          <a:p>
            <a:r>
              <a:rPr lang="en-US" sz="3600" b="1" dirty="0" err="1">
                <a:latin typeface="Book Antiqua"/>
                <a:cs typeface="Book Antiqua"/>
              </a:rPr>
              <a:t>Standar</a:t>
            </a:r>
            <a:r>
              <a:rPr lang="en-US" sz="3600" b="1" dirty="0">
                <a:latin typeface="Book Antiqua"/>
                <a:cs typeface="Book Antiqua"/>
              </a:rPr>
              <a:t> </a:t>
            </a:r>
            <a:r>
              <a:rPr lang="en-US" sz="3600" b="1" dirty="0" err="1">
                <a:latin typeface="Book Antiqua"/>
                <a:cs typeface="Book Antiqua"/>
              </a:rPr>
              <a:t>Nasional</a:t>
            </a:r>
            <a:r>
              <a:rPr lang="en-US" sz="3600" b="1" dirty="0">
                <a:latin typeface="Book Antiqua"/>
                <a:cs typeface="Book Antiqua"/>
              </a:rPr>
              <a:t> </a:t>
            </a:r>
            <a:r>
              <a:rPr lang="en-US" sz="3600" b="1" dirty="0" err="1">
                <a:latin typeface="Book Antiqua"/>
                <a:cs typeface="Book Antiqua"/>
              </a:rPr>
              <a:t>Pendidikan</a:t>
            </a:r>
            <a:r>
              <a:rPr lang="en-US" sz="3600" b="1" dirty="0">
                <a:latin typeface="Book Antiqua"/>
                <a:cs typeface="Book Antiqua"/>
              </a:rPr>
              <a:t> </a:t>
            </a:r>
            <a:r>
              <a:rPr lang="en-US" sz="3600" b="1" dirty="0" err="1">
                <a:latin typeface="Book Antiqua"/>
                <a:cs typeface="Book Antiqua"/>
              </a:rPr>
              <a:t>Tinggi</a:t>
            </a:r>
            <a:endParaRPr lang="id-ID" sz="3600" b="1" dirty="0">
              <a:latin typeface="Book Antiqua"/>
              <a:cs typeface="Book Antiqu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771550"/>
            <a:ext cx="7381328" cy="460648"/>
          </a:xfrm>
        </p:spPr>
        <p:txBody>
          <a:bodyPr/>
          <a:lstStyle/>
          <a:p>
            <a:r>
              <a:rPr lang="en-US" sz="2400" b="1" dirty="0">
                <a:latin typeface="Book Antiqua"/>
                <a:cs typeface="Book Antiqua"/>
              </a:rPr>
              <a:t>UU No. 12 </a:t>
            </a:r>
            <a:r>
              <a:rPr lang="en-US" sz="2400" b="1" dirty="0" err="1">
                <a:latin typeface="Book Antiqua"/>
                <a:cs typeface="Book Antiqua"/>
              </a:rPr>
              <a:t>Tahun</a:t>
            </a:r>
            <a:r>
              <a:rPr lang="en-US" sz="2400" b="1" dirty="0">
                <a:latin typeface="Book Antiqua"/>
                <a:cs typeface="Book Antiqua"/>
              </a:rPr>
              <a:t> 2012 </a:t>
            </a:r>
            <a:r>
              <a:rPr lang="en-US" sz="2400" b="1" dirty="0" err="1">
                <a:latin typeface="Book Antiqua"/>
                <a:cs typeface="Book Antiqua"/>
              </a:rPr>
              <a:t>tentang</a:t>
            </a:r>
            <a:r>
              <a:rPr lang="en-US" sz="2400" b="1" dirty="0">
                <a:latin typeface="Book Antiqua"/>
                <a:cs typeface="Book Antiqua"/>
              </a:rPr>
              <a:t> </a:t>
            </a:r>
            <a:r>
              <a:rPr lang="en-US" sz="2400" b="1" dirty="0" err="1">
                <a:latin typeface="Book Antiqua"/>
                <a:cs typeface="Book Antiqua"/>
              </a:rPr>
              <a:t>Pendidikan</a:t>
            </a:r>
            <a:r>
              <a:rPr lang="en-US" sz="2400" b="1" dirty="0">
                <a:latin typeface="Book Antiqua"/>
                <a:cs typeface="Book Antiqua"/>
              </a:rPr>
              <a:t> </a:t>
            </a:r>
            <a:r>
              <a:rPr lang="en-US" sz="2400" b="1" dirty="0" err="1">
                <a:latin typeface="Book Antiqua"/>
                <a:cs typeface="Book Antiqua"/>
              </a:rPr>
              <a:t>Tinggi</a:t>
            </a:r>
            <a:endParaRPr lang="id-ID" sz="2400" b="1" dirty="0">
              <a:latin typeface="Book Antiqua"/>
              <a:cs typeface="Book Antiqua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043608" y="1275606"/>
            <a:ext cx="7469680" cy="3867894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b="1" dirty="0" err="1" smtClean="0">
                <a:solidFill>
                  <a:srgbClr val="FF0000"/>
                </a:solidFill>
                <a:latin typeface="Book Antiqua"/>
                <a:cs typeface="Book Antiqua"/>
              </a:rPr>
              <a:t>Pasal</a:t>
            </a:r>
            <a:r>
              <a:rPr lang="en-US" sz="2000" b="1" dirty="0" smtClean="0">
                <a:solidFill>
                  <a:srgbClr val="FF0000"/>
                </a:solidFill>
                <a:latin typeface="Book Antiqua"/>
                <a:cs typeface="Book Antiqua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Book Antiqua"/>
                <a:cs typeface="Book Antiqua"/>
              </a:rPr>
              <a:t>1 </a:t>
            </a:r>
            <a:r>
              <a:rPr lang="en-US" sz="2000" b="1" dirty="0" err="1">
                <a:solidFill>
                  <a:srgbClr val="FF0000"/>
                </a:solidFill>
                <a:latin typeface="Book Antiqua"/>
                <a:cs typeface="Book Antiqua"/>
              </a:rPr>
              <a:t>ayat</a:t>
            </a:r>
            <a:r>
              <a:rPr lang="en-US" sz="2000" b="1" dirty="0">
                <a:solidFill>
                  <a:srgbClr val="FF0000"/>
                </a:solidFill>
                <a:latin typeface="Book Antiqua"/>
                <a:cs typeface="Book Antiqua"/>
              </a:rPr>
              <a:t> (18): </a:t>
            </a:r>
            <a:endParaRPr lang="en-US" sz="2000" b="1" dirty="0" smtClean="0">
              <a:solidFill>
                <a:srgbClr val="FF0000"/>
              </a:solidFill>
              <a:latin typeface="Book Antiqua"/>
              <a:cs typeface="Book Antiqua"/>
            </a:endParaRPr>
          </a:p>
          <a:p>
            <a:pPr indent="0" algn="just">
              <a:spcBef>
                <a:spcPts val="0"/>
              </a:spcBef>
              <a:buNone/>
            </a:pPr>
            <a:r>
              <a:rPr lang="en-US" sz="2000" dirty="0" err="1" smtClean="0">
                <a:latin typeface="Book Antiqua"/>
                <a:cs typeface="Book Antiqua"/>
              </a:rPr>
              <a:t>Standar</a:t>
            </a:r>
            <a:r>
              <a:rPr lang="en-US" sz="2000" dirty="0" smtClean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Nasional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Pendidikan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Tinggi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adalah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satuan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standar</a:t>
            </a:r>
            <a:r>
              <a:rPr lang="en-US" sz="2000" dirty="0">
                <a:latin typeface="Book Antiqua"/>
                <a:cs typeface="Book Antiqua"/>
              </a:rPr>
              <a:t> yang </a:t>
            </a:r>
            <a:r>
              <a:rPr lang="en-US" sz="2000" dirty="0" err="1">
                <a:latin typeface="Book Antiqua"/>
                <a:cs typeface="Book Antiqua"/>
              </a:rPr>
              <a:t>meliputi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Book Antiqua"/>
                <a:cs typeface="Book Antiqua"/>
              </a:rPr>
              <a:t>standar</a:t>
            </a:r>
            <a:r>
              <a:rPr lang="en-US" sz="2000" dirty="0">
                <a:solidFill>
                  <a:srgbClr val="FF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Book Antiqua"/>
                <a:cs typeface="Book Antiqua"/>
              </a:rPr>
              <a:t>nasional</a:t>
            </a:r>
            <a:r>
              <a:rPr lang="en-US" sz="2000" dirty="0" smtClean="0">
                <a:solidFill>
                  <a:srgbClr val="FF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Book Antiqua"/>
                <a:cs typeface="Book Antiqua"/>
              </a:rPr>
              <a:t>pendidikan</a:t>
            </a:r>
            <a:r>
              <a:rPr lang="en-US" sz="2000" dirty="0">
                <a:latin typeface="Book Antiqua"/>
                <a:cs typeface="Book Antiqua"/>
              </a:rPr>
              <a:t>, </a:t>
            </a:r>
            <a:r>
              <a:rPr lang="en-US" sz="2000" dirty="0" err="1">
                <a:latin typeface="Book Antiqua"/>
                <a:cs typeface="Book Antiqua"/>
              </a:rPr>
              <a:t>ditambah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dengan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Book Antiqua"/>
                <a:cs typeface="Book Antiqua"/>
              </a:rPr>
              <a:t>standar</a:t>
            </a:r>
            <a:r>
              <a:rPr lang="en-US" sz="2000" dirty="0">
                <a:solidFill>
                  <a:srgbClr val="FF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Book Antiqua"/>
                <a:cs typeface="Book Antiqua"/>
              </a:rPr>
              <a:t>penelitian</a:t>
            </a:r>
            <a:r>
              <a:rPr lang="en-US" sz="2000" dirty="0">
                <a:solidFill>
                  <a:srgbClr val="FF0000"/>
                </a:solidFill>
                <a:latin typeface="Book Antiqua"/>
                <a:cs typeface="Book Antiqua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Book Antiqua"/>
                <a:cs typeface="Book Antiqua"/>
              </a:rPr>
              <a:t>dan</a:t>
            </a:r>
            <a:r>
              <a:rPr lang="en-US" sz="2000" dirty="0">
                <a:solidFill>
                  <a:srgbClr val="FF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Book Antiqua"/>
                <a:cs typeface="Book Antiqua"/>
              </a:rPr>
              <a:t>standar</a:t>
            </a:r>
            <a:r>
              <a:rPr lang="en-US" sz="2000" dirty="0">
                <a:solidFill>
                  <a:srgbClr val="FF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Book Antiqua"/>
                <a:cs typeface="Book Antiqua"/>
              </a:rPr>
              <a:t>pengabdian</a:t>
            </a:r>
            <a:r>
              <a:rPr lang="en-US" sz="2000" dirty="0" smtClean="0">
                <a:solidFill>
                  <a:srgbClr val="FF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Book Antiqua"/>
                <a:cs typeface="Book Antiqua"/>
              </a:rPr>
              <a:t>kepada</a:t>
            </a:r>
            <a:r>
              <a:rPr lang="en-US" sz="2000" dirty="0">
                <a:solidFill>
                  <a:srgbClr val="FF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Book Antiqua"/>
                <a:cs typeface="Book Antiqua"/>
              </a:rPr>
              <a:t>masyarakat</a:t>
            </a:r>
            <a:r>
              <a:rPr lang="en-US" sz="2000" dirty="0">
                <a:solidFill>
                  <a:srgbClr val="FF0000"/>
                </a:solidFill>
                <a:latin typeface="Book Antiqua"/>
                <a:cs typeface="Book Antiqua"/>
              </a:rPr>
              <a:t>.</a:t>
            </a:r>
          </a:p>
          <a:p>
            <a:pPr algn="just">
              <a:spcBef>
                <a:spcPts val="0"/>
              </a:spcBef>
            </a:pPr>
            <a:endParaRPr lang="en-US" sz="2000" dirty="0">
              <a:latin typeface="Book Antiqua"/>
              <a:cs typeface="Book Antiqua"/>
            </a:endParaRPr>
          </a:p>
          <a:p>
            <a:pPr algn="just">
              <a:spcBef>
                <a:spcPts val="0"/>
              </a:spcBef>
            </a:pPr>
            <a:r>
              <a:rPr lang="en-US" sz="2000" b="1" dirty="0" err="1">
                <a:solidFill>
                  <a:schemeClr val="tx1"/>
                </a:solidFill>
                <a:latin typeface="Book Antiqua"/>
                <a:cs typeface="Book Antiqua"/>
              </a:rPr>
              <a:t>Pasal</a:t>
            </a:r>
            <a:r>
              <a:rPr lang="en-US" sz="2000" b="1" dirty="0">
                <a:solidFill>
                  <a:schemeClr val="tx1"/>
                </a:solidFill>
                <a:latin typeface="Book Antiqua"/>
                <a:cs typeface="Book Antiqua"/>
              </a:rPr>
              <a:t> 54 </a:t>
            </a:r>
            <a:r>
              <a:rPr lang="en-US" sz="2000" b="1" dirty="0" err="1">
                <a:solidFill>
                  <a:schemeClr val="tx1"/>
                </a:solidFill>
                <a:latin typeface="Book Antiqua"/>
                <a:cs typeface="Book Antiqua"/>
              </a:rPr>
              <a:t>ayat</a:t>
            </a:r>
            <a:r>
              <a:rPr lang="en-US" sz="2000" b="1" dirty="0">
                <a:solidFill>
                  <a:schemeClr val="tx1"/>
                </a:solidFill>
                <a:latin typeface="Book Antiqua"/>
                <a:cs typeface="Book Antiqua"/>
              </a:rPr>
              <a:t> (1) </a:t>
            </a:r>
            <a:r>
              <a:rPr lang="en-US" sz="2000" b="1" dirty="0" err="1">
                <a:solidFill>
                  <a:schemeClr val="tx1"/>
                </a:solidFill>
                <a:latin typeface="Book Antiqua"/>
                <a:cs typeface="Book Antiqua"/>
              </a:rPr>
              <a:t>huruf</a:t>
            </a:r>
            <a:r>
              <a:rPr lang="en-US" sz="2000" b="1" dirty="0">
                <a:solidFill>
                  <a:schemeClr val="tx1"/>
                </a:solidFill>
                <a:latin typeface="Book Antiqua"/>
                <a:cs typeface="Book Antiqua"/>
              </a:rPr>
              <a:t> a</a:t>
            </a:r>
            <a:r>
              <a:rPr lang="en-US" sz="2000" b="1" dirty="0" smtClean="0">
                <a:solidFill>
                  <a:schemeClr val="tx1"/>
                </a:solidFill>
                <a:latin typeface="Book Antiqua"/>
                <a:cs typeface="Book Antiqua"/>
              </a:rPr>
              <a:t>:</a:t>
            </a:r>
            <a:endParaRPr lang="en-US" sz="2000" dirty="0" smtClean="0">
              <a:solidFill>
                <a:schemeClr val="tx1"/>
              </a:solidFill>
              <a:latin typeface="Book Antiqua"/>
              <a:cs typeface="Book Antiqua"/>
            </a:endParaRPr>
          </a:p>
          <a:p>
            <a:pPr indent="0" algn="just">
              <a:spcBef>
                <a:spcPts val="0"/>
              </a:spcBef>
              <a:buNone/>
            </a:pPr>
            <a:r>
              <a:rPr lang="en-US" sz="2000" dirty="0" err="1" smtClean="0">
                <a:latin typeface="Book Antiqua"/>
                <a:cs typeface="Book Antiqua"/>
              </a:rPr>
              <a:t>Standar</a:t>
            </a:r>
            <a:r>
              <a:rPr lang="en-US" sz="2000" dirty="0" smtClean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Nasional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Pendidikan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Tinggi</a:t>
            </a:r>
            <a:r>
              <a:rPr lang="en-US" sz="2000" dirty="0">
                <a:latin typeface="Book Antiqua"/>
                <a:cs typeface="Book Antiqua"/>
              </a:rPr>
              <a:t> yang </a:t>
            </a:r>
            <a:r>
              <a:rPr lang="en-US" sz="2000" dirty="0" err="1">
                <a:latin typeface="Book Antiqua"/>
                <a:cs typeface="Book Antiqua"/>
              </a:rPr>
              <a:t>ditetapkan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oleh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Book Antiqua"/>
                <a:cs typeface="Book Antiqua"/>
              </a:rPr>
              <a:t>Menteri</a:t>
            </a:r>
            <a:r>
              <a:rPr lang="en-US" sz="20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Book Antiqua"/>
                <a:cs typeface="Book Antiqua"/>
              </a:rPr>
              <a:t>atas</a:t>
            </a:r>
            <a:r>
              <a:rPr lang="en-US" sz="20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Book Antiqua"/>
                <a:cs typeface="Book Antiqua"/>
              </a:rPr>
              <a:t>usul</a:t>
            </a:r>
            <a:r>
              <a:rPr lang="en-US" sz="20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Book Antiqua"/>
                <a:cs typeface="Book Antiqua"/>
              </a:rPr>
              <a:t>suatu</a:t>
            </a:r>
            <a:r>
              <a:rPr lang="en-US" sz="20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Book Antiqua"/>
                <a:cs typeface="Book Antiqua"/>
              </a:rPr>
              <a:t>badan</a:t>
            </a:r>
            <a:r>
              <a:rPr lang="en-US" sz="2000" dirty="0">
                <a:solidFill>
                  <a:srgbClr val="000000"/>
                </a:solidFill>
                <a:latin typeface="Book Antiqua"/>
                <a:cs typeface="Book Antiqua"/>
              </a:rPr>
              <a:t> yang </a:t>
            </a:r>
            <a:r>
              <a:rPr lang="en-US" sz="2000" dirty="0" err="1">
                <a:solidFill>
                  <a:srgbClr val="000000"/>
                </a:solidFill>
                <a:latin typeface="Book Antiqua"/>
                <a:cs typeface="Book Antiqua"/>
              </a:rPr>
              <a:t>bertugas</a:t>
            </a:r>
            <a:r>
              <a:rPr lang="en-US" sz="20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Book Antiqua"/>
                <a:cs typeface="Book Antiqua"/>
              </a:rPr>
              <a:t>menyusun</a:t>
            </a:r>
            <a:r>
              <a:rPr lang="en-US" sz="2000" dirty="0">
                <a:solidFill>
                  <a:srgbClr val="000000"/>
                </a:solidFill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dan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mengembangkan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Standar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 smtClean="0">
                <a:latin typeface="Book Antiqua"/>
                <a:cs typeface="Book Antiqua"/>
              </a:rPr>
              <a:t>Nasional</a:t>
            </a:r>
            <a:r>
              <a:rPr lang="en-US" sz="2000" dirty="0">
                <a:latin typeface="Book Antiqua"/>
                <a:cs typeface="Book Antiqua"/>
              </a:rPr>
              <a:t> </a:t>
            </a:r>
            <a:r>
              <a:rPr lang="en-US" sz="2000" dirty="0" err="1" smtClean="0">
                <a:latin typeface="Book Antiqua"/>
                <a:cs typeface="Book Antiqua"/>
              </a:rPr>
              <a:t>Pendidikan</a:t>
            </a:r>
            <a:r>
              <a:rPr lang="en-US" sz="2000" dirty="0" smtClean="0">
                <a:latin typeface="Book Antiqua"/>
                <a:cs typeface="Book Antiqua"/>
              </a:rPr>
              <a:t> </a:t>
            </a:r>
            <a:r>
              <a:rPr lang="en-US" sz="2000" dirty="0" err="1">
                <a:latin typeface="Book Antiqua"/>
                <a:cs typeface="Book Antiqua"/>
              </a:rPr>
              <a:t>Tinggi</a:t>
            </a:r>
            <a:endParaRPr lang="en-US" sz="2000" dirty="0">
              <a:latin typeface="Book Antiqua"/>
              <a:cs typeface="Book Antiqua"/>
            </a:endParaRPr>
          </a:p>
          <a:p>
            <a:pPr>
              <a:spcBef>
                <a:spcPts val="0"/>
              </a:spcBef>
            </a:pPr>
            <a:endParaRPr lang="en-US" sz="2000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798252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809399" y="865867"/>
            <a:ext cx="3366412" cy="3049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100" dirty="0"/>
          </a:p>
        </p:txBody>
      </p:sp>
      <p:sp>
        <p:nvSpPr>
          <p:cNvPr id="9" name="Oval 8"/>
          <p:cNvSpPr/>
          <p:nvPr/>
        </p:nvSpPr>
        <p:spPr>
          <a:xfrm>
            <a:off x="866018" y="2293147"/>
            <a:ext cx="1724053" cy="1458162"/>
          </a:xfrm>
          <a:prstGeom prst="ellipse">
            <a:avLst/>
          </a:prstGeom>
          <a:solidFill>
            <a:srgbClr val="D4EB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STANDAR NASIONAL PENGABDIAN KEPADA MASYARAKAT</a:t>
            </a:r>
          </a:p>
        </p:txBody>
      </p:sp>
      <p:sp>
        <p:nvSpPr>
          <p:cNvPr id="12" name="Oval 11"/>
          <p:cNvSpPr/>
          <p:nvPr/>
        </p:nvSpPr>
        <p:spPr>
          <a:xfrm>
            <a:off x="2590071" y="2301720"/>
            <a:ext cx="1527595" cy="1458162"/>
          </a:xfrm>
          <a:prstGeom prst="ellipse">
            <a:avLst/>
          </a:prstGeom>
          <a:solidFill>
            <a:srgbClr val="D4EB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Book Antiqua"/>
                <a:cs typeface="Book Antiqua"/>
              </a:rPr>
              <a:t>STANDAR NASIONAL PENELITIAN</a:t>
            </a:r>
          </a:p>
        </p:txBody>
      </p:sp>
      <p:sp>
        <p:nvSpPr>
          <p:cNvPr id="13" name="Oval 12"/>
          <p:cNvSpPr/>
          <p:nvPr/>
        </p:nvSpPr>
        <p:spPr>
          <a:xfrm>
            <a:off x="1619672" y="995720"/>
            <a:ext cx="1872208" cy="145816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STANDAR </a:t>
            </a:r>
            <a:r>
              <a:rPr lang="en-US" sz="1200" dirty="0" smtClean="0">
                <a:solidFill>
                  <a:srgbClr val="000000"/>
                </a:solidFill>
                <a:latin typeface="Book Antiqua"/>
                <a:cs typeface="Book Antiqua"/>
              </a:rPr>
              <a:t> NASIONAL </a:t>
            </a: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PENDIDIKAN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44008" y="843558"/>
            <a:ext cx="4204215" cy="1177245"/>
          </a:xfrm>
          <a:prstGeom prst="rect">
            <a:avLst/>
          </a:prstGeom>
          <a:solidFill>
            <a:srgbClr val="B9CDE5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Book Antiqua"/>
                <a:cs typeface="Book Antiqua"/>
              </a:rPr>
              <a:t>TUJUAN</a:t>
            </a: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 :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MENJAMIN TERCAPAINYA </a:t>
            </a:r>
            <a:r>
              <a:rPr lang="en-US" sz="1200" b="1" dirty="0">
                <a:solidFill>
                  <a:srgbClr val="000000"/>
                </a:solidFill>
                <a:latin typeface="Book Antiqua"/>
                <a:cs typeface="Book Antiqua"/>
              </a:rPr>
              <a:t>TUJUAN PENDIDIKAN TINGGI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MENJAMIN </a:t>
            </a:r>
            <a:r>
              <a:rPr lang="en-US" sz="1200" b="1" dirty="0">
                <a:solidFill>
                  <a:srgbClr val="000000"/>
                </a:solidFill>
                <a:latin typeface="Book Antiqua"/>
                <a:cs typeface="Book Antiqua"/>
              </a:rPr>
              <a:t>MUTU</a:t>
            </a: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 PEMBELAJARAN, PENELITIAN, DAN PENGABDIAN KEPADA MASYARAKAT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MENDORONG PT </a:t>
            </a:r>
            <a:r>
              <a:rPr lang="en-US" sz="1200" b="1" dirty="0">
                <a:solidFill>
                  <a:srgbClr val="000000"/>
                </a:solidFill>
                <a:latin typeface="Book Antiqua"/>
                <a:cs typeface="Book Antiqua"/>
              </a:rPr>
              <a:t>MELAMPAUI</a:t>
            </a: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 SN DIKTI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80012" y="2301721"/>
            <a:ext cx="4204215" cy="1731243"/>
          </a:xfrm>
          <a:prstGeom prst="rect">
            <a:avLst/>
          </a:prstGeom>
          <a:solidFill>
            <a:srgbClr val="B9CDE5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Book Antiqua"/>
                <a:cs typeface="Book Antiqua"/>
              </a:rPr>
              <a:t>PERAN</a:t>
            </a: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: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SEBAGAI </a:t>
            </a:r>
            <a:r>
              <a:rPr lang="en-US" sz="1200" b="1" dirty="0">
                <a:solidFill>
                  <a:srgbClr val="000000"/>
                </a:solidFill>
                <a:latin typeface="Book Antiqua"/>
                <a:cs typeface="Book Antiqua"/>
              </a:rPr>
              <a:t>DASAR PEMBERIAN IZIN </a:t>
            </a: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PENDIRIAN PT DAN IZIN PEMBUKAAN PRODI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SEBAGAI DASAR </a:t>
            </a:r>
            <a:r>
              <a:rPr lang="en-US" sz="1200" b="1" dirty="0">
                <a:solidFill>
                  <a:srgbClr val="000000"/>
                </a:solidFill>
                <a:latin typeface="Book Antiqua"/>
                <a:cs typeface="Book Antiqua"/>
              </a:rPr>
              <a:t>PENYELENGGARAAN</a:t>
            </a: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 PEMBELAJARAN, PENELITIAN, DAN PENGABDIAN KEPADA MASYARAKAT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SEBAGAI DASAR PENYELENGGARAAN DAN PENGEMBANGAN </a:t>
            </a:r>
            <a:r>
              <a:rPr lang="en-US" sz="1200" b="1" dirty="0">
                <a:solidFill>
                  <a:srgbClr val="000000"/>
                </a:solidFill>
                <a:latin typeface="Book Antiqua"/>
                <a:cs typeface="Book Antiqua"/>
              </a:rPr>
              <a:t>SISTEM PENJAMINAN MUTU</a:t>
            </a:r>
            <a:r>
              <a:rPr lang="en-US" sz="1200" dirty="0">
                <a:solidFill>
                  <a:srgbClr val="000000"/>
                </a:solidFill>
                <a:latin typeface="Book Antiqua"/>
                <a:cs typeface="Book Antiqua"/>
              </a:rPr>
              <a:t> PENDIDIKAN TINGGI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4247964" y="1059583"/>
            <a:ext cx="378042" cy="8214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4247964" y="2884461"/>
            <a:ext cx="378042" cy="8214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1500" y="3997552"/>
            <a:ext cx="3701612" cy="530915"/>
          </a:xfrm>
          <a:prstGeom prst="rect">
            <a:avLst/>
          </a:prstGeom>
          <a:solidFill>
            <a:srgbClr val="FFFF0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sz="1500" b="1" dirty="0">
                <a:latin typeface="Book Antiqua"/>
                <a:cs typeface="Book Antiqua"/>
              </a:rPr>
              <a:t>STANDAR NASIONAL PENDIDIKAN TINGGI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9399" y="72887"/>
            <a:ext cx="7741227" cy="346249"/>
          </a:xfrm>
          <a:prstGeom prst="rect">
            <a:avLst/>
          </a:prstGeom>
          <a:solidFill>
            <a:srgbClr val="D4EBF1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Book Antiqua"/>
                <a:cs typeface="Book Antiqua"/>
              </a:rPr>
              <a:t>RUANG LINGKUP STANDAR NASIONAL PENDIDIKAN TINGGI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5393" y="4912668"/>
            <a:ext cx="5353878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1100" dirty="0" err="1"/>
              <a:t>Sumber</a:t>
            </a:r>
            <a:r>
              <a:rPr lang="en-US" sz="1100" dirty="0"/>
              <a:t>: </a:t>
            </a:r>
            <a:r>
              <a:rPr lang="en-US" sz="1100" dirty="0" err="1"/>
              <a:t>Bahan</a:t>
            </a:r>
            <a:r>
              <a:rPr lang="en-US" sz="1100" dirty="0"/>
              <a:t> </a:t>
            </a:r>
            <a:r>
              <a:rPr lang="en-US" sz="1100" dirty="0" err="1"/>
              <a:t>Sosialisasi</a:t>
            </a:r>
            <a:r>
              <a:rPr lang="en-US" sz="1100" dirty="0"/>
              <a:t> SN DIKTI Biro </a:t>
            </a:r>
            <a:r>
              <a:rPr lang="en-US" sz="1100" dirty="0" err="1"/>
              <a:t>Hukum</a:t>
            </a:r>
            <a:r>
              <a:rPr lang="en-US" sz="1100" dirty="0"/>
              <a:t> &amp; </a:t>
            </a:r>
            <a:r>
              <a:rPr lang="en-US" sz="1100" dirty="0" err="1"/>
              <a:t>Organisasi</a:t>
            </a:r>
            <a:r>
              <a:rPr lang="en-US" sz="1100" dirty="0"/>
              <a:t> </a:t>
            </a:r>
            <a:r>
              <a:rPr lang="en-US" sz="1100" dirty="0" err="1"/>
              <a:t>Kemenristek</a:t>
            </a:r>
            <a:r>
              <a:rPr lang="en-US" sz="1100" dirty="0"/>
              <a:t> Dikti, 2016</a:t>
            </a:r>
          </a:p>
        </p:txBody>
      </p:sp>
    </p:spTree>
    <p:extLst>
      <p:ext uri="{BB962C8B-B14F-4D97-AF65-F5344CB8AC3E}">
        <p14:creationId xmlns:p14="http://schemas.microsoft.com/office/powerpoint/2010/main" val="415074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64" descr="Dark horizontal"/>
          <p:cNvSpPr>
            <a:spLocks noChangeArrowheads="1"/>
          </p:cNvSpPr>
          <p:nvPr/>
        </p:nvSpPr>
        <p:spPr bwMode="auto">
          <a:xfrm>
            <a:off x="457200" y="1812238"/>
            <a:ext cx="8229600" cy="3002702"/>
          </a:xfrm>
          <a:prstGeom prst="rect">
            <a:avLst/>
          </a:prstGeom>
          <a:pattFill prst="narHorz">
            <a:fgClr>
              <a:schemeClr val="bg1"/>
            </a:fgClr>
            <a:bgClr>
              <a:srgbClr val="B88C00"/>
            </a:bgClr>
          </a:pattFill>
          <a:ln>
            <a:noFill/>
          </a:ln>
          <a:extLst/>
        </p:spPr>
        <p:txBody>
          <a:bodyPr wrap="none" lIns="68580" tIns="34290" rIns="68580" bIns="34290" anchor="ctr"/>
          <a:lstStyle/>
          <a:p>
            <a:pPr defTabSz="685800" latinLnBrk="0">
              <a:defRPr/>
            </a:pPr>
            <a:endParaRPr lang="en-US" sz="1400" kern="0"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6315" y="53309"/>
            <a:ext cx="8286622" cy="500137"/>
          </a:xfrm>
          <a:prstGeom prst="rect">
            <a:avLst/>
          </a:prstGeom>
          <a:solidFill>
            <a:srgbClr val="FEB80A"/>
          </a:solidFill>
        </p:spPr>
        <p:txBody>
          <a:bodyPr wrap="square" lIns="68580" tIns="34290" rIns="68580" bIns="3429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defTabSz="685800" latinLnBrk="0">
              <a:defRPr/>
            </a:pPr>
            <a:r>
              <a:rPr lang="en-US" sz="1400" b="1" kern="0" dirty="0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STANDAR NASIONAL PENDIDIKAN TINGGI </a:t>
            </a:r>
            <a:r>
              <a:rPr lang="en-US" sz="1400" b="1" kern="0" dirty="0" err="1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sebagai</a:t>
            </a:r>
            <a:r>
              <a:rPr lang="en-US" sz="1400" b="1" kern="0" dirty="0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 ACUAN </a:t>
            </a:r>
            <a:r>
              <a:rPr lang="en-US" sz="1400" b="1" kern="0" dirty="0" err="1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menyusun</a:t>
            </a:r>
            <a:r>
              <a:rPr lang="en-US" sz="1400" b="1" kern="0" dirty="0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, </a:t>
            </a:r>
            <a:r>
              <a:rPr lang="en-US" sz="1400" b="1" kern="0" dirty="0" err="1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melaksanakan</a:t>
            </a:r>
            <a:r>
              <a:rPr lang="en-US" sz="1400" b="1" kern="0" dirty="0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 </a:t>
            </a:r>
            <a:r>
              <a:rPr lang="en-US" sz="1400" b="1" kern="0" dirty="0" err="1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dan</a:t>
            </a:r>
            <a:r>
              <a:rPr lang="en-US" sz="1400" b="1" kern="0" dirty="0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 </a:t>
            </a:r>
            <a:r>
              <a:rPr lang="en-US" sz="1400" b="1" kern="0" dirty="0" err="1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mengevaluasi</a:t>
            </a:r>
            <a:r>
              <a:rPr lang="en-US" sz="1400" b="1" kern="0" dirty="0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 </a:t>
            </a:r>
            <a:r>
              <a:rPr lang="en-US" sz="1400" b="1" kern="0" dirty="0" err="1">
                <a:ln w="50800"/>
                <a:solidFill>
                  <a:srgbClr val="4C0000"/>
                </a:solidFill>
                <a:latin typeface="Arial Black" panose="020B0A04020102020204" pitchFamily="34" charset="0"/>
              </a:rPr>
              <a:t>kurikulum</a:t>
            </a:r>
            <a:endParaRPr lang="en-US" sz="1400" b="1" kern="0" dirty="0">
              <a:ln w="50800"/>
              <a:solidFill>
                <a:srgbClr val="4C0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38517" y="4092731"/>
            <a:ext cx="6291083" cy="516033"/>
            <a:chOff x="1909264" y="5695104"/>
            <a:chExt cx="6223866" cy="688044"/>
          </a:xfrm>
        </p:grpSpPr>
        <p:grpSp>
          <p:nvGrpSpPr>
            <p:cNvPr id="11335" name="Group 42"/>
            <p:cNvGrpSpPr>
              <a:grpSpLocks/>
            </p:cNvGrpSpPr>
            <p:nvPr/>
          </p:nvGrpSpPr>
          <p:grpSpPr bwMode="auto">
            <a:xfrm>
              <a:off x="1914145" y="5979058"/>
              <a:ext cx="6218985" cy="404090"/>
              <a:chOff x="928" y="3668"/>
              <a:chExt cx="3824" cy="280"/>
            </a:xfrm>
          </p:grpSpPr>
          <p:sp>
            <p:nvSpPr>
              <p:cNvPr id="11344" name="Rectangle 43"/>
              <p:cNvSpPr>
                <a:spLocks noChangeArrowheads="1"/>
              </p:cNvSpPr>
              <p:nvPr/>
            </p:nvSpPr>
            <p:spPr bwMode="auto">
              <a:xfrm>
                <a:off x="928" y="3668"/>
                <a:ext cx="3824" cy="280"/>
              </a:xfrm>
              <a:prstGeom prst="rect">
                <a:avLst/>
              </a:prstGeom>
              <a:solidFill>
                <a:srgbClr val="FFFFCC"/>
              </a:solidFill>
              <a:ln w="7938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4428" name="Rectangle 44"/>
              <p:cNvSpPr>
                <a:spLocks noChangeArrowheads="1"/>
              </p:cNvSpPr>
              <p:nvPr/>
            </p:nvSpPr>
            <p:spPr bwMode="auto">
              <a:xfrm>
                <a:off x="1903" y="3703"/>
                <a:ext cx="1934" cy="171"/>
              </a:xfrm>
              <a:prstGeom prst="rect">
                <a:avLst/>
              </a:prstGeom>
              <a:solidFill>
                <a:srgbClr val="FEB80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defTabSz="604838" latinLnBrk="0">
                  <a:defRPr/>
                </a:pPr>
                <a:r>
                  <a:rPr lang="en-US" sz="1200" b="1" kern="0" dirty="0" err="1">
                    <a:solidFill>
                      <a:sysClr val="windowText" lastClr="000000"/>
                    </a:solidFill>
                    <a:latin typeface="Arial" pitchFamily="34" charset="0"/>
                    <a:cs typeface="Arial" pitchFamily="34" charset="0"/>
                  </a:rPr>
                  <a:t>Evaluasi</a:t>
                </a:r>
                <a:r>
                  <a:rPr lang="en-US" sz="1200" b="1" kern="0" dirty="0">
                    <a:solidFill>
                      <a:sysClr val="windowText" lastClr="000000"/>
                    </a:solidFill>
                    <a:latin typeface="Arial" pitchFamily="34" charset="0"/>
                    <a:cs typeface="Arial" pitchFamily="34" charset="0"/>
                  </a:rPr>
                  <a:t> Program </a:t>
                </a:r>
                <a:r>
                  <a:rPr lang="en-US" sz="1200" b="1" kern="0" dirty="0" err="1">
                    <a:solidFill>
                      <a:sysClr val="windowText" lastClr="000000"/>
                    </a:solidFill>
                    <a:latin typeface="Arial" pitchFamily="34" charset="0"/>
                    <a:cs typeface="Arial" pitchFamily="34" charset="0"/>
                  </a:rPr>
                  <a:t>Pembelajaran</a:t>
                </a:r>
                <a:r>
                  <a:rPr lang="en-US" sz="1200" b="1" kern="0" dirty="0">
                    <a:solidFill>
                      <a:sysClr val="windowText" lastClr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12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336" name="Group 45"/>
            <p:cNvGrpSpPr>
              <a:grpSpLocks/>
            </p:cNvGrpSpPr>
            <p:nvPr/>
          </p:nvGrpSpPr>
          <p:grpSpPr bwMode="auto">
            <a:xfrm>
              <a:off x="1909264" y="5695104"/>
              <a:ext cx="6215734" cy="228758"/>
              <a:chOff x="925" y="3465"/>
              <a:chExt cx="3822" cy="131"/>
            </a:xfrm>
          </p:grpSpPr>
          <p:sp>
            <p:nvSpPr>
              <p:cNvPr id="11337" name="AutoShape 46"/>
              <p:cNvSpPr>
                <a:spLocks noChangeArrowheads="1"/>
              </p:cNvSpPr>
              <p:nvPr/>
            </p:nvSpPr>
            <p:spPr bwMode="auto">
              <a:xfrm>
                <a:off x="4504" y="3465"/>
                <a:ext cx="243" cy="131"/>
              </a:xfrm>
              <a:prstGeom prst="upArrow">
                <a:avLst>
                  <a:gd name="adj1" fmla="val 53741"/>
                  <a:gd name="adj2" fmla="val 68056"/>
                </a:avLst>
              </a:prstGeom>
              <a:solidFill>
                <a:srgbClr val="FFFF99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338" name="AutoShape 47"/>
              <p:cNvSpPr>
                <a:spLocks noChangeArrowheads="1"/>
              </p:cNvSpPr>
              <p:nvPr/>
            </p:nvSpPr>
            <p:spPr bwMode="auto">
              <a:xfrm>
                <a:off x="925" y="3465"/>
                <a:ext cx="243" cy="131"/>
              </a:xfrm>
              <a:prstGeom prst="upArrow">
                <a:avLst>
                  <a:gd name="adj1" fmla="val 53741"/>
                  <a:gd name="adj2" fmla="val 68056"/>
                </a:avLst>
              </a:prstGeom>
              <a:solidFill>
                <a:srgbClr val="FFFF99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339" name="AutoShape 48"/>
              <p:cNvSpPr>
                <a:spLocks noChangeArrowheads="1"/>
              </p:cNvSpPr>
              <p:nvPr/>
            </p:nvSpPr>
            <p:spPr bwMode="auto">
              <a:xfrm>
                <a:off x="3296" y="3465"/>
                <a:ext cx="243" cy="131"/>
              </a:xfrm>
              <a:prstGeom prst="upArrow">
                <a:avLst>
                  <a:gd name="adj1" fmla="val 53741"/>
                  <a:gd name="adj2" fmla="val 68056"/>
                </a:avLst>
              </a:prstGeom>
              <a:solidFill>
                <a:srgbClr val="FFFF99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340" name="AutoShape 49"/>
              <p:cNvSpPr>
                <a:spLocks noChangeArrowheads="1"/>
              </p:cNvSpPr>
              <p:nvPr/>
            </p:nvSpPr>
            <p:spPr bwMode="auto">
              <a:xfrm>
                <a:off x="1485" y="3465"/>
                <a:ext cx="243" cy="131"/>
              </a:xfrm>
              <a:prstGeom prst="upArrow">
                <a:avLst>
                  <a:gd name="adj1" fmla="val 53741"/>
                  <a:gd name="adj2" fmla="val 68056"/>
                </a:avLst>
              </a:prstGeom>
              <a:solidFill>
                <a:srgbClr val="FFFF99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341" name="AutoShape 50"/>
              <p:cNvSpPr>
                <a:spLocks noChangeArrowheads="1"/>
              </p:cNvSpPr>
              <p:nvPr/>
            </p:nvSpPr>
            <p:spPr bwMode="auto">
              <a:xfrm>
                <a:off x="3916" y="3465"/>
                <a:ext cx="243" cy="131"/>
              </a:xfrm>
              <a:prstGeom prst="upArrow">
                <a:avLst>
                  <a:gd name="adj1" fmla="val 53741"/>
                  <a:gd name="adj2" fmla="val 68056"/>
                </a:avLst>
              </a:prstGeom>
              <a:solidFill>
                <a:srgbClr val="FFFF99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342" name="AutoShape 51"/>
              <p:cNvSpPr>
                <a:spLocks noChangeArrowheads="1"/>
              </p:cNvSpPr>
              <p:nvPr/>
            </p:nvSpPr>
            <p:spPr bwMode="auto">
              <a:xfrm>
                <a:off x="2660" y="3465"/>
                <a:ext cx="243" cy="131"/>
              </a:xfrm>
              <a:prstGeom prst="upArrow">
                <a:avLst>
                  <a:gd name="adj1" fmla="val 53741"/>
                  <a:gd name="adj2" fmla="val 68056"/>
                </a:avLst>
              </a:prstGeom>
              <a:solidFill>
                <a:srgbClr val="FFFF99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343" name="AutoShape 52"/>
              <p:cNvSpPr>
                <a:spLocks noChangeArrowheads="1"/>
              </p:cNvSpPr>
              <p:nvPr/>
            </p:nvSpPr>
            <p:spPr bwMode="auto">
              <a:xfrm>
                <a:off x="2068" y="3465"/>
                <a:ext cx="243" cy="131"/>
              </a:xfrm>
              <a:prstGeom prst="upArrow">
                <a:avLst>
                  <a:gd name="adj1" fmla="val 53741"/>
                  <a:gd name="adj2" fmla="val 68056"/>
                </a:avLst>
              </a:prstGeom>
              <a:solidFill>
                <a:srgbClr val="FFFF99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78" name="Group 104"/>
          <p:cNvGrpSpPr>
            <a:grpSpLocks/>
          </p:cNvGrpSpPr>
          <p:nvPr/>
        </p:nvGrpSpPr>
        <p:grpSpPr bwMode="auto">
          <a:xfrm>
            <a:off x="6858293" y="1018939"/>
            <a:ext cx="949810" cy="1564109"/>
            <a:chOff x="4343" y="1515"/>
            <a:chExt cx="595" cy="699"/>
          </a:xfrm>
        </p:grpSpPr>
        <p:sp>
          <p:nvSpPr>
            <p:cNvPr id="79" name="Rectangle 105"/>
            <p:cNvSpPr>
              <a:spLocks noChangeArrowheads="1"/>
            </p:cNvSpPr>
            <p:nvPr/>
          </p:nvSpPr>
          <p:spPr bwMode="auto">
            <a:xfrm>
              <a:off x="4343" y="1515"/>
              <a:ext cx="595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604838" latinLnBrk="0">
                <a:lnSpc>
                  <a:spcPct val="80000"/>
                </a:lnSpc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1.</a:t>
              </a:r>
            </a:p>
            <a:p>
              <a:pPr algn="ctr" defTabSz="604838" latinLnBrk="0">
                <a:lnSpc>
                  <a:spcPct val="80000"/>
                </a:lnSpc>
                <a:defRPr/>
              </a:pP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Standar</a:t>
              </a: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Kompetensi</a:t>
              </a: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Lulusan</a:t>
              </a:r>
              <a:endParaRPr lang="en-US" sz="1100" b="1" kern="0" dirty="0">
                <a:solidFill>
                  <a:sysClr val="windowText" lastClr="000000"/>
                </a:solidFill>
                <a:cs typeface="Arial" charset="0"/>
              </a:endParaRPr>
            </a:p>
          </p:txBody>
        </p:sp>
        <p:sp>
          <p:nvSpPr>
            <p:cNvPr id="80" name="Line 106"/>
            <p:cNvSpPr>
              <a:spLocks noChangeShapeType="1"/>
            </p:cNvSpPr>
            <p:nvPr/>
          </p:nvSpPr>
          <p:spPr bwMode="auto">
            <a:xfrm flipH="1">
              <a:off x="4638" y="1770"/>
              <a:ext cx="0" cy="444"/>
            </a:xfrm>
            <a:prstGeom prst="line">
              <a:avLst/>
            </a:prstGeom>
            <a:noFill/>
            <a:ln w="12700">
              <a:solidFill>
                <a:srgbClr val="76000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latinLnBrk="0">
                <a:defRPr/>
              </a:pPr>
              <a:endParaRPr lang="en-US" sz="1200" b="1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1" name="Group 110"/>
          <p:cNvGrpSpPr>
            <a:grpSpLocks/>
          </p:cNvGrpSpPr>
          <p:nvPr/>
        </p:nvGrpSpPr>
        <p:grpSpPr bwMode="auto">
          <a:xfrm>
            <a:off x="1524000" y="1115458"/>
            <a:ext cx="1143000" cy="704456"/>
            <a:chOff x="4419" y="356"/>
            <a:chExt cx="720" cy="1153"/>
          </a:xfrm>
        </p:grpSpPr>
        <p:sp>
          <p:nvSpPr>
            <p:cNvPr id="82" name="Line 108"/>
            <p:cNvSpPr>
              <a:spLocks noChangeShapeType="1"/>
            </p:cNvSpPr>
            <p:nvPr/>
          </p:nvSpPr>
          <p:spPr bwMode="auto">
            <a:xfrm>
              <a:off x="4773" y="1168"/>
              <a:ext cx="0" cy="341"/>
            </a:xfrm>
            <a:prstGeom prst="line">
              <a:avLst/>
            </a:prstGeom>
            <a:noFill/>
            <a:ln w="12700">
              <a:solidFill>
                <a:srgbClr val="76000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latinLnBrk="0">
                <a:defRPr/>
              </a:pPr>
              <a:endParaRPr lang="en-US" sz="1200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Rectangle 109"/>
            <p:cNvSpPr>
              <a:spLocks noChangeArrowheads="1"/>
            </p:cNvSpPr>
            <p:nvPr/>
          </p:nvSpPr>
          <p:spPr bwMode="auto">
            <a:xfrm>
              <a:off x="4419" y="356"/>
              <a:ext cx="720" cy="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604838" latinLnBrk="0">
                <a:lnSpc>
                  <a:spcPct val="90000"/>
                </a:lnSpc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7.                    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Standar</a:t>
              </a: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pengelolaan</a:t>
              </a:r>
              <a:endParaRPr lang="en-US" sz="1100" b="1" kern="0" dirty="0">
                <a:solidFill>
                  <a:sysClr val="windowText" lastClr="000000"/>
                </a:solidFill>
                <a:cs typeface="Arial" charset="0"/>
              </a:endParaRPr>
            </a:p>
          </p:txBody>
        </p:sp>
      </p:grpSp>
      <p:grpSp>
        <p:nvGrpSpPr>
          <p:cNvPr id="87" name="Group 110"/>
          <p:cNvGrpSpPr>
            <a:grpSpLocks/>
          </p:cNvGrpSpPr>
          <p:nvPr/>
        </p:nvGrpSpPr>
        <p:grpSpPr bwMode="auto">
          <a:xfrm>
            <a:off x="457200" y="1116364"/>
            <a:ext cx="1143000" cy="714493"/>
            <a:chOff x="4419" y="186"/>
            <a:chExt cx="720" cy="1415"/>
          </a:xfrm>
        </p:grpSpPr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4772" y="1188"/>
              <a:ext cx="0" cy="413"/>
            </a:xfrm>
            <a:prstGeom prst="line">
              <a:avLst/>
            </a:prstGeom>
            <a:noFill/>
            <a:ln w="12700">
              <a:solidFill>
                <a:srgbClr val="76000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latinLnBrk="0">
                <a:defRPr/>
              </a:pPr>
              <a:endParaRPr lang="en-US" sz="1200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Rectangle 109"/>
            <p:cNvSpPr>
              <a:spLocks noChangeArrowheads="1"/>
            </p:cNvSpPr>
            <p:nvPr/>
          </p:nvSpPr>
          <p:spPr bwMode="auto">
            <a:xfrm>
              <a:off x="4419" y="186"/>
              <a:ext cx="720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604838" latinLnBrk="0">
                <a:lnSpc>
                  <a:spcPct val="90000"/>
                </a:lnSpc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8.                  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Standar</a:t>
              </a: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pembiayaan</a:t>
              </a:r>
              <a:endParaRPr lang="en-US" sz="1100" b="1" kern="0" dirty="0">
                <a:solidFill>
                  <a:sysClr val="windowText" lastClr="000000"/>
                </a:solidFill>
                <a:cs typeface="Arial" charset="0"/>
              </a:endParaRPr>
            </a:p>
          </p:txBody>
        </p:sp>
      </p:grpSp>
      <p:grpSp>
        <p:nvGrpSpPr>
          <p:cNvPr id="90" name="Group 101"/>
          <p:cNvGrpSpPr>
            <a:grpSpLocks/>
          </p:cNvGrpSpPr>
          <p:nvPr/>
        </p:nvGrpSpPr>
        <p:grpSpPr bwMode="auto">
          <a:xfrm>
            <a:off x="4477509" y="696125"/>
            <a:ext cx="1676401" cy="1529471"/>
            <a:chOff x="1884" y="899"/>
            <a:chExt cx="1056" cy="1677"/>
          </a:xfrm>
        </p:grpSpPr>
        <p:sp>
          <p:nvSpPr>
            <p:cNvPr id="91" name="Rectangle 102"/>
            <p:cNvSpPr>
              <a:spLocks noChangeArrowheads="1"/>
            </p:cNvSpPr>
            <p:nvPr/>
          </p:nvSpPr>
          <p:spPr bwMode="auto">
            <a:xfrm>
              <a:off x="1884" y="899"/>
              <a:ext cx="1056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defTabSz="604838" latinLnBrk="0">
                <a:defRPr/>
              </a:pPr>
              <a:r>
                <a:rPr lang="en-US" sz="1100" b="1" kern="0" dirty="0">
                  <a:solidFill>
                    <a:srgbClr val="C00000"/>
                  </a:solidFill>
                  <a:cs typeface="Arial" charset="0"/>
                </a:rPr>
                <a:t>8 </a:t>
              </a:r>
              <a:r>
                <a:rPr lang="en-US" sz="1100" b="1" kern="0" dirty="0" err="1">
                  <a:solidFill>
                    <a:srgbClr val="C00000"/>
                  </a:solidFill>
                  <a:cs typeface="Arial" charset="0"/>
                </a:rPr>
                <a:t>Standar</a:t>
              </a:r>
              <a:r>
                <a:rPr lang="en-US" sz="1100" b="1" kern="0" dirty="0">
                  <a:solidFill>
                    <a:srgbClr val="C00000"/>
                  </a:solidFill>
                  <a:cs typeface="Arial" charset="0"/>
                </a:rPr>
                <a:t> </a:t>
              </a:r>
              <a:r>
                <a:rPr lang="en-US" sz="1100" b="1" kern="0" dirty="0" err="1">
                  <a:solidFill>
                    <a:srgbClr val="C00000"/>
                  </a:solidFill>
                  <a:cs typeface="Arial" charset="0"/>
                </a:rPr>
                <a:t>Penelitian</a:t>
              </a:r>
              <a:r>
                <a:rPr lang="en-US" sz="1100" b="1" kern="0" dirty="0">
                  <a:solidFill>
                    <a:srgbClr val="C00000"/>
                  </a:solidFill>
                  <a:cs typeface="Arial" charset="0"/>
                </a:rPr>
                <a:t> </a:t>
              </a:r>
              <a:r>
                <a:rPr lang="en-US" sz="1100" b="1" kern="0" dirty="0">
                  <a:solidFill>
                    <a:srgbClr val="C00000"/>
                  </a:solidFill>
                  <a:cs typeface="Arial" charset="0"/>
                </a:rPr>
                <a:t>&amp;</a:t>
              </a:r>
              <a:r>
                <a:rPr lang="en-US" sz="1100" b="1" kern="0" dirty="0">
                  <a:solidFill>
                    <a:srgbClr val="C00000"/>
                  </a:solidFill>
                  <a:cs typeface="Arial" charset="0"/>
                </a:rPr>
                <a:t> 8 </a:t>
              </a:r>
              <a:r>
                <a:rPr lang="en-US" sz="1100" b="1" kern="0" dirty="0" err="1">
                  <a:solidFill>
                    <a:srgbClr val="C00000"/>
                  </a:solidFill>
                  <a:cs typeface="Arial" charset="0"/>
                </a:rPr>
                <a:t>Standar</a:t>
              </a:r>
              <a:r>
                <a:rPr lang="en-US" sz="1100" b="1" kern="0" dirty="0">
                  <a:solidFill>
                    <a:srgbClr val="C00000"/>
                  </a:solidFill>
                  <a:cs typeface="Arial" charset="0"/>
                </a:rPr>
                <a:t> PPM</a:t>
              </a:r>
              <a:endParaRPr lang="en-US" sz="1100" b="1" kern="0" dirty="0">
                <a:solidFill>
                  <a:srgbClr val="C00000"/>
                </a:solidFill>
                <a:cs typeface="Arial" charset="0"/>
              </a:endParaRPr>
            </a:p>
          </p:txBody>
        </p:sp>
        <p:sp>
          <p:nvSpPr>
            <p:cNvPr id="92" name="Line 103"/>
            <p:cNvSpPr>
              <a:spLocks noChangeShapeType="1"/>
            </p:cNvSpPr>
            <p:nvPr/>
          </p:nvSpPr>
          <p:spPr bwMode="auto">
            <a:xfrm flipH="1">
              <a:off x="2393" y="1322"/>
              <a:ext cx="1" cy="1254"/>
            </a:xfrm>
            <a:prstGeom prst="line">
              <a:avLst/>
            </a:prstGeom>
            <a:noFill/>
            <a:ln w="12700">
              <a:solidFill>
                <a:srgbClr val="76000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latinLnBrk="0">
                <a:defRPr/>
              </a:pPr>
              <a:endParaRPr lang="en-US" sz="1400" b="1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001201" y="1086025"/>
            <a:ext cx="825501" cy="1734821"/>
            <a:chOff x="3082922" y="1627613"/>
            <a:chExt cx="825501" cy="2313095"/>
          </a:xfrm>
        </p:grpSpPr>
        <p:grpSp>
          <p:nvGrpSpPr>
            <p:cNvPr id="75" name="Group 101"/>
            <p:cNvGrpSpPr>
              <a:grpSpLocks/>
            </p:cNvGrpSpPr>
            <p:nvPr/>
          </p:nvGrpSpPr>
          <p:grpSpPr bwMode="auto">
            <a:xfrm>
              <a:off x="3082922" y="1627613"/>
              <a:ext cx="825501" cy="2188886"/>
              <a:chOff x="3249" y="804"/>
              <a:chExt cx="520" cy="1800"/>
            </a:xfrm>
          </p:grpSpPr>
          <p:sp>
            <p:nvSpPr>
              <p:cNvPr id="76" name="Rectangle 102"/>
              <p:cNvSpPr>
                <a:spLocks noChangeArrowheads="1"/>
              </p:cNvSpPr>
              <p:nvPr/>
            </p:nvSpPr>
            <p:spPr bwMode="auto">
              <a:xfrm>
                <a:off x="3249" y="804"/>
                <a:ext cx="520" cy="55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defTabSz="604838" latinLnBrk="0">
                  <a:defRPr/>
                </a:pPr>
                <a:r>
                  <a:rPr lang="en-US" sz="1100" b="1" kern="0" dirty="0">
                    <a:solidFill>
                      <a:sysClr val="windowText" lastClr="000000"/>
                    </a:solidFill>
                    <a:cs typeface="Arial" charset="0"/>
                  </a:rPr>
                  <a:t>3.</a:t>
                </a:r>
                <a:br>
                  <a:rPr lang="en-US" sz="1100" b="1" kern="0" dirty="0">
                    <a:solidFill>
                      <a:sysClr val="windowText" lastClr="000000"/>
                    </a:solidFill>
                    <a:cs typeface="Arial" charset="0"/>
                  </a:rPr>
                </a:br>
                <a:r>
                  <a:rPr lang="en-US" sz="1100" b="1" kern="0" dirty="0" err="1">
                    <a:solidFill>
                      <a:sysClr val="windowText" lastClr="000000"/>
                    </a:solidFill>
                    <a:cs typeface="Arial" charset="0"/>
                  </a:rPr>
                  <a:t>Standar</a:t>
                </a:r>
                <a:r>
                  <a:rPr lang="en-US" sz="1100" b="1" kern="0" dirty="0">
                    <a:solidFill>
                      <a:sysClr val="windowText" lastClr="000000"/>
                    </a:solidFill>
                    <a:cs typeface="Arial" charset="0"/>
                  </a:rPr>
                  <a:t> Proses</a:t>
                </a:r>
                <a:endParaRPr lang="en-US" sz="1100" b="1" kern="0" dirty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77" name="Line 103"/>
              <p:cNvSpPr>
                <a:spLocks noChangeShapeType="1"/>
              </p:cNvSpPr>
              <p:nvPr/>
            </p:nvSpPr>
            <p:spPr bwMode="auto">
              <a:xfrm flipH="1">
                <a:off x="3299" y="1389"/>
                <a:ext cx="0" cy="1215"/>
              </a:xfrm>
              <a:prstGeom prst="line">
                <a:avLst/>
              </a:prstGeom>
              <a:noFill/>
              <a:ln w="12700">
                <a:solidFill>
                  <a:srgbClr val="760000"/>
                </a:solidFill>
                <a:prstDash val="sysDot"/>
                <a:round/>
                <a:headEnd type="oval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 latinLnBrk="0">
                  <a:defRPr/>
                </a:pPr>
                <a:endParaRPr lang="en-US" sz="1400" b="1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93" name="Line 103"/>
            <p:cNvSpPr>
              <a:spLocks noChangeShapeType="1"/>
            </p:cNvSpPr>
            <p:nvPr/>
          </p:nvSpPr>
          <p:spPr bwMode="auto">
            <a:xfrm flipH="1">
              <a:off x="3844725" y="2339297"/>
              <a:ext cx="0" cy="1601411"/>
            </a:xfrm>
            <a:prstGeom prst="line">
              <a:avLst/>
            </a:prstGeom>
            <a:noFill/>
            <a:ln w="12700">
              <a:solidFill>
                <a:srgbClr val="76000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latinLnBrk="0">
                <a:defRPr/>
              </a:pPr>
              <a:endParaRPr lang="en-US" sz="1400" b="1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23420" y="1660329"/>
            <a:ext cx="7380781" cy="2308009"/>
            <a:chOff x="823419" y="2213772"/>
            <a:chExt cx="7380781" cy="3077345"/>
          </a:xfrm>
        </p:grpSpPr>
        <p:grpSp>
          <p:nvGrpSpPr>
            <p:cNvPr id="14" name="Group 13"/>
            <p:cNvGrpSpPr/>
            <p:nvPr/>
          </p:nvGrpSpPr>
          <p:grpSpPr>
            <a:xfrm>
              <a:off x="823419" y="2213772"/>
              <a:ext cx="5631212" cy="3077345"/>
              <a:chOff x="823419" y="2213772"/>
              <a:chExt cx="5631212" cy="3077345"/>
            </a:xfrm>
          </p:grpSpPr>
          <p:sp>
            <p:nvSpPr>
              <p:cNvPr id="11348" name="Oval 29"/>
              <p:cNvSpPr>
                <a:spLocks noChangeArrowheads="1"/>
              </p:cNvSpPr>
              <p:nvPr/>
            </p:nvSpPr>
            <p:spPr bwMode="auto">
              <a:xfrm>
                <a:off x="3724981" y="2936107"/>
                <a:ext cx="2386994" cy="2355010"/>
              </a:xfrm>
              <a:prstGeom prst="ellipse">
                <a:avLst/>
              </a:prstGeom>
              <a:solidFill>
                <a:srgbClr val="FFFFCC"/>
              </a:solidFill>
              <a:ln w="12700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714701" y="2213772"/>
                <a:ext cx="2383976" cy="2965491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Down">
                  <a:avLst>
                    <a:gd name="adj" fmla="val 2351080"/>
                  </a:avLst>
                </a:prstTxWarp>
                <a:spAutoFit/>
              </a:bodyPr>
              <a:lstStyle/>
              <a:p>
                <a:pPr algn="ctr" defTabSz="685800" latinLnBrk="0">
                  <a:defRPr/>
                </a:pPr>
                <a:r>
                  <a:rPr lang="en-SG" sz="1200" kern="0" dirty="0" err="1">
                    <a:solidFill>
                      <a:sysClr val="windowText" lastClr="000000"/>
                    </a:solidFill>
                    <a:latin typeface="Arial" pitchFamily="34" charset="0"/>
                    <a:cs typeface="Arial" pitchFamily="34" charset="0"/>
                  </a:rPr>
                  <a:t>Lingkungan-sarana-prasarana</a:t>
                </a:r>
                <a:endParaRPr lang="en-SG" sz="1200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3960071" y="3067308"/>
                <a:ext cx="1976547" cy="2044431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13398250"/>
                  </a:avLst>
                </a:prstTxWarp>
                <a:spAutoFit/>
              </a:bodyPr>
              <a:lstStyle/>
              <a:p>
                <a:pPr algn="ctr" defTabSz="685800" latinLnBrk="0">
                  <a:defRPr/>
                </a:pPr>
                <a:r>
                  <a:rPr lang="en-SG" sz="1200" kern="0" dirty="0">
                    <a:solidFill>
                      <a:sysClr val="windowText" lastClr="000000"/>
                    </a:solidFill>
                    <a:latin typeface="Arial" pitchFamily="34" charset="0"/>
                    <a:cs typeface="Arial" pitchFamily="34" charset="0"/>
                  </a:rPr>
                  <a:t>Proses </a:t>
                </a:r>
                <a:r>
                  <a:rPr lang="en-SG" sz="1200" kern="0" dirty="0" err="1">
                    <a:solidFill>
                      <a:sysClr val="windowText" lastClr="000000"/>
                    </a:solidFill>
                    <a:latin typeface="Arial" pitchFamily="34" charset="0"/>
                    <a:cs typeface="Arial" pitchFamily="34" charset="0"/>
                  </a:rPr>
                  <a:t>dan</a:t>
                </a:r>
                <a:r>
                  <a:rPr lang="en-SG" sz="1200" kern="0" dirty="0">
                    <a:solidFill>
                      <a:sysClr val="windowText" lastClr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SG" sz="1200" kern="0" dirty="0" err="1">
                    <a:solidFill>
                      <a:sysClr val="windowText" lastClr="000000"/>
                    </a:solidFill>
                    <a:latin typeface="Arial" pitchFamily="34" charset="0"/>
                    <a:cs typeface="Arial" pitchFamily="34" charset="0"/>
                  </a:rPr>
                  <a:t>asesmen</a:t>
                </a:r>
                <a:r>
                  <a:rPr lang="en-SG" sz="1200" kern="0" dirty="0">
                    <a:solidFill>
                      <a:sysClr val="windowText" lastClr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SG" sz="1200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415" name="AutoShape 31"/>
              <p:cNvSpPr>
                <a:spLocks noChangeArrowheads="1"/>
              </p:cNvSpPr>
              <p:nvPr/>
            </p:nvSpPr>
            <p:spPr bwMode="auto">
              <a:xfrm>
                <a:off x="6196554" y="3809928"/>
                <a:ext cx="258077" cy="617825"/>
              </a:xfrm>
              <a:prstGeom prst="rightArrow">
                <a:avLst>
                  <a:gd name="adj1" fmla="val 50000"/>
                  <a:gd name="adj2" fmla="val 65194"/>
                </a:avLst>
              </a:prstGeom>
              <a:solidFill>
                <a:srgbClr val="FFFF7D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4438" name="AutoShape 54"/>
              <p:cNvSpPr>
                <a:spLocks noChangeArrowheads="1"/>
              </p:cNvSpPr>
              <p:nvPr/>
            </p:nvSpPr>
            <p:spPr bwMode="auto">
              <a:xfrm>
                <a:off x="3396248" y="3802711"/>
                <a:ext cx="258077" cy="617825"/>
              </a:xfrm>
              <a:prstGeom prst="rightArrow">
                <a:avLst>
                  <a:gd name="adj1" fmla="val 50000"/>
                  <a:gd name="adj2" fmla="val 65194"/>
                </a:avLst>
              </a:prstGeom>
              <a:solidFill>
                <a:srgbClr val="FFFF7D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4439" name="AutoShape 55"/>
              <p:cNvSpPr>
                <a:spLocks noChangeArrowheads="1"/>
              </p:cNvSpPr>
              <p:nvPr/>
            </p:nvSpPr>
            <p:spPr bwMode="auto">
              <a:xfrm>
                <a:off x="1653848" y="3799738"/>
                <a:ext cx="258077" cy="617825"/>
              </a:xfrm>
              <a:prstGeom prst="rightArrow">
                <a:avLst>
                  <a:gd name="adj1" fmla="val 50000"/>
                  <a:gd name="adj2" fmla="val 65194"/>
                </a:avLst>
              </a:prstGeom>
              <a:solidFill>
                <a:srgbClr val="FFFF7D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685800" latinLnBrk="0"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4042979" y="3431703"/>
                <a:ext cx="1762805" cy="1582518"/>
                <a:chOff x="3922153" y="3048854"/>
                <a:chExt cx="1762805" cy="1582518"/>
              </a:xfrm>
            </p:grpSpPr>
            <p:grpSp>
              <p:nvGrpSpPr>
                <p:cNvPr id="8" name="Group 35"/>
                <p:cNvGrpSpPr>
                  <a:grpSpLocks/>
                </p:cNvGrpSpPr>
                <p:nvPr/>
              </p:nvGrpSpPr>
              <p:grpSpPr bwMode="auto">
                <a:xfrm>
                  <a:off x="3922153" y="3048854"/>
                  <a:ext cx="1004048" cy="914051"/>
                  <a:chOff x="2293" y="1745"/>
                  <a:chExt cx="926" cy="843"/>
                </a:xfrm>
              </p:grpSpPr>
              <p:sp>
                <p:nvSpPr>
                  <p:cNvPr id="1134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93" y="1745"/>
                    <a:ext cx="926" cy="843"/>
                  </a:xfrm>
                  <a:prstGeom prst="ellipse">
                    <a:avLst/>
                  </a:prstGeom>
                  <a:solidFill>
                    <a:srgbClr val="CCCC00">
                      <a:alpha val="80000"/>
                    </a:srgbClr>
                  </a:solidFill>
                  <a:ln w="19050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685800" latinLnBrk="0">
                      <a:defRPr/>
                    </a:pPr>
                    <a:endParaRPr lang="en-US" sz="1400" b="1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11347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461" y="2038"/>
                    <a:ext cx="544" cy="227"/>
                  </a:xfrm>
                  <a:prstGeom prst="rect">
                    <a:avLst/>
                  </a:prstGeom>
                  <a:solidFill>
                    <a:srgbClr val="99CC00">
                      <a:alpha val="10196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>
                    <a:spAutoFit/>
                  </a:bodyPr>
                  <a:lstStyle/>
                  <a:p>
                    <a:pPr algn="ctr" defTabSz="604838" latinLnBrk="0">
                      <a:defRPr/>
                    </a:pPr>
                    <a:r>
                      <a:rPr lang="en-US" sz="1200" b="1" kern="0" dirty="0" err="1">
                        <a:solidFill>
                          <a:sysClr val="windowText" lastClr="000000"/>
                        </a:solidFill>
                        <a:latin typeface="Arial Narrow" pitchFamily="34" charset="0"/>
                        <a:cs typeface="Arial" charset="0"/>
                      </a:rPr>
                      <a:t>Dosen</a:t>
                    </a:r>
                    <a:endParaRPr lang="en-US" sz="1200" b="1" kern="0" dirty="0">
                      <a:solidFill>
                        <a:sysClr val="windowText" lastClr="000000"/>
                      </a:solidFill>
                      <a:latin typeface="Arial Narrow" pitchFamily="34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17" name="Group 32"/>
                <p:cNvGrpSpPr>
                  <a:grpSpLocks/>
                </p:cNvGrpSpPr>
                <p:nvPr/>
              </p:nvGrpSpPr>
              <p:grpSpPr bwMode="auto">
                <a:xfrm>
                  <a:off x="4697175" y="3048925"/>
                  <a:ext cx="987783" cy="933569"/>
                  <a:chOff x="2596" y="2303"/>
                  <a:chExt cx="911" cy="861"/>
                </a:xfrm>
              </p:grpSpPr>
              <p:sp>
                <p:nvSpPr>
                  <p:cNvPr id="11323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2596" y="2303"/>
                    <a:ext cx="911" cy="861"/>
                  </a:xfrm>
                  <a:prstGeom prst="ellipse">
                    <a:avLst/>
                  </a:prstGeom>
                  <a:solidFill>
                    <a:srgbClr val="F8B020">
                      <a:alpha val="69804"/>
                    </a:srgbClr>
                  </a:solidFill>
                  <a:ln w="19050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685800" latinLnBrk="0">
                      <a:defRPr/>
                    </a:pPr>
                    <a:endParaRPr lang="en-US" sz="1400" b="1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11324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29" y="2492"/>
                    <a:ext cx="662" cy="45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>
                    <a:spAutoFit/>
                  </a:bodyPr>
                  <a:lstStyle/>
                  <a:p>
                    <a:pPr algn="ctr" defTabSz="604838" latinLnBrk="0">
                      <a:defRPr/>
                    </a:pPr>
                    <a:r>
                      <a:rPr lang="en-US" sz="1200" b="1" kern="0" dirty="0" err="1">
                        <a:solidFill>
                          <a:sysClr val="windowText" lastClr="000000"/>
                        </a:solidFill>
                        <a:latin typeface="Arial Narrow" pitchFamily="34" charset="0"/>
                        <a:cs typeface="Arial" charset="0"/>
                      </a:rPr>
                      <a:t>Maha</a:t>
                    </a:r>
                    <a:r>
                      <a:rPr lang="en-US" sz="1200" b="1" kern="0" dirty="0">
                        <a:solidFill>
                          <a:sysClr val="windowText" lastClr="000000"/>
                        </a:solidFill>
                        <a:latin typeface="Arial Narrow" pitchFamily="34" charset="0"/>
                        <a:cs typeface="Arial" charset="0"/>
                      </a:rPr>
                      <a:t>   </a:t>
                    </a:r>
                    <a:r>
                      <a:rPr lang="en-US" sz="1200" b="1" kern="0" dirty="0" err="1">
                        <a:solidFill>
                          <a:sysClr val="windowText" lastClr="000000"/>
                        </a:solidFill>
                        <a:latin typeface="Arial Narrow" pitchFamily="34" charset="0"/>
                        <a:cs typeface="Arial" charset="0"/>
                      </a:rPr>
                      <a:t>siswa</a:t>
                    </a:r>
                    <a:endParaRPr lang="en-US" sz="1200" b="1" kern="0" dirty="0">
                      <a:solidFill>
                        <a:sysClr val="windowText" lastClr="000000"/>
                      </a:solidFill>
                      <a:latin typeface="Arial Narrow" pitchFamily="34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23" name="Group 38"/>
                <p:cNvGrpSpPr>
                  <a:grpSpLocks/>
                </p:cNvGrpSpPr>
                <p:nvPr/>
              </p:nvGrpSpPr>
              <p:grpSpPr bwMode="auto">
                <a:xfrm>
                  <a:off x="4319512" y="3703441"/>
                  <a:ext cx="952977" cy="927931"/>
                  <a:chOff x="3009" y="1738"/>
                  <a:chExt cx="799" cy="778"/>
                </a:xfrm>
              </p:grpSpPr>
              <p:sp>
                <p:nvSpPr>
                  <p:cNvPr id="11311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3009" y="1738"/>
                    <a:ext cx="799" cy="778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  <a:alpha val="50195"/>
                    </a:schemeClr>
                  </a:solidFill>
                  <a:ln w="19050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685800" latinLnBrk="0">
                      <a:defRPr/>
                    </a:pPr>
                    <a:endParaRPr lang="en-US" sz="1400" b="1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11312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048" y="1913"/>
                    <a:ext cx="720" cy="413"/>
                  </a:xfrm>
                  <a:prstGeom prst="rect">
                    <a:avLst/>
                  </a:prstGeom>
                  <a:solidFill>
                    <a:srgbClr val="FFFF00">
                      <a:alpha val="10196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>
                    <a:spAutoFit/>
                  </a:bodyPr>
                  <a:lstStyle/>
                  <a:p>
                    <a:pPr algn="ctr" defTabSz="604838" latinLnBrk="0">
                      <a:defRPr/>
                    </a:pPr>
                    <a:r>
                      <a:rPr lang="en-US" sz="1200" b="1" kern="0" dirty="0" err="1">
                        <a:solidFill>
                          <a:sysClr val="windowText" lastClr="000000"/>
                        </a:solidFill>
                        <a:latin typeface="Arial Narrow" pitchFamily="34" charset="0"/>
                        <a:cs typeface="Arial" charset="0"/>
                      </a:rPr>
                      <a:t>Sumber</a:t>
                    </a:r>
                    <a:r>
                      <a:rPr lang="en-US" sz="1200" b="1" kern="0" dirty="0">
                        <a:solidFill>
                          <a:sysClr val="windowText" lastClr="000000"/>
                        </a:solidFill>
                        <a:latin typeface="Arial Narrow" pitchFamily="34" charset="0"/>
                        <a:cs typeface="Arial" charset="0"/>
                      </a:rPr>
                      <a:t> </a:t>
                    </a:r>
                    <a:r>
                      <a:rPr lang="en-US" sz="1200" b="1" kern="0" dirty="0" err="1">
                        <a:solidFill>
                          <a:sysClr val="windowText" lastClr="000000"/>
                        </a:solidFill>
                        <a:latin typeface="Arial Narrow" pitchFamily="34" charset="0"/>
                        <a:cs typeface="Arial" charset="0"/>
                      </a:rPr>
                      <a:t>belajar</a:t>
                    </a:r>
                    <a:endParaRPr lang="en-US" sz="1200" b="1" kern="0" dirty="0">
                      <a:solidFill>
                        <a:sysClr val="windowText" lastClr="000000"/>
                      </a:solidFill>
                      <a:latin typeface="Arial Narrow" pitchFamily="34" charset="0"/>
                      <a:cs typeface="Arial" charset="0"/>
                    </a:endParaRPr>
                  </a:p>
                </p:txBody>
              </p:sp>
            </p:grpSp>
          </p:grpSp>
          <p:grpSp>
            <p:nvGrpSpPr>
              <p:cNvPr id="13" name="Group 12"/>
              <p:cNvGrpSpPr/>
              <p:nvPr/>
            </p:nvGrpSpPr>
            <p:grpSpPr>
              <a:xfrm>
                <a:off x="823419" y="3264084"/>
                <a:ext cx="755703" cy="1700510"/>
                <a:chOff x="714168" y="2881235"/>
                <a:chExt cx="755703" cy="1700510"/>
              </a:xfrm>
            </p:grpSpPr>
            <p:sp>
              <p:nvSpPr>
                <p:cNvPr id="12" name="Oval 11"/>
                <p:cNvSpPr/>
                <p:nvPr/>
              </p:nvSpPr>
              <p:spPr>
                <a:xfrm>
                  <a:off x="714168" y="2881235"/>
                  <a:ext cx="755703" cy="1700510"/>
                </a:xfrm>
                <a:prstGeom prst="ellipse">
                  <a:avLst/>
                </a:prstGeom>
                <a:solidFill>
                  <a:srgbClr val="FFFFCC"/>
                </a:solidFill>
                <a:ln w="12700">
                  <a:solidFill>
                    <a:schemeClr val="bg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 latinLnBrk="0">
                    <a:defRPr/>
                  </a:pPr>
                  <a:endParaRPr lang="en-SG" sz="1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364" name="Rectangle 8"/>
                <p:cNvSpPr>
                  <a:spLocks noChangeArrowheads="1"/>
                </p:cNvSpPr>
                <p:nvPr/>
              </p:nvSpPr>
              <p:spPr bwMode="auto">
                <a:xfrm rot="16200000">
                  <a:off x="331607" y="3534217"/>
                  <a:ext cx="148850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defTabSz="685800" latinLnBrk="0">
                    <a:spcBef>
                      <a:spcPct val="30000"/>
                    </a:spcBef>
                    <a:defRPr/>
                  </a:pPr>
                  <a:r>
                    <a:rPr lang="en-US" sz="900" b="1" kern="0" dirty="0">
                      <a:solidFill>
                        <a:srgbClr val="333300"/>
                      </a:solidFill>
                      <a:latin typeface="Arial Black" pitchFamily="34" charset="0"/>
                      <a:cs typeface="Arial" pitchFamily="34" charset="0"/>
                    </a:rPr>
                    <a:t>KONSEP KURIKULUM</a:t>
                  </a:r>
                  <a:endParaRPr lang="id-ID" sz="900" b="1" kern="0" dirty="0">
                    <a:solidFill>
                      <a:srgbClr val="333300"/>
                    </a:solidFill>
                    <a:latin typeface="Arial Black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3" name="Oval 2"/>
            <p:cNvSpPr/>
            <p:nvPr/>
          </p:nvSpPr>
          <p:spPr>
            <a:xfrm>
              <a:off x="1956149" y="3505106"/>
              <a:ext cx="1380055" cy="120630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latinLnBrk="0">
                <a:defRPr/>
              </a:pPr>
              <a:endParaRPr lang="en-SG" sz="1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66" name="Rectangle 5"/>
            <p:cNvSpPr>
              <a:spLocks noChangeArrowheads="1"/>
            </p:cNvSpPr>
            <p:nvPr/>
          </p:nvSpPr>
          <p:spPr bwMode="auto">
            <a:xfrm>
              <a:off x="2025814" y="3754287"/>
              <a:ext cx="1210033" cy="6648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defTabSz="604838" latinLnBrk="0">
                <a:lnSpc>
                  <a:spcPct val="90000"/>
                </a:lnSpc>
                <a:defRPr/>
              </a:pPr>
              <a:r>
                <a:rPr lang="en-US" sz="1200" b="1" kern="0" dirty="0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 </a:t>
              </a:r>
              <a:r>
                <a:rPr lang="en-US" sz="1200" b="1" kern="0" dirty="0" err="1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Rencana</a:t>
              </a:r>
              <a:r>
                <a:rPr lang="en-US" sz="1200" b="1" kern="0" dirty="0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 </a:t>
              </a:r>
              <a:r>
                <a:rPr lang="en-US" sz="1200" b="1" kern="0" dirty="0" err="1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Pembelajaran</a:t>
              </a:r>
              <a:r>
                <a:rPr lang="en-US" sz="1200" b="1" kern="0" dirty="0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 Semester </a:t>
              </a:r>
              <a:endParaRPr lang="en-US" sz="1200" b="1" kern="0" dirty="0">
                <a:solidFill>
                  <a:sysClr val="windowText" lastClr="000000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94" name="Oval 93"/>
            <p:cNvSpPr/>
            <p:nvPr/>
          </p:nvSpPr>
          <p:spPr>
            <a:xfrm>
              <a:off x="6515100" y="3467100"/>
              <a:ext cx="1689100" cy="1315384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latinLnBrk="0">
                <a:defRPr/>
              </a:pPr>
              <a:endParaRPr lang="en-SG" sz="1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51" name="Rectangle 26"/>
            <p:cNvSpPr>
              <a:spLocks noChangeArrowheads="1"/>
            </p:cNvSpPr>
            <p:nvPr/>
          </p:nvSpPr>
          <p:spPr bwMode="auto">
            <a:xfrm>
              <a:off x="6607245" y="3708292"/>
              <a:ext cx="1533526" cy="49244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defTabSz="604838" latinLnBrk="0">
                <a:defRPr/>
              </a:pPr>
              <a:r>
                <a:rPr lang="en-US" sz="1200" b="1" kern="0" dirty="0" err="1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Lulusan</a:t>
              </a:r>
              <a:r>
                <a:rPr lang="en-US" sz="1200" b="1" kern="0" dirty="0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 </a:t>
              </a:r>
              <a:r>
                <a:rPr lang="en-US" sz="1200" b="1" kern="0" dirty="0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     </a:t>
              </a:r>
              <a:r>
                <a:rPr lang="en-US" sz="1200" b="1" kern="0" dirty="0" err="1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memiliki</a:t>
              </a:r>
              <a:r>
                <a:rPr lang="en-US" sz="1200" b="1" kern="0" dirty="0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 </a:t>
              </a:r>
              <a:r>
                <a:rPr lang="en-US" sz="1200" b="1" kern="0" dirty="0" err="1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capaian</a:t>
              </a:r>
              <a:r>
                <a:rPr lang="en-US" sz="1200" b="1" kern="0" dirty="0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 </a:t>
              </a:r>
              <a:r>
                <a:rPr lang="en-US" sz="1200" b="1" kern="0" dirty="0" err="1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p</a:t>
              </a:r>
              <a:r>
                <a:rPr lang="en-US" sz="1200" b="1" kern="0" dirty="0" err="1">
                  <a:solidFill>
                    <a:sysClr val="windowText" lastClr="000000"/>
                  </a:solidFill>
                  <a:latin typeface="Arial Narrow" pitchFamily="34" charset="0"/>
                  <a:cs typeface="Arial" charset="0"/>
                </a:rPr>
                <a:t>embelajaran</a:t>
              </a:r>
              <a:endParaRPr lang="en-US" sz="1200" b="1" kern="0" dirty="0">
                <a:solidFill>
                  <a:sysClr val="windowText" lastClr="000000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grpSp>
        <p:nvGrpSpPr>
          <p:cNvPr id="72" name="Group 89"/>
          <p:cNvGrpSpPr>
            <a:grpSpLocks/>
          </p:cNvGrpSpPr>
          <p:nvPr/>
        </p:nvGrpSpPr>
        <p:grpSpPr bwMode="auto">
          <a:xfrm>
            <a:off x="5307496" y="1091433"/>
            <a:ext cx="739775" cy="1356947"/>
            <a:chOff x="3346" y="892"/>
            <a:chExt cx="466" cy="1429"/>
          </a:xfrm>
        </p:grpSpPr>
        <p:sp>
          <p:nvSpPr>
            <p:cNvPr id="73" name="Rectangle 90"/>
            <p:cNvSpPr>
              <a:spLocks noChangeArrowheads="1"/>
            </p:cNvSpPr>
            <p:nvPr/>
          </p:nvSpPr>
          <p:spPr bwMode="auto">
            <a:xfrm>
              <a:off x="3346" y="892"/>
              <a:ext cx="466" cy="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604838" latinLnBrk="0"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4.        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Standar</a:t>
              </a: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Penilaian</a:t>
              </a:r>
              <a:endParaRPr lang="en-US" sz="1100" b="1" kern="0" dirty="0">
                <a:solidFill>
                  <a:sysClr val="windowText" lastClr="000000"/>
                </a:solidFill>
                <a:cs typeface="Arial" charset="0"/>
              </a:endParaRPr>
            </a:p>
          </p:txBody>
        </p:sp>
        <p:sp>
          <p:nvSpPr>
            <p:cNvPr id="74" name="Line 91"/>
            <p:cNvSpPr>
              <a:spLocks noChangeShapeType="1"/>
            </p:cNvSpPr>
            <p:nvPr/>
          </p:nvSpPr>
          <p:spPr bwMode="auto">
            <a:xfrm flipH="1">
              <a:off x="3562" y="1447"/>
              <a:ext cx="0" cy="874"/>
            </a:xfrm>
            <a:prstGeom prst="line">
              <a:avLst/>
            </a:prstGeom>
            <a:noFill/>
            <a:ln w="12700">
              <a:solidFill>
                <a:srgbClr val="76000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latinLnBrk="0">
                <a:defRPr/>
              </a:pPr>
              <a:endParaRPr lang="en-US" sz="1200" b="1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4" name="Group 86"/>
          <p:cNvGrpSpPr>
            <a:grpSpLocks/>
          </p:cNvGrpSpPr>
          <p:nvPr/>
        </p:nvGrpSpPr>
        <p:grpSpPr bwMode="auto">
          <a:xfrm>
            <a:off x="4619625" y="1088415"/>
            <a:ext cx="628650" cy="2007835"/>
            <a:chOff x="3494" y="1195"/>
            <a:chExt cx="396" cy="1855"/>
          </a:xfrm>
        </p:grpSpPr>
        <p:sp>
          <p:nvSpPr>
            <p:cNvPr id="85" name="Rectangle 87"/>
            <p:cNvSpPr>
              <a:spLocks noChangeArrowheads="1"/>
            </p:cNvSpPr>
            <p:nvPr/>
          </p:nvSpPr>
          <p:spPr bwMode="auto">
            <a:xfrm>
              <a:off x="3494" y="1195"/>
              <a:ext cx="396" cy="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604838" latinLnBrk="0"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2.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Standar</a:t>
              </a: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 Isi</a:t>
              </a:r>
              <a:endParaRPr lang="en-US" sz="1100" b="1" kern="0" dirty="0">
                <a:solidFill>
                  <a:sysClr val="windowText" lastClr="000000"/>
                </a:solidFill>
                <a:cs typeface="Arial" charset="0"/>
              </a:endParaRPr>
            </a:p>
          </p:txBody>
        </p:sp>
        <p:sp>
          <p:nvSpPr>
            <p:cNvPr id="86" name="Line 88"/>
            <p:cNvSpPr>
              <a:spLocks noChangeShapeType="1"/>
            </p:cNvSpPr>
            <p:nvPr/>
          </p:nvSpPr>
          <p:spPr bwMode="auto">
            <a:xfrm flipH="1">
              <a:off x="3689" y="1685"/>
              <a:ext cx="3" cy="1365"/>
            </a:xfrm>
            <a:prstGeom prst="line">
              <a:avLst/>
            </a:prstGeom>
            <a:noFill/>
            <a:ln w="12700">
              <a:solidFill>
                <a:srgbClr val="76000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latinLnBrk="0">
                <a:defRPr/>
              </a:pPr>
              <a:endParaRPr lang="en-US" sz="1400" b="1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0" name="Group 74"/>
          <p:cNvGrpSpPr>
            <a:grpSpLocks/>
          </p:cNvGrpSpPr>
          <p:nvPr/>
        </p:nvGrpSpPr>
        <p:grpSpPr bwMode="auto">
          <a:xfrm>
            <a:off x="3962815" y="1082077"/>
            <a:ext cx="608013" cy="1546325"/>
            <a:chOff x="2791" y="1087"/>
            <a:chExt cx="383" cy="1184"/>
          </a:xfrm>
        </p:grpSpPr>
        <p:sp>
          <p:nvSpPr>
            <p:cNvPr id="66" name="Rectangle 75"/>
            <p:cNvSpPr>
              <a:spLocks noChangeArrowheads="1"/>
            </p:cNvSpPr>
            <p:nvPr/>
          </p:nvSpPr>
          <p:spPr bwMode="auto">
            <a:xfrm>
              <a:off x="2791" y="1087"/>
              <a:ext cx="383" cy="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604838" latinLnBrk="0"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5.    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StandarDosen</a:t>
              </a:r>
              <a:endParaRPr lang="en-US" sz="1100" b="1" kern="0" dirty="0">
                <a:solidFill>
                  <a:sysClr val="windowText" lastClr="000000"/>
                </a:solidFill>
                <a:cs typeface="Arial" charset="0"/>
              </a:endParaRPr>
            </a:p>
          </p:txBody>
        </p:sp>
        <p:sp>
          <p:nvSpPr>
            <p:cNvPr id="67" name="Line 76"/>
            <p:cNvSpPr>
              <a:spLocks noChangeShapeType="1"/>
            </p:cNvSpPr>
            <p:nvPr/>
          </p:nvSpPr>
          <p:spPr bwMode="auto">
            <a:xfrm>
              <a:off x="2980" y="1498"/>
              <a:ext cx="0" cy="773"/>
            </a:xfrm>
            <a:prstGeom prst="line">
              <a:avLst/>
            </a:prstGeom>
            <a:noFill/>
            <a:ln w="12700">
              <a:solidFill>
                <a:srgbClr val="760000"/>
              </a:solidFill>
              <a:prstDash val="sysDot"/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latinLnBrk="0">
                <a:defRPr/>
              </a:pPr>
              <a:endParaRPr lang="en-US" sz="1400" b="1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8" name="Group 83"/>
          <p:cNvGrpSpPr>
            <a:grpSpLocks/>
          </p:cNvGrpSpPr>
          <p:nvPr/>
        </p:nvGrpSpPr>
        <p:grpSpPr bwMode="auto">
          <a:xfrm>
            <a:off x="3438223" y="681851"/>
            <a:ext cx="982663" cy="2769970"/>
            <a:chOff x="2260" y="755"/>
            <a:chExt cx="619" cy="2126"/>
          </a:xfrm>
        </p:grpSpPr>
        <p:sp>
          <p:nvSpPr>
            <p:cNvPr id="69" name="Rectangle 84"/>
            <p:cNvSpPr>
              <a:spLocks noChangeArrowheads="1"/>
            </p:cNvSpPr>
            <p:nvPr/>
          </p:nvSpPr>
          <p:spPr bwMode="auto">
            <a:xfrm>
              <a:off x="2260" y="755"/>
              <a:ext cx="619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defTabSz="604838" latinLnBrk="0"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6.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Standar</a:t>
              </a:r>
              <a:r>
                <a:rPr lang="en-US" sz="1100" b="1" kern="0" dirty="0">
                  <a:solidFill>
                    <a:sysClr val="windowText" lastClr="000000"/>
                  </a:solidFill>
                  <a:cs typeface="Arial" charset="0"/>
                </a:rPr>
                <a:t> </a:t>
              </a:r>
              <a:r>
                <a:rPr lang="en-US" sz="1100" b="1" kern="0" dirty="0" err="1">
                  <a:solidFill>
                    <a:sysClr val="windowText" lastClr="000000"/>
                  </a:solidFill>
                  <a:cs typeface="Arial" charset="0"/>
                </a:rPr>
                <a:t>SarPras</a:t>
              </a:r>
              <a:endParaRPr lang="en-US" sz="1100" b="1" kern="0" dirty="0">
                <a:solidFill>
                  <a:sysClr val="windowText" lastClr="000000"/>
                </a:solidFill>
                <a:cs typeface="Arial" charset="0"/>
              </a:endParaRPr>
            </a:p>
          </p:txBody>
        </p:sp>
        <p:sp>
          <p:nvSpPr>
            <p:cNvPr id="71" name="Line 85"/>
            <p:cNvSpPr>
              <a:spLocks noChangeShapeType="1"/>
            </p:cNvSpPr>
            <p:nvPr/>
          </p:nvSpPr>
          <p:spPr bwMode="auto">
            <a:xfrm flipV="1">
              <a:off x="2564" y="1062"/>
              <a:ext cx="0" cy="1819"/>
            </a:xfrm>
            <a:prstGeom prst="line">
              <a:avLst/>
            </a:prstGeom>
            <a:noFill/>
            <a:ln w="12700">
              <a:solidFill>
                <a:srgbClr val="760000"/>
              </a:solidFill>
              <a:prstDash val="sysDot"/>
              <a:round/>
              <a:headEnd type="triangle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 latinLnBrk="0">
                <a:defRPr/>
              </a:pPr>
              <a:endParaRPr lang="en-US" sz="1200" b="1" kern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39879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5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23478"/>
            <a:ext cx="7920880" cy="884466"/>
          </a:xfrm>
        </p:spPr>
        <p:txBody>
          <a:bodyPr>
            <a:noAutofit/>
          </a:bodyPr>
          <a:lstStyle/>
          <a:p>
            <a:r>
              <a:rPr lang="en-US" sz="3200" b="1" dirty="0" err="1" smtClean="0">
                <a:latin typeface="Book Antiqua"/>
                <a:cs typeface="Book Antiqua"/>
              </a:rPr>
              <a:t>Pemanfaatan</a:t>
            </a:r>
            <a:r>
              <a:rPr lang="en-US" sz="3200" b="1" dirty="0" smtClean="0">
                <a:latin typeface="Book Antiqua"/>
                <a:cs typeface="Book Antiqua"/>
              </a:rPr>
              <a:t> SN-Dikti – </a:t>
            </a:r>
            <a:r>
              <a:rPr lang="en-US" sz="3200" b="1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bagi</a:t>
            </a:r>
            <a:r>
              <a:rPr lang="en-US" sz="3200" b="1" dirty="0" smtClean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penyelenggaraan</a:t>
            </a:r>
            <a:r>
              <a:rPr lang="en-US" sz="3200" b="1" dirty="0" smtClean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pendidikan</a:t>
            </a:r>
            <a:r>
              <a:rPr lang="en-US" sz="3200" b="1" dirty="0" smtClean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tinggi</a:t>
            </a:r>
            <a:endParaRPr lang="id-ID" sz="3200" b="1" dirty="0">
              <a:solidFill>
                <a:srgbClr val="0000FF"/>
              </a:solidFill>
              <a:latin typeface="Book Antiqua"/>
              <a:cs typeface="Book Antiqu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75606"/>
            <a:ext cx="7309320" cy="460648"/>
          </a:xfrm>
        </p:spPr>
        <p:txBody>
          <a:bodyPr/>
          <a:lstStyle/>
          <a:p>
            <a:r>
              <a:rPr lang="en-US" sz="2400" b="1" dirty="0" err="1" smtClean="0">
                <a:latin typeface="Book Antiqua"/>
                <a:cs typeface="Book Antiqua"/>
              </a:rPr>
              <a:t>Permenristekdikti</a:t>
            </a:r>
            <a:r>
              <a:rPr lang="en-US" sz="2400" b="1" dirty="0" smtClean="0">
                <a:latin typeface="Book Antiqua"/>
                <a:cs typeface="Book Antiqua"/>
              </a:rPr>
              <a:t> </a:t>
            </a:r>
            <a:r>
              <a:rPr lang="en-US" sz="2400" b="1" dirty="0">
                <a:latin typeface="Book Antiqua"/>
                <a:cs typeface="Book Antiqua"/>
              </a:rPr>
              <a:t>No. 44 </a:t>
            </a:r>
            <a:r>
              <a:rPr lang="en-US" sz="2400" b="1" dirty="0" err="1">
                <a:latin typeface="Book Antiqua"/>
                <a:cs typeface="Book Antiqua"/>
              </a:rPr>
              <a:t>Tahun</a:t>
            </a:r>
            <a:r>
              <a:rPr lang="en-US" sz="2400" b="1" dirty="0">
                <a:latin typeface="Book Antiqua"/>
                <a:cs typeface="Book Antiqua"/>
              </a:rPr>
              <a:t> 2015 – </a:t>
            </a:r>
            <a:r>
              <a:rPr lang="en-US" sz="2400" b="1" dirty="0" err="1">
                <a:latin typeface="Book Antiqua"/>
                <a:cs typeface="Book Antiqua"/>
              </a:rPr>
              <a:t>Pasal</a:t>
            </a:r>
            <a:r>
              <a:rPr lang="en-US" sz="2400" b="1" dirty="0">
                <a:latin typeface="Book Antiqua"/>
                <a:cs typeface="Book Antiqua"/>
              </a:rPr>
              <a:t> </a:t>
            </a:r>
            <a:r>
              <a:rPr lang="en-US" sz="2400" b="1" dirty="0" smtClean="0">
                <a:latin typeface="Book Antiqua"/>
                <a:cs typeface="Book Antiqua"/>
              </a:rPr>
              <a:t>3</a:t>
            </a:r>
            <a:endParaRPr lang="id-ID" sz="2400" b="1" dirty="0">
              <a:latin typeface="Book Antiqua"/>
              <a:cs typeface="Book Antiqu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971600" y="1779662"/>
            <a:ext cx="7848872" cy="2995737"/>
          </a:xfrm>
          <a:ln>
            <a:solidFill>
              <a:srgbClr val="3366FF"/>
            </a:solidFill>
          </a:ln>
        </p:spPr>
        <p:txBody>
          <a:bodyPr/>
          <a:lstStyle/>
          <a:p>
            <a:pPr marL="341313" indent="-341313">
              <a:buFont typeface="+mj-lt"/>
              <a:buAutoNum type="arabicPeriod"/>
            </a:pPr>
            <a:r>
              <a:rPr lang="id-ID" sz="2400" dirty="0" smtClean="0">
                <a:latin typeface="Book Antiqua"/>
                <a:cs typeface="Book Antiqua"/>
              </a:rPr>
              <a:t>dasar </a:t>
            </a:r>
            <a:r>
              <a:rPr lang="id-ID" sz="2400" dirty="0">
                <a:latin typeface="Book Antiqua"/>
                <a:cs typeface="Book Antiqua"/>
              </a:rPr>
              <a:t>pemberian izin pendirian, perubahan bentuk, </a:t>
            </a:r>
            <a:r>
              <a:rPr lang="en-US" sz="2400" dirty="0" smtClean="0">
                <a:latin typeface="Book Antiqua"/>
                <a:cs typeface="Book Antiqua"/>
              </a:rPr>
              <a:t>      </a:t>
            </a:r>
            <a:r>
              <a:rPr lang="id-ID" sz="2400" dirty="0" smtClean="0">
                <a:latin typeface="Book Antiqua"/>
                <a:cs typeface="Book Antiqua"/>
              </a:rPr>
              <a:t>pencabutan </a:t>
            </a:r>
            <a:r>
              <a:rPr lang="id-ID" sz="2400" dirty="0">
                <a:latin typeface="Book Antiqua"/>
                <a:cs typeface="Book Antiqua"/>
              </a:rPr>
              <a:t>izin, dan penutupan perguruan tinggi;</a:t>
            </a:r>
            <a:endParaRPr lang="en-US" sz="2400" dirty="0">
              <a:latin typeface="Book Antiqua"/>
              <a:cs typeface="Book Antiqua"/>
            </a:endParaRPr>
          </a:p>
          <a:p>
            <a:pPr marL="341313" indent="-341313">
              <a:buFont typeface="+mj-lt"/>
              <a:buAutoNum type="arabicPeriod"/>
            </a:pPr>
            <a:r>
              <a:rPr lang="id-ID" sz="2400" dirty="0">
                <a:latin typeface="Book Antiqua"/>
                <a:cs typeface="Book Antiqua"/>
              </a:rPr>
              <a:t>dasar pemberian izin pembukaan dan pencabutan izin </a:t>
            </a:r>
            <a:r>
              <a:rPr lang="en-US" sz="2400" dirty="0" smtClean="0">
                <a:latin typeface="Book Antiqua"/>
                <a:cs typeface="Book Antiqua"/>
              </a:rPr>
              <a:t>  </a:t>
            </a:r>
            <a:r>
              <a:rPr lang="id-ID" sz="2400" dirty="0" smtClean="0">
                <a:latin typeface="Book Antiqua"/>
                <a:cs typeface="Book Antiqua"/>
              </a:rPr>
              <a:t>program </a:t>
            </a:r>
            <a:r>
              <a:rPr lang="id-ID" sz="2400" dirty="0">
                <a:latin typeface="Book Antiqua"/>
                <a:cs typeface="Book Antiqua"/>
              </a:rPr>
              <a:t>studi;</a:t>
            </a:r>
            <a:endParaRPr lang="en-US" sz="2400" dirty="0">
              <a:latin typeface="Book Antiqua"/>
              <a:cs typeface="Book Antiqua"/>
            </a:endParaRPr>
          </a:p>
          <a:p>
            <a:pPr marL="341313" indent="-341313">
              <a:buFont typeface="+mj-lt"/>
              <a:buAutoNum type="arabicPeriod"/>
            </a:pPr>
            <a:r>
              <a:rPr lang="id-ID" sz="2400" dirty="0">
                <a:latin typeface="Book Antiqua"/>
                <a:cs typeface="Book Antiqua"/>
              </a:rPr>
              <a:t>dasar pembinaan dan pengembangan perguruan tinggi dan program </a:t>
            </a:r>
            <a:r>
              <a:rPr lang="id-ID" sz="2400" dirty="0" smtClean="0">
                <a:latin typeface="Book Antiqua"/>
                <a:cs typeface="Book Antiqua"/>
              </a:rPr>
              <a:t>studi</a:t>
            </a:r>
            <a:r>
              <a:rPr lang="en-US" sz="2400" dirty="0">
                <a:latin typeface="Book Antiqua"/>
                <a:cs typeface="Book Antiqu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5788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8028384" cy="771550"/>
          </a:xfrm>
        </p:spPr>
        <p:txBody>
          <a:bodyPr>
            <a:noAutofit/>
          </a:bodyPr>
          <a:lstStyle/>
          <a:p>
            <a:r>
              <a:rPr lang="en-US" sz="2800" b="1" dirty="0" err="1" smtClean="0">
                <a:latin typeface="Book Antiqua"/>
                <a:cs typeface="Book Antiqua"/>
              </a:rPr>
              <a:t>Pemanfaatan</a:t>
            </a:r>
            <a:r>
              <a:rPr lang="en-US" sz="2800" b="1" dirty="0" smtClean="0">
                <a:latin typeface="Book Antiqua"/>
                <a:cs typeface="Book Antiqua"/>
              </a:rPr>
              <a:t> SN</a:t>
            </a:r>
            <a:r>
              <a:rPr lang="en-US" sz="2800" b="1" dirty="0">
                <a:latin typeface="Book Antiqua"/>
                <a:cs typeface="Book Antiqua"/>
              </a:rPr>
              <a:t>-Dikti – </a:t>
            </a:r>
            <a:r>
              <a:rPr lang="en-US" sz="2800" b="1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bagi</a:t>
            </a:r>
            <a:r>
              <a:rPr lang="en-US" sz="2800" b="1" dirty="0" smtClean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latin typeface="Book Antiqua"/>
                <a:cs typeface="Book Antiqua"/>
              </a:rPr>
              <a:t>Pengelolaan</a:t>
            </a:r>
            <a:r>
              <a:rPr lang="en-US" sz="2800" b="1" dirty="0" smtClean="0">
                <a:solidFill>
                  <a:srgbClr val="0000FF"/>
                </a:solidFill>
                <a:latin typeface="Book Antiqua"/>
                <a:cs typeface="Book Antiqua"/>
              </a:rPr>
              <a:t> PT</a:t>
            </a:r>
            <a:endParaRPr lang="id-ID" sz="2800" b="1" dirty="0">
              <a:solidFill>
                <a:srgbClr val="0000FF"/>
              </a:solidFill>
              <a:latin typeface="Book Antiqua"/>
              <a:cs typeface="Book Antiqu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843558"/>
            <a:ext cx="7353350" cy="460648"/>
          </a:xfrm>
          <a:ln>
            <a:solidFill>
              <a:srgbClr val="3366FF"/>
            </a:solidFill>
          </a:ln>
        </p:spPr>
        <p:txBody>
          <a:bodyPr>
            <a:normAutofit/>
          </a:bodyPr>
          <a:lstStyle/>
          <a:p>
            <a:r>
              <a:rPr lang="en-US" sz="2200" b="1" dirty="0" err="1">
                <a:latin typeface="Book Antiqua"/>
                <a:cs typeface="Book Antiqua"/>
              </a:rPr>
              <a:t>Permenristekdikti</a:t>
            </a:r>
            <a:r>
              <a:rPr lang="en-US" sz="2200" b="1" dirty="0">
                <a:latin typeface="Book Antiqua"/>
                <a:cs typeface="Book Antiqua"/>
              </a:rPr>
              <a:t> No. 44 </a:t>
            </a:r>
            <a:r>
              <a:rPr lang="en-US" sz="2200" b="1" dirty="0" err="1">
                <a:latin typeface="Book Antiqua"/>
                <a:cs typeface="Book Antiqua"/>
              </a:rPr>
              <a:t>Tahun</a:t>
            </a:r>
            <a:r>
              <a:rPr lang="en-US" sz="2200" b="1" dirty="0">
                <a:latin typeface="Book Antiqua"/>
                <a:cs typeface="Book Antiqua"/>
              </a:rPr>
              <a:t> 2015 – </a:t>
            </a:r>
            <a:r>
              <a:rPr lang="en-US" sz="2200" b="1" dirty="0" err="1">
                <a:latin typeface="Book Antiqua"/>
                <a:cs typeface="Book Antiqua"/>
              </a:rPr>
              <a:t>Pasal</a:t>
            </a:r>
            <a:r>
              <a:rPr lang="en-US" sz="2200" b="1" dirty="0">
                <a:latin typeface="Book Antiqua"/>
                <a:cs typeface="Book Antiqua"/>
              </a:rPr>
              <a:t> 3</a:t>
            </a:r>
            <a:endParaRPr lang="id-ID" sz="2200" dirty="0">
              <a:latin typeface="Book Antiqua"/>
              <a:cs typeface="Book Antiqu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187624" y="1347614"/>
            <a:ext cx="7632848" cy="3499792"/>
          </a:xfrm>
        </p:spPr>
        <p:txBody>
          <a:bodyPr>
            <a:normAutofit lnSpcReduction="10000"/>
          </a:bodyPr>
          <a:lstStyle/>
          <a:p>
            <a:pPr marL="280988" indent="-280988">
              <a:buFont typeface="+mj-lt"/>
              <a:buAutoNum type="arabicPeriod"/>
            </a:pPr>
            <a:r>
              <a:rPr lang="en-US" sz="2000" dirty="0" smtClean="0">
                <a:latin typeface="Book Antiqua"/>
                <a:cs typeface="Book Antiqua"/>
              </a:rPr>
              <a:t>D</a:t>
            </a:r>
            <a:r>
              <a:rPr lang="id-ID" sz="2000" dirty="0" smtClean="0">
                <a:latin typeface="Book Antiqua"/>
                <a:cs typeface="Book Antiqua"/>
              </a:rPr>
              <a:t>asar </a:t>
            </a:r>
            <a:r>
              <a:rPr lang="id-ID" sz="2000" b="1" dirty="0">
                <a:solidFill>
                  <a:srgbClr val="0000FF"/>
                </a:solidFill>
                <a:latin typeface="Book Antiqua"/>
                <a:cs typeface="Book Antiqua"/>
              </a:rPr>
              <a:t>pengelolaan</a:t>
            </a:r>
            <a:r>
              <a:rPr lang="id-ID" sz="2000" dirty="0">
                <a:latin typeface="Book Antiqua"/>
                <a:cs typeface="Book Antiqua"/>
              </a:rPr>
              <a:t> perguruan tinggi untuk mewujudkan tujuan </a:t>
            </a:r>
            <a:r>
              <a:rPr lang="en-US" sz="2000" dirty="0" smtClean="0">
                <a:latin typeface="Book Antiqua"/>
                <a:cs typeface="Book Antiqua"/>
              </a:rPr>
              <a:t>         </a:t>
            </a:r>
            <a:r>
              <a:rPr lang="id-ID" sz="2000" dirty="0" smtClean="0">
                <a:latin typeface="Book Antiqua"/>
                <a:cs typeface="Book Antiqua"/>
              </a:rPr>
              <a:t>pendidikan </a:t>
            </a:r>
            <a:r>
              <a:rPr lang="id-ID" sz="2000" dirty="0">
                <a:latin typeface="Book Antiqua"/>
                <a:cs typeface="Book Antiqua"/>
              </a:rPr>
              <a:t>nasional; </a:t>
            </a:r>
            <a:endParaRPr lang="en-US" sz="2000" dirty="0">
              <a:latin typeface="Book Antiqua"/>
              <a:cs typeface="Book Antiqua"/>
            </a:endParaRPr>
          </a:p>
          <a:p>
            <a:pPr marL="280988" indent="-280988">
              <a:buFont typeface="+mj-lt"/>
              <a:buAutoNum type="arabicPeriod"/>
            </a:pPr>
            <a:r>
              <a:rPr lang="en-US" sz="2000" dirty="0" smtClean="0">
                <a:latin typeface="Book Antiqua"/>
                <a:cs typeface="Book Antiqua"/>
              </a:rPr>
              <a:t>d</a:t>
            </a:r>
            <a:r>
              <a:rPr lang="id-ID" sz="2000" dirty="0" smtClean="0">
                <a:latin typeface="Book Antiqua"/>
                <a:cs typeface="Book Antiqua"/>
              </a:rPr>
              <a:t>asar </a:t>
            </a:r>
            <a:r>
              <a:rPr lang="id-ID" sz="2000" dirty="0">
                <a:latin typeface="Book Antiqua"/>
                <a:cs typeface="Book Antiqua"/>
              </a:rPr>
              <a:t>penyusunan, pelaksanaan, dan penilaian </a:t>
            </a:r>
            <a:r>
              <a:rPr lang="id-ID" sz="2000" b="1" dirty="0">
                <a:solidFill>
                  <a:srgbClr val="0000FF"/>
                </a:solidFill>
                <a:latin typeface="Book Antiqua"/>
                <a:cs typeface="Book Antiqua"/>
              </a:rPr>
              <a:t>kurikulum</a:t>
            </a:r>
            <a:r>
              <a:rPr lang="id-ID" sz="2000" dirty="0">
                <a:latin typeface="Book Antiqua"/>
                <a:cs typeface="Book Antiqua"/>
              </a:rPr>
              <a:t> program </a:t>
            </a:r>
            <a:r>
              <a:rPr lang="id-ID" sz="2000" dirty="0" smtClean="0">
                <a:latin typeface="Book Antiqua"/>
                <a:cs typeface="Book Antiqua"/>
              </a:rPr>
              <a:t>studi</a:t>
            </a:r>
            <a:r>
              <a:rPr lang="id-ID" sz="2000" dirty="0">
                <a:latin typeface="Book Antiqua"/>
                <a:cs typeface="Book Antiqua"/>
              </a:rPr>
              <a:t>;</a:t>
            </a:r>
            <a:endParaRPr lang="en-US" sz="2000" dirty="0">
              <a:latin typeface="Book Antiqua"/>
              <a:cs typeface="Book Antiqua"/>
            </a:endParaRPr>
          </a:p>
          <a:p>
            <a:pPr marL="280988" indent="-280988">
              <a:buFont typeface="+mj-lt"/>
              <a:buAutoNum type="arabicPeriod"/>
            </a:pPr>
            <a:r>
              <a:rPr lang="en-US" sz="2000" dirty="0" smtClean="0">
                <a:latin typeface="Book Antiqua"/>
                <a:cs typeface="Book Antiqua"/>
              </a:rPr>
              <a:t>d</a:t>
            </a:r>
            <a:r>
              <a:rPr lang="id-ID" sz="2000" dirty="0" smtClean="0">
                <a:latin typeface="Book Antiqua"/>
                <a:cs typeface="Book Antiqua"/>
              </a:rPr>
              <a:t>asar </a:t>
            </a:r>
            <a:r>
              <a:rPr lang="id-ID" sz="2000" b="1" dirty="0">
                <a:solidFill>
                  <a:srgbClr val="0000FF"/>
                </a:solidFill>
                <a:latin typeface="Book Antiqua"/>
                <a:cs typeface="Book Antiqua"/>
              </a:rPr>
              <a:t>penyusunan, pelaksanaan, dan penilaian penelitian</a:t>
            </a:r>
            <a:r>
              <a:rPr lang="id-ID" sz="2000" dirty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lang="id-ID" sz="2000" dirty="0">
                <a:latin typeface="Book Antiqua"/>
                <a:cs typeface="Book Antiqua"/>
              </a:rPr>
              <a:t>dan </a:t>
            </a:r>
            <a:r>
              <a:rPr lang="id-ID" sz="2000" b="1" dirty="0" smtClean="0">
                <a:solidFill>
                  <a:srgbClr val="0000FF"/>
                </a:solidFill>
                <a:latin typeface="Book Antiqua"/>
                <a:cs typeface="Book Antiqua"/>
              </a:rPr>
              <a:t>pengabdian </a:t>
            </a:r>
            <a:r>
              <a:rPr lang="id-ID" sz="2000" b="1" dirty="0">
                <a:solidFill>
                  <a:srgbClr val="0000FF"/>
                </a:solidFill>
                <a:latin typeface="Book Antiqua"/>
                <a:cs typeface="Book Antiqua"/>
              </a:rPr>
              <a:t>kepada masyarakat</a:t>
            </a:r>
            <a:r>
              <a:rPr lang="id-ID" sz="2000" dirty="0">
                <a:latin typeface="Book Antiqua"/>
                <a:cs typeface="Book Antiqua"/>
              </a:rPr>
              <a:t>;</a:t>
            </a:r>
            <a:endParaRPr lang="en-US" sz="2000" dirty="0">
              <a:latin typeface="Book Antiqua"/>
              <a:cs typeface="Book Antiqua"/>
            </a:endParaRPr>
          </a:p>
          <a:p>
            <a:pPr marL="280988" indent="-280988">
              <a:buFont typeface="+mj-lt"/>
              <a:buAutoNum type="arabicPeriod"/>
            </a:pPr>
            <a:r>
              <a:rPr lang="id-ID" sz="2000" dirty="0">
                <a:latin typeface="Book Antiqua"/>
                <a:cs typeface="Book Antiqua"/>
              </a:rPr>
              <a:t>dasar penyelenggaraan </a:t>
            </a:r>
            <a:r>
              <a:rPr lang="id-ID" sz="2000" b="1" dirty="0">
                <a:solidFill>
                  <a:srgbClr val="0000FF"/>
                </a:solidFill>
                <a:latin typeface="Book Antiqua"/>
                <a:cs typeface="Book Antiqua"/>
              </a:rPr>
              <a:t>sistem penjaminan mutu internal</a:t>
            </a:r>
            <a:r>
              <a:rPr lang="id-ID" sz="2000" dirty="0">
                <a:latin typeface="Book Antiqua"/>
                <a:cs typeface="Book Antiqua"/>
              </a:rPr>
              <a:t>;</a:t>
            </a:r>
            <a:endParaRPr lang="en-US" sz="2000" dirty="0">
              <a:latin typeface="Book Antiqua"/>
              <a:cs typeface="Book Antiqua"/>
            </a:endParaRPr>
          </a:p>
          <a:p>
            <a:pPr marL="280988" indent="-280988">
              <a:buFont typeface="+mj-lt"/>
              <a:buAutoNum type="arabicPeriod"/>
            </a:pPr>
            <a:r>
              <a:rPr lang="id-ID" sz="2000" dirty="0">
                <a:latin typeface="Book Antiqua"/>
                <a:cs typeface="Book Antiqua"/>
              </a:rPr>
              <a:t>dasar penetapan </a:t>
            </a:r>
            <a:r>
              <a:rPr lang="id-ID" sz="2000" b="1" dirty="0">
                <a:solidFill>
                  <a:srgbClr val="0000FF"/>
                </a:solidFill>
                <a:latin typeface="Book Antiqua"/>
                <a:cs typeface="Book Antiqua"/>
              </a:rPr>
              <a:t>kriteria</a:t>
            </a:r>
            <a:r>
              <a:rPr lang="id-ID" sz="2000" dirty="0">
                <a:solidFill>
                  <a:srgbClr val="3366FF"/>
                </a:solidFill>
                <a:latin typeface="Book Antiqua"/>
                <a:cs typeface="Book Antiqua"/>
              </a:rPr>
              <a:t> </a:t>
            </a:r>
            <a:r>
              <a:rPr lang="id-ID" sz="2000" dirty="0">
                <a:latin typeface="Book Antiqua"/>
                <a:cs typeface="Book Antiqua"/>
              </a:rPr>
              <a:t>sistem penjaminan mutu eksternal melalui </a:t>
            </a:r>
            <a:r>
              <a:rPr lang="id-ID" sz="2000" b="1" dirty="0" smtClean="0">
                <a:solidFill>
                  <a:srgbClr val="0000FF"/>
                </a:solidFill>
                <a:latin typeface="Book Antiqua"/>
                <a:cs typeface="Book Antiqua"/>
              </a:rPr>
              <a:t>akreditasi</a:t>
            </a:r>
            <a:r>
              <a:rPr lang="id-ID" sz="2000" dirty="0">
                <a:latin typeface="Book Antiqua"/>
                <a:cs typeface="Book Antiqua"/>
              </a:rPr>
              <a:t>; dan</a:t>
            </a:r>
            <a:endParaRPr lang="en-US" sz="2000" dirty="0">
              <a:latin typeface="Book Antiqua"/>
              <a:cs typeface="Book Antiqua"/>
            </a:endParaRPr>
          </a:p>
          <a:p>
            <a:pPr marL="280988" indent="-280988">
              <a:buFont typeface="+mj-lt"/>
              <a:buAutoNum type="arabicPeriod"/>
            </a:pPr>
            <a:r>
              <a:rPr lang="id-ID" sz="2000" dirty="0">
                <a:latin typeface="Book Antiqua"/>
                <a:cs typeface="Book Antiqua"/>
              </a:rPr>
              <a:t>acuan perguruan tinggi dalam menyusun </a:t>
            </a:r>
            <a:r>
              <a:rPr lang="id-ID" sz="2000" b="1" dirty="0">
                <a:solidFill>
                  <a:srgbClr val="0000FF"/>
                </a:solidFill>
                <a:latin typeface="Book Antiqua"/>
                <a:cs typeface="Book Antiqua"/>
              </a:rPr>
              <a:t>standar </a:t>
            </a:r>
            <a:r>
              <a:rPr lang="id-ID" sz="2000" b="1" dirty="0" smtClean="0">
                <a:solidFill>
                  <a:srgbClr val="0000FF"/>
                </a:solidFill>
                <a:latin typeface="Book Antiqua"/>
                <a:cs typeface="Book Antiqua"/>
              </a:rPr>
              <a:t>pendidikan tinggi </a:t>
            </a:r>
            <a:r>
              <a:rPr lang="id-ID" sz="2000" dirty="0" smtClean="0">
                <a:latin typeface="Book Antiqua"/>
                <a:cs typeface="Book Antiqua"/>
              </a:rPr>
              <a:t>yang </a:t>
            </a:r>
            <a:r>
              <a:rPr lang="id-ID" sz="2000" dirty="0">
                <a:latin typeface="Book Antiqua"/>
                <a:cs typeface="Book Antiqua"/>
              </a:rPr>
              <a:t>ditetapkan oleh perguruan tinggi.</a:t>
            </a:r>
            <a:endParaRPr lang="en-US" sz="2000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132563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Book Antiqua"/>
                <a:cs typeface="Book Antiqua"/>
              </a:rPr>
              <a:t>STANDAR PENDIDIKAN TINGGI</a:t>
            </a:r>
            <a:endParaRPr lang="id-ID" sz="3600" b="1" dirty="0">
              <a:latin typeface="Book Antiqua"/>
              <a:cs typeface="Book Antiqu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915566"/>
            <a:ext cx="7416824" cy="460648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latin typeface="Book Antiqua"/>
                <a:cs typeface="Book Antiqua"/>
              </a:rPr>
              <a:t>UU No. 12 </a:t>
            </a:r>
            <a:r>
              <a:rPr lang="en-US" sz="2800" b="1" dirty="0" err="1" smtClean="0">
                <a:latin typeface="Book Antiqua"/>
                <a:cs typeface="Book Antiqua"/>
              </a:rPr>
              <a:t>Tahun</a:t>
            </a:r>
            <a:r>
              <a:rPr lang="en-US" sz="2800" b="1" dirty="0" smtClean="0">
                <a:latin typeface="Book Antiqua"/>
                <a:cs typeface="Book Antiqua"/>
              </a:rPr>
              <a:t> 2012 </a:t>
            </a:r>
            <a:r>
              <a:rPr lang="en-US" sz="2800" b="1" dirty="0" err="1" smtClean="0">
                <a:latin typeface="Book Antiqua"/>
                <a:cs typeface="Book Antiqua"/>
              </a:rPr>
              <a:t>Pasal</a:t>
            </a:r>
            <a:r>
              <a:rPr lang="en-US" sz="2800" b="1" dirty="0" smtClean="0">
                <a:latin typeface="Book Antiqua"/>
                <a:cs typeface="Book Antiqua"/>
              </a:rPr>
              <a:t> 54 </a:t>
            </a:r>
            <a:r>
              <a:rPr lang="en-US" sz="2800" b="1" dirty="0" err="1" smtClean="0">
                <a:latin typeface="Book Antiqua"/>
                <a:cs typeface="Book Antiqua"/>
              </a:rPr>
              <a:t>ayat</a:t>
            </a:r>
            <a:r>
              <a:rPr lang="en-US" sz="2800" b="1" dirty="0" smtClean="0">
                <a:latin typeface="Book Antiqua"/>
                <a:cs typeface="Book Antiqua"/>
              </a:rPr>
              <a:t> (1)</a:t>
            </a:r>
            <a:endParaRPr lang="id-ID" sz="2800" b="1" dirty="0">
              <a:latin typeface="Book Antiqua"/>
              <a:cs typeface="Book Antiqua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640435990"/>
              </p:ext>
            </p:extLst>
          </p:nvPr>
        </p:nvGraphicFramePr>
        <p:xfrm>
          <a:off x="323528" y="1419622"/>
          <a:ext cx="8496300" cy="299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43608" y="4515966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*) </a:t>
            </a:r>
            <a:r>
              <a:rPr lang="en-US" dirty="0" err="1">
                <a:latin typeface="Book Antiqua"/>
                <a:cs typeface="Book Antiqua"/>
              </a:rPr>
              <a:t>badan</a:t>
            </a:r>
            <a:r>
              <a:rPr lang="en-US" dirty="0">
                <a:latin typeface="Book Antiqua"/>
                <a:cs typeface="Book Antiqua"/>
              </a:rPr>
              <a:t> yang </a:t>
            </a:r>
            <a:r>
              <a:rPr lang="en-US" dirty="0" err="1">
                <a:latin typeface="Book Antiqua"/>
                <a:cs typeface="Book Antiqua"/>
              </a:rPr>
              <a:t>bertugas</a:t>
            </a:r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err="1">
                <a:latin typeface="Book Antiqua"/>
                <a:cs typeface="Book Antiqua"/>
              </a:rPr>
              <a:t>menyusun</a:t>
            </a:r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err="1">
                <a:latin typeface="Book Antiqua"/>
                <a:cs typeface="Book Antiqua"/>
              </a:rPr>
              <a:t>dan</a:t>
            </a:r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err="1">
                <a:latin typeface="Book Antiqua"/>
                <a:cs typeface="Book Antiqua"/>
              </a:rPr>
              <a:t>mengembangkan</a:t>
            </a:r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err="1">
                <a:latin typeface="Book Antiqua"/>
                <a:cs typeface="Book Antiqua"/>
              </a:rPr>
              <a:t>Standar</a:t>
            </a:r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Nasional</a:t>
            </a:r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Pendidikan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 err="1">
                <a:latin typeface="Book Antiqua"/>
                <a:cs typeface="Book Antiqua"/>
              </a:rPr>
              <a:t>Tinggi</a:t>
            </a:r>
            <a:r>
              <a:rPr lang="en-US" dirty="0">
                <a:latin typeface="Book Antiqua"/>
                <a:cs typeface="Book Antiqua"/>
              </a:rPr>
              <a:t>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06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7494"/>
            <a:ext cx="7548946" cy="676224"/>
          </a:xfrm>
          <a:solidFill>
            <a:schemeClr val="accent4">
              <a:lumMod val="60000"/>
              <a:lumOff val="40000"/>
            </a:schemeClr>
          </a:solidFill>
        </p:spPr>
        <p:txBody>
          <a:bodyPr lIns="68580" tIns="34290" rIns="68580" bIns="34290"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Book Antiqua"/>
                <a:cs typeface="Book Antiqua"/>
              </a:rPr>
              <a:t>ANGGOTA  BSNP  2014-2018  </a:t>
            </a:r>
            <a:endParaRPr lang="en-US" dirty="0">
              <a:solidFill>
                <a:srgbClr val="000000"/>
              </a:solidFill>
              <a:latin typeface="Book Antiqua"/>
              <a:cs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lIns="68580" tIns="34290" rIns="68580" bIns="34290"/>
          <a:lstStyle/>
          <a:p>
            <a:r>
              <a:rPr lang="en-US" smtClean="0"/>
              <a:t>BSNP</a:t>
            </a:r>
            <a:endParaRPr lang="en-US" dirty="0"/>
          </a:p>
        </p:txBody>
      </p:sp>
      <p:sp>
        <p:nvSpPr>
          <p:cNvPr id="8" name="Rectangular Callout 7"/>
          <p:cNvSpPr/>
          <p:nvPr/>
        </p:nvSpPr>
        <p:spPr>
          <a:xfrm>
            <a:off x="4499992" y="1491630"/>
            <a:ext cx="3960440" cy="2716544"/>
          </a:xfrm>
          <a:prstGeom prst="wedgeRectCallout">
            <a:avLst>
              <a:gd name="adj1" fmla="val -64654"/>
              <a:gd name="adj2" fmla="val -1343"/>
            </a:avLst>
          </a:prstGeom>
          <a:solidFill>
            <a:srgbClr val="CCFFCC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100" b="1" dirty="0"/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Book Antiqua"/>
                <a:cs typeface="Book Antiqua"/>
              </a:rPr>
              <a:t>Prof. Dr. Ir. Erika </a:t>
            </a:r>
            <a:r>
              <a:rPr lang="en-US" sz="2000" b="1" dirty="0" err="1">
                <a:solidFill>
                  <a:schemeClr val="tx1"/>
                </a:solidFill>
                <a:latin typeface="Book Antiqua"/>
                <a:cs typeface="Book Antiqua"/>
              </a:rPr>
              <a:t>B.Laconi</a:t>
            </a:r>
            <a:r>
              <a:rPr lang="en-US" sz="2000" b="1" dirty="0">
                <a:solidFill>
                  <a:schemeClr val="tx1"/>
                </a:solidFill>
                <a:latin typeface="Book Antiqua"/>
                <a:cs typeface="Book Antiqua"/>
              </a:rPr>
              <a:t>, MS</a:t>
            </a:r>
          </a:p>
          <a:p>
            <a:pPr algn="ctr"/>
            <a:endParaRPr lang="en-US" sz="2100" b="1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latin typeface="Book Antiqua"/>
                <a:cs typeface="Book Antiqua"/>
              </a:rPr>
              <a:t>INSTITUT PERTANIAN BOGOR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Book Antiqua"/>
                <a:cs typeface="Book Antiqua"/>
              </a:rPr>
              <a:t>ANGGOTA BSNP 2014-2018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Book Antiqua"/>
                <a:cs typeface="Book Antiqua"/>
              </a:rPr>
              <a:t>ASSESOR BAN-PT</a:t>
            </a:r>
          </a:p>
          <a:p>
            <a:pPr algn="ctr"/>
            <a:endParaRPr lang="en-US" dirty="0"/>
          </a:p>
          <a:p>
            <a:pPr algn="ctr"/>
            <a:r>
              <a:rPr lang="en-US" sz="1500" b="1" dirty="0" err="1">
                <a:solidFill>
                  <a:srgbClr val="000000"/>
                </a:solidFill>
                <a:latin typeface="Book Antiqua"/>
                <a:cs typeface="Book Antiqua"/>
              </a:rPr>
              <a:t>elaconi@</a:t>
            </a:r>
            <a:r>
              <a:rPr lang="en-US" sz="1500" b="1" dirty="0" err="1" smtClean="0">
                <a:solidFill>
                  <a:srgbClr val="000000"/>
                </a:solidFill>
                <a:latin typeface="Book Antiqua"/>
                <a:cs typeface="Book Antiqua"/>
              </a:rPr>
              <a:t>yahoo.com</a:t>
            </a:r>
            <a:endParaRPr lang="en-US" sz="1500" b="1" dirty="0">
              <a:solidFill>
                <a:srgbClr val="000000"/>
              </a:solidFill>
              <a:latin typeface="Book Antiqua"/>
              <a:cs typeface="Book Antiqua"/>
            </a:endParaRPr>
          </a:p>
          <a:p>
            <a:pPr algn="ctr"/>
            <a:r>
              <a:rPr lang="en-US" sz="1500" b="1" dirty="0">
                <a:solidFill>
                  <a:schemeClr val="tx1"/>
                </a:solidFill>
                <a:latin typeface="Book Antiqua"/>
                <a:cs typeface="Book Antiqua"/>
              </a:rPr>
              <a:t>HP. 0812 9623 150</a:t>
            </a:r>
          </a:p>
          <a:p>
            <a:pPr algn="ctr"/>
            <a:endParaRPr lang="en-US" dirty="0">
              <a:solidFill>
                <a:schemeClr val="tx1"/>
              </a:solidFill>
              <a:latin typeface="Book Antiqua"/>
              <a:cs typeface="Book Antiqu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491630"/>
            <a:ext cx="2736304" cy="3121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5162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87624" y="0"/>
            <a:ext cx="7812360" cy="884466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latin typeface="Book Antiqua"/>
                <a:cs typeface="Book Antiqua"/>
              </a:rPr>
              <a:t>SN-Dikti </a:t>
            </a:r>
            <a:r>
              <a:rPr lang="en-US" sz="3200" b="1" dirty="0" err="1" smtClean="0">
                <a:latin typeface="Book Antiqua"/>
                <a:cs typeface="Book Antiqua"/>
              </a:rPr>
              <a:t>dan</a:t>
            </a:r>
            <a:r>
              <a:rPr lang="en-US" sz="3200" b="1" dirty="0" smtClean="0">
                <a:latin typeface="Book Antiqua"/>
                <a:cs typeface="Book Antiqua"/>
              </a:rPr>
              <a:t> </a:t>
            </a:r>
            <a:r>
              <a:rPr lang="en-US" sz="3200" b="1" dirty="0" err="1" smtClean="0">
                <a:latin typeface="Book Antiqua"/>
                <a:cs typeface="Book Antiqua"/>
              </a:rPr>
              <a:t>Standar</a:t>
            </a:r>
            <a:r>
              <a:rPr lang="en-US" sz="3200" b="1" dirty="0" smtClean="0">
                <a:latin typeface="Book Antiqua"/>
                <a:cs typeface="Book Antiqua"/>
              </a:rPr>
              <a:t> </a:t>
            </a:r>
            <a:r>
              <a:rPr lang="en-US" sz="3200" b="1" dirty="0" err="1" smtClean="0">
                <a:latin typeface="Book Antiqua"/>
                <a:cs typeface="Book Antiqua"/>
              </a:rPr>
              <a:t>Pendidikan</a:t>
            </a:r>
            <a:r>
              <a:rPr lang="en-US" sz="3200" b="1" dirty="0" smtClean="0">
                <a:latin typeface="Book Antiqua"/>
                <a:cs typeface="Book Antiqua"/>
              </a:rPr>
              <a:t> </a:t>
            </a:r>
            <a:r>
              <a:rPr lang="en-US" sz="3200" b="1" dirty="0" err="1" smtClean="0">
                <a:latin typeface="Book Antiqua"/>
                <a:cs typeface="Book Antiqua"/>
              </a:rPr>
              <a:t>Tinggi</a:t>
            </a:r>
            <a:endParaRPr lang="id-ID" sz="3200" b="1" dirty="0">
              <a:latin typeface="Book Antiqua"/>
              <a:cs typeface="Book Antiqua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1115616" y="1059582"/>
            <a:ext cx="6912768" cy="460648"/>
          </a:xfrm>
        </p:spPr>
        <p:txBody>
          <a:bodyPr/>
          <a:lstStyle/>
          <a:p>
            <a:pPr marL="82296" indent="0">
              <a:buNone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ook Antiqua"/>
                <a:cs typeface="Book Antiqua"/>
              </a:rPr>
              <a:t>UU No. 12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  <a:latin typeface="Book Antiqua"/>
                <a:cs typeface="Book Antiqua"/>
              </a:rPr>
              <a:t>Tahun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ook Antiqua"/>
                <a:cs typeface="Book Antiqua"/>
              </a:rPr>
              <a:t> 2012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  <a:latin typeface="Book Antiqua"/>
                <a:cs typeface="Book Antiqua"/>
              </a:rPr>
              <a:t>Pasal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Book Antiqua"/>
                <a:cs typeface="Book Antiqua"/>
              </a:rPr>
              <a:t> 54</a:t>
            </a:r>
            <a:endParaRPr lang="id-ID" sz="2400" b="1" dirty="0">
              <a:solidFill>
                <a:schemeClr val="tx2">
                  <a:lumMod val="75000"/>
                </a:schemeClr>
              </a:solidFill>
              <a:latin typeface="Book Antiqua"/>
              <a:cs typeface="Book Antiqua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1259632" y="1635646"/>
            <a:ext cx="7632848" cy="2995737"/>
          </a:xfrm>
          <a:ln>
            <a:solidFill>
              <a:srgbClr val="3366FF"/>
            </a:solidFill>
          </a:ln>
        </p:spPr>
        <p:txBody>
          <a:bodyPr>
            <a:normAutofit lnSpcReduction="10000"/>
          </a:bodyPr>
          <a:lstStyle/>
          <a:p>
            <a:r>
              <a:rPr lang="en-US" sz="2200" b="1" dirty="0" err="1" smtClean="0">
                <a:latin typeface="Book Antiqua"/>
                <a:cs typeface="Book Antiqua"/>
              </a:rPr>
              <a:t>Ayat</a:t>
            </a:r>
            <a:r>
              <a:rPr lang="en-US" sz="2200" b="1" dirty="0" smtClean="0">
                <a:latin typeface="Book Antiqua"/>
                <a:cs typeface="Book Antiqua"/>
              </a:rPr>
              <a:t> (1) </a:t>
            </a:r>
            <a:r>
              <a:rPr lang="en-US" sz="2200" b="1" dirty="0" err="1" smtClean="0">
                <a:latin typeface="Book Antiqua"/>
                <a:cs typeface="Book Antiqua"/>
              </a:rPr>
              <a:t>huruf</a:t>
            </a:r>
            <a:r>
              <a:rPr lang="en-US" sz="2200" b="1" dirty="0" smtClean="0">
                <a:latin typeface="Book Antiqua"/>
                <a:cs typeface="Book Antiqua"/>
              </a:rPr>
              <a:t> b: </a:t>
            </a:r>
          </a:p>
          <a:p>
            <a:r>
              <a:rPr lang="en-US" sz="2200" dirty="0" err="1" smtClean="0">
                <a:latin typeface="Book Antiqua"/>
                <a:cs typeface="Book Antiqua"/>
              </a:rPr>
              <a:t>Setiap</a:t>
            </a:r>
            <a:r>
              <a:rPr lang="en-US" sz="2200" dirty="0" smtClean="0"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perguruan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tinggi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b="1" dirty="0" err="1">
                <a:solidFill>
                  <a:srgbClr val="0000FF"/>
                </a:solidFill>
                <a:latin typeface="Book Antiqua"/>
                <a:cs typeface="Book Antiqua"/>
              </a:rPr>
              <a:t>wajib</a:t>
            </a:r>
            <a:r>
              <a:rPr lang="en-US" sz="2200" b="1" dirty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lang="en-US" sz="2200" b="1" dirty="0" err="1">
                <a:solidFill>
                  <a:srgbClr val="0000FF"/>
                </a:solidFill>
                <a:latin typeface="Book Antiqua"/>
                <a:cs typeface="Book Antiqua"/>
              </a:rPr>
              <a:t>menyusun</a:t>
            </a:r>
            <a:r>
              <a:rPr lang="en-US" sz="2200" b="1" dirty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dan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dirty="0" err="1">
                <a:solidFill>
                  <a:srgbClr val="0000FF"/>
                </a:solidFill>
                <a:latin typeface="Book Antiqua"/>
                <a:cs typeface="Book Antiqua"/>
              </a:rPr>
              <a:t>menetapkan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Standar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Pendidikan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Tinggi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b="1" dirty="0" err="1">
                <a:latin typeface="Book Antiqua"/>
                <a:cs typeface="Book Antiqua"/>
              </a:rPr>
              <a:t>mengacu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pada</a:t>
            </a:r>
            <a:r>
              <a:rPr lang="en-US" sz="2200" dirty="0">
                <a:latin typeface="Book Antiqua"/>
                <a:cs typeface="Book Antiqua"/>
              </a:rPr>
              <a:t> SN-</a:t>
            </a:r>
            <a:r>
              <a:rPr lang="en-US" sz="2200" dirty="0" err="1" smtClean="0">
                <a:latin typeface="Book Antiqua"/>
                <a:cs typeface="Book Antiqua"/>
              </a:rPr>
              <a:t>Dikti</a:t>
            </a:r>
            <a:endParaRPr lang="en-US" sz="2200" i="1" dirty="0">
              <a:latin typeface="Book Antiqua"/>
              <a:cs typeface="Book Antiqua"/>
            </a:endParaRPr>
          </a:p>
          <a:p>
            <a:endParaRPr lang="en-US" sz="2200" dirty="0" smtClean="0">
              <a:latin typeface="Book Antiqua"/>
              <a:cs typeface="Book Antiqua"/>
            </a:endParaRPr>
          </a:p>
          <a:p>
            <a:r>
              <a:rPr lang="en-US" sz="2200" b="1" dirty="0" err="1" smtClean="0">
                <a:latin typeface="Book Antiqua"/>
                <a:cs typeface="Book Antiqua"/>
              </a:rPr>
              <a:t>Ayat</a:t>
            </a:r>
            <a:r>
              <a:rPr lang="en-US" sz="2200" b="1" dirty="0" smtClean="0">
                <a:latin typeface="Book Antiqua"/>
                <a:cs typeface="Book Antiqua"/>
              </a:rPr>
              <a:t> (2):</a:t>
            </a:r>
          </a:p>
          <a:p>
            <a:r>
              <a:rPr lang="en-US" sz="2200" dirty="0" err="1" smtClean="0">
                <a:latin typeface="Book Antiqua"/>
                <a:cs typeface="Book Antiqua"/>
              </a:rPr>
              <a:t>Standar</a:t>
            </a:r>
            <a:r>
              <a:rPr lang="en-US" sz="2200" dirty="0" smtClean="0"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Pendidikan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Tinggi</a:t>
            </a:r>
            <a:r>
              <a:rPr lang="en-US" sz="2200" dirty="0">
                <a:latin typeface="Book Antiqua"/>
                <a:cs typeface="Book Antiqua"/>
              </a:rPr>
              <a:t> yang </a:t>
            </a:r>
            <a:r>
              <a:rPr lang="en-US" sz="2200" dirty="0" err="1">
                <a:latin typeface="Book Antiqua"/>
                <a:cs typeface="Book Antiqua"/>
              </a:rPr>
              <a:t>berlaku</a:t>
            </a:r>
            <a:r>
              <a:rPr lang="en-US" sz="2200" dirty="0">
                <a:latin typeface="Book Antiqua"/>
                <a:cs typeface="Book Antiqua"/>
              </a:rPr>
              <a:t> di </a:t>
            </a:r>
            <a:r>
              <a:rPr lang="en-US" sz="2200" dirty="0" err="1" smtClean="0">
                <a:latin typeface="Book Antiqua"/>
                <a:cs typeface="Book Antiqua"/>
              </a:rPr>
              <a:t>masing-masing</a:t>
            </a:r>
            <a:r>
              <a:rPr lang="en-US" sz="2200" dirty="0" smtClean="0"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perguruan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dirty="0" err="1">
                <a:latin typeface="Book Antiqua"/>
                <a:cs typeface="Book Antiqua"/>
              </a:rPr>
              <a:t>tinggi</a:t>
            </a:r>
            <a:r>
              <a:rPr lang="en-US" sz="2200" dirty="0">
                <a:latin typeface="Book Antiqua"/>
                <a:cs typeface="Book Antiqua"/>
              </a:rPr>
              <a:t> </a:t>
            </a:r>
            <a:r>
              <a:rPr lang="en-US" sz="2200" b="1" dirty="0" err="1">
                <a:solidFill>
                  <a:srgbClr val="0000FF"/>
                </a:solidFill>
                <a:latin typeface="Book Antiqua"/>
                <a:cs typeface="Book Antiqua"/>
              </a:rPr>
              <a:t>melampaui</a:t>
            </a:r>
            <a:r>
              <a:rPr lang="en-US" sz="2200" dirty="0">
                <a:solidFill>
                  <a:srgbClr val="0000FF"/>
                </a:solidFill>
                <a:latin typeface="Book Antiqua"/>
                <a:cs typeface="Book Antiqua"/>
              </a:rPr>
              <a:t> </a:t>
            </a:r>
            <a:r>
              <a:rPr lang="en-US" sz="2200" dirty="0" smtClean="0">
                <a:latin typeface="Book Antiqua"/>
                <a:cs typeface="Book Antiqua"/>
              </a:rPr>
              <a:t>SN-</a:t>
            </a:r>
            <a:r>
              <a:rPr lang="en-US" sz="2200" dirty="0" err="1" smtClean="0">
                <a:latin typeface="Book Antiqua"/>
                <a:cs typeface="Book Antiqua"/>
              </a:rPr>
              <a:t>Dikti</a:t>
            </a:r>
            <a:endParaRPr lang="en-US" sz="2200" dirty="0">
              <a:latin typeface="Book Antiqua"/>
              <a:cs typeface="Book Antiqua"/>
            </a:endParaRPr>
          </a:p>
          <a:p>
            <a:endParaRPr lang="en-US" sz="2700" dirty="0"/>
          </a:p>
          <a:p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1235949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ook Antiqua"/>
                <a:cs typeface="Book Antiqua"/>
              </a:rPr>
              <a:t>SN-Dikti </a:t>
            </a:r>
            <a:r>
              <a:rPr lang="en-US" b="1" dirty="0" err="1">
                <a:latin typeface="Book Antiqua"/>
                <a:cs typeface="Book Antiqua"/>
              </a:rPr>
              <a:t>dan</a:t>
            </a:r>
            <a:r>
              <a:rPr lang="en-US" b="1" dirty="0">
                <a:latin typeface="Book Antiqua"/>
                <a:cs typeface="Book Antiqua"/>
              </a:rPr>
              <a:t> </a:t>
            </a:r>
            <a:r>
              <a:rPr lang="en-US" b="1" dirty="0" err="1">
                <a:latin typeface="Book Antiqua"/>
                <a:cs typeface="Book Antiqua"/>
              </a:rPr>
              <a:t>Akreditasi</a:t>
            </a:r>
            <a:endParaRPr lang="id-ID" b="1" dirty="0">
              <a:latin typeface="Book Antiqua"/>
              <a:cs typeface="Book Antiqua"/>
            </a:endParaRPr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1331301"/>
              </p:ext>
            </p:extLst>
          </p:nvPr>
        </p:nvGraphicFramePr>
        <p:xfrm>
          <a:off x="1115616" y="1203598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115616" y="1635646"/>
            <a:ext cx="3816424" cy="2676604"/>
            <a:chOff x="726141" y="2447365"/>
            <a:chExt cx="5184576" cy="352313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726141" y="5970495"/>
              <a:ext cx="5184576" cy="0"/>
            </a:xfrm>
            <a:prstGeom prst="line">
              <a:avLst/>
            </a:prstGeom>
            <a:ln w="762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26141" y="2447365"/>
              <a:ext cx="586933" cy="0"/>
            </a:xfrm>
            <a:prstGeom prst="line">
              <a:avLst/>
            </a:prstGeom>
            <a:ln w="76200">
              <a:solidFill>
                <a:schemeClr val="accent3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726141" y="2447365"/>
              <a:ext cx="26894" cy="3523129"/>
            </a:xfrm>
            <a:prstGeom prst="line">
              <a:avLst/>
            </a:prstGeom>
            <a:ln w="762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56587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7920880" cy="69954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latin typeface="Book Antiqua"/>
                <a:cs typeface="Book Antiqua"/>
              </a:rPr>
              <a:t>SN-Dikti, </a:t>
            </a:r>
            <a:r>
              <a:rPr lang="en-US" sz="4000" b="1" dirty="0">
                <a:latin typeface="Book Antiqua"/>
                <a:cs typeface="Book Antiqua"/>
              </a:rPr>
              <a:t>SPMI, DAN SPME</a:t>
            </a:r>
            <a:endParaRPr lang="id-ID" sz="4000" b="1" dirty="0">
              <a:latin typeface="Book Antiqua"/>
              <a:cs typeface="Book Antiqua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15616" y="843558"/>
            <a:ext cx="7776864" cy="3889214"/>
            <a:chOff x="1457231" y="873148"/>
            <a:chExt cx="5888480" cy="3254484"/>
          </a:xfrm>
        </p:grpSpPr>
        <p:sp>
          <p:nvSpPr>
            <p:cNvPr id="6" name="TextBox 5"/>
            <p:cNvSpPr txBox="1"/>
            <p:nvPr/>
          </p:nvSpPr>
          <p:spPr>
            <a:xfrm>
              <a:off x="3638150" y="873148"/>
              <a:ext cx="1744734" cy="1086478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700" b="1" dirty="0" smtClean="0">
                  <a:latin typeface="Book Antiqua"/>
                  <a:cs typeface="Book Antiqua"/>
                </a:rPr>
                <a:t>SN-</a:t>
              </a:r>
            </a:p>
            <a:p>
              <a:pPr algn="ctr"/>
              <a:r>
                <a:rPr lang="en-US" sz="2700" b="1" dirty="0" smtClean="0">
                  <a:latin typeface="Book Antiqua"/>
                  <a:cs typeface="Book Antiqua"/>
                </a:rPr>
                <a:t>DIKTI</a:t>
              </a:r>
              <a:endParaRPr lang="id-ID" sz="2700" b="1" dirty="0">
                <a:latin typeface="Book Antiqua"/>
                <a:cs typeface="Book Antiqu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57231" y="3204126"/>
              <a:ext cx="1820312" cy="92350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700" b="1" dirty="0">
                  <a:latin typeface="Book Antiqua"/>
                  <a:cs typeface="Book Antiqua"/>
                </a:rPr>
                <a:t>SPMI:</a:t>
              </a:r>
            </a:p>
            <a:p>
              <a:pPr algn="ctr"/>
              <a:r>
                <a:rPr lang="en-US" b="1" dirty="0" err="1">
                  <a:latin typeface="Book Antiqua"/>
                  <a:cs typeface="Book Antiqua"/>
                </a:rPr>
                <a:t>Standar</a:t>
              </a:r>
              <a:r>
                <a:rPr lang="en-US" b="1" dirty="0">
                  <a:latin typeface="Book Antiqua"/>
                  <a:cs typeface="Book Antiqua"/>
                </a:rPr>
                <a:t> </a:t>
              </a:r>
              <a:r>
                <a:rPr lang="en-US" b="1" i="1" dirty="0" smtClean="0">
                  <a:latin typeface="Book Antiqua"/>
                  <a:cs typeface="Book Antiqua"/>
                </a:rPr>
                <a:t>di </a:t>
              </a:r>
              <a:r>
                <a:rPr lang="en-US" b="1" dirty="0" smtClean="0">
                  <a:latin typeface="Book Antiqua"/>
                  <a:cs typeface="Book Antiqua"/>
                </a:rPr>
                <a:t>PT</a:t>
              </a:r>
              <a:endParaRPr lang="id-ID" b="1" dirty="0">
                <a:latin typeface="Book Antiqua"/>
                <a:cs typeface="Book Antiqu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74522" y="3204126"/>
              <a:ext cx="1671189" cy="92350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700" b="1" dirty="0">
                  <a:latin typeface="Book Antiqua"/>
                  <a:cs typeface="Book Antiqua"/>
                </a:rPr>
                <a:t>SPME:</a:t>
              </a:r>
            </a:p>
            <a:p>
              <a:pPr algn="ctr"/>
              <a:r>
                <a:rPr lang="en-US" b="1" dirty="0" err="1">
                  <a:latin typeface="Book Antiqua"/>
                  <a:cs typeface="Book Antiqua"/>
                </a:rPr>
                <a:t>Akreditasi</a:t>
              </a:r>
              <a:endParaRPr lang="id-ID" b="1" dirty="0">
                <a:latin typeface="Book Antiqua"/>
                <a:cs typeface="Book Antiqua"/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 rot="8109836">
              <a:off x="2473564" y="2374073"/>
              <a:ext cx="1652254" cy="444065"/>
            </a:xfrm>
            <a:prstGeom prst="right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10" name="Up-Down Arrow 9"/>
            <p:cNvSpPr/>
            <p:nvPr/>
          </p:nvSpPr>
          <p:spPr>
            <a:xfrm rot="19215523">
              <a:off x="5326640" y="1760318"/>
              <a:ext cx="413497" cy="1582294"/>
            </a:xfrm>
            <a:prstGeom prst="upDown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32757" y="2490328"/>
              <a:ext cx="1671188" cy="977830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Book Antiqua"/>
                  <a:cs typeface="Book Antiqua"/>
                </a:rPr>
                <a:t>PT </a:t>
              </a:r>
              <a:endParaRPr lang="en-US" sz="2400" b="1" dirty="0" smtClean="0">
                <a:solidFill>
                  <a:srgbClr val="000000"/>
                </a:solidFill>
                <a:latin typeface="Book Antiqua"/>
                <a:cs typeface="Book Antiqua"/>
              </a:endParaRPr>
            </a:p>
            <a:p>
              <a:pPr algn="ctr"/>
              <a:r>
                <a:rPr lang="en-US" sz="2400" b="1" dirty="0" err="1" smtClean="0">
                  <a:solidFill>
                    <a:srgbClr val="000000"/>
                  </a:solidFill>
                  <a:latin typeface="Book Antiqua"/>
                  <a:cs typeface="Book Antiqua"/>
                </a:rPr>
                <a:t>Bermutu</a:t>
              </a:r>
              <a:endParaRPr lang="id-ID" sz="2400" b="1" dirty="0">
                <a:solidFill>
                  <a:srgbClr val="000000"/>
                </a:solidFill>
                <a:latin typeface="Book Antiqua"/>
                <a:cs typeface="Book Antiqua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37407" y="1053916"/>
              <a:ext cx="961073" cy="34768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b="1" dirty="0">
                  <a:latin typeface="Book Antiqua"/>
                  <a:cs typeface="Book Antiqua"/>
                </a:rPr>
                <a:t>BSNP</a:t>
              </a:r>
              <a:endParaRPr lang="id-ID" sz="2100" b="1" dirty="0">
                <a:latin typeface="Book Antiqua"/>
                <a:cs typeface="Book Antiqua"/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 rot="10800000">
              <a:off x="3333799" y="3611184"/>
              <a:ext cx="2223197" cy="444065"/>
            </a:xfrm>
            <a:prstGeom prst="right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452320" y="3219822"/>
            <a:ext cx="1269281" cy="4154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 smtClean="0">
                <a:latin typeface="Book Antiqua"/>
                <a:cs typeface="Book Antiqua"/>
              </a:rPr>
              <a:t>BAN</a:t>
            </a:r>
            <a:endParaRPr lang="id-ID" sz="2100" b="1" dirty="0">
              <a:latin typeface="Book Antiqua"/>
              <a:cs typeface="Book Antiqu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3219822"/>
            <a:ext cx="1269281" cy="4154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 smtClean="0">
                <a:latin typeface="Book Antiqua"/>
                <a:cs typeface="Book Antiqua"/>
              </a:rPr>
              <a:t>PT</a:t>
            </a:r>
            <a:endParaRPr lang="id-ID" sz="2100" b="1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992188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15616" y="267494"/>
            <a:ext cx="7920880" cy="884466"/>
          </a:xfrm>
          <a:ln>
            <a:solidFill>
              <a:srgbClr val="3366FF"/>
            </a:solidFill>
          </a:ln>
        </p:spPr>
        <p:txBody>
          <a:bodyPr/>
          <a:lstStyle/>
          <a:p>
            <a:pPr algn="ctr"/>
            <a:r>
              <a:rPr lang="en-US" sz="3200" b="1" i="1" dirty="0" smtClean="0">
                <a:latin typeface="Book Antiqua"/>
                <a:cs typeface="Book Antiqua"/>
              </a:rPr>
              <a:t>Compliance-Conformity-Performance</a:t>
            </a:r>
            <a:endParaRPr lang="id-ID" sz="3200" b="1" i="1" dirty="0">
              <a:latin typeface="Book Antiqua"/>
              <a:cs typeface="Book Antiqu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1187624" y="1347614"/>
            <a:ext cx="7755222" cy="2995737"/>
          </a:xfrm>
        </p:spPr>
        <p:txBody>
          <a:bodyPr/>
          <a:lstStyle/>
          <a:p>
            <a:pPr marL="444500" indent="-444500">
              <a:buFont typeface="Wingdings" panose="05000000000000000000" pitchFamily="2" charset="2"/>
              <a:buChar char="q"/>
            </a:pPr>
            <a:r>
              <a:rPr lang="en-US" sz="2400" b="1" dirty="0" err="1" smtClean="0">
                <a:solidFill>
                  <a:schemeClr val="tx1"/>
                </a:solidFill>
                <a:latin typeface="Book Antiqua"/>
                <a:cs typeface="Book Antiqua"/>
              </a:rPr>
              <a:t>Kepatuhan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Book Antiqua"/>
                <a:cs typeface="Book Antiqua"/>
              </a:rPr>
              <a:t>terhadap</a:t>
            </a:r>
            <a:r>
              <a:rPr lang="en-US" sz="2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Book Antiqua"/>
                <a:cs typeface="Book Antiqua"/>
              </a:rPr>
              <a:t>regulasi</a:t>
            </a:r>
            <a:r>
              <a:rPr lang="en-US" sz="2400" dirty="0">
                <a:solidFill>
                  <a:schemeClr val="tx1"/>
                </a:solidFill>
                <a:latin typeface="Book Antiqua"/>
                <a:cs typeface="Book Antiqua"/>
              </a:rPr>
              <a:t> (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SN-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Dikti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dan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peraturan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lain)</a:t>
            </a:r>
            <a:endParaRPr lang="en-US" sz="2400" dirty="0">
              <a:solidFill>
                <a:schemeClr val="tx1"/>
              </a:solidFill>
              <a:latin typeface="Book Antiqua"/>
              <a:cs typeface="Book Antiqua"/>
            </a:endParaRPr>
          </a:p>
          <a:p>
            <a:pPr marL="444500" indent="-444500">
              <a:buFont typeface="Wingdings" panose="05000000000000000000" pitchFamily="2" charset="2"/>
              <a:buChar char="q"/>
            </a:pPr>
            <a:r>
              <a:rPr lang="en-US" sz="2400" b="1" dirty="0" err="1">
                <a:solidFill>
                  <a:schemeClr val="tx1"/>
                </a:solidFill>
                <a:latin typeface="Book Antiqua"/>
                <a:cs typeface="Book Antiqua"/>
              </a:rPr>
              <a:t>Kesesuaian</a:t>
            </a:r>
            <a:r>
              <a:rPr lang="en-US" sz="2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terhadap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latin typeface="Book Antiqua"/>
                <a:cs typeface="Book Antiqua"/>
              </a:rPr>
              <a:t>standar</a:t>
            </a:r>
            <a:r>
              <a:rPr lang="en-US" sz="2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pendidikan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tinggi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di PT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masing-masing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yang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disusun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berdasarkan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SN-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Dikti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serta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Book Antiqua"/>
                <a:cs typeface="Book Antiqua"/>
              </a:rPr>
              <a:t>visi</a:t>
            </a:r>
            <a:r>
              <a:rPr lang="en-US" sz="2400" dirty="0">
                <a:solidFill>
                  <a:schemeClr val="tx1"/>
                </a:solidFill>
                <a:latin typeface="Book Antiqua"/>
                <a:cs typeface="Book Antiqua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Book Antiqua"/>
                <a:cs typeface="Book Antiqua"/>
              </a:rPr>
              <a:t>misi</a:t>
            </a:r>
            <a:r>
              <a:rPr lang="en-US" sz="2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Book Antiqua"/>
                <a:cs typeface="Book Antiqua"/>
              </a:rPr>
              <a:t>dan</a:t>
            </a:r>
            <a:r>
              <a:rPr lang="en-US" sz="2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Book Antiqua"/>
                <a:cs typeface="Book Antiqua"/>
              </a:rPr>
              <a:t>evaluasi</a:t>
            </a:r>
            <a:r>
              <a:rPr lang="en-US" sz="2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diri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PT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tersebut</a:t>
            </a:r>
            <a:endParaRPr lang="en-US" sz="2400" dirty="0">
              <a:solidFill>
                <a:schemeClr val="tx1"/>
              </a:solidFill>
              <a:latin typeface="Book Antiqua"/>
              <a:cs typeface="Book Antiqua"/>
            </a:endParaRPr>
          </a:p>
          <a:p>
            <a:pPr marL="444500" indent="-444500">
              <a:buFont typeface="Wingdings" panose="05000000000000000000" pitchFamily="2" charset="2"/>
              <a:buChar char="q"/>
            </a:pPr>
            <a:r>
              <a:rPr lang="en-US" sz="2400" b="1" dirty="0" err="1" smtClean="0">
                <a:latin typeface="Book Antiqua"/>
                <a:cs typeface="Book Antiqua"/>
              </a:rPr>
              <a:t>Kinerja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adalah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kemampuan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memenuhi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Book Antiqua"/>
                <a:cs typeface="Book Antiqua"/>
              </a:rPr>
              <a:t>kebutuhan</a:t>
            </a:r>
            <a:r>
              <a:rPr lang="en-US" sz="2400" dirty="0">
                <a:solidFill>
                  <a:schemeClr val="tx1"/>
                </a:solidFill>
                <a:latin typeface="Book Antiqua"/>
                <a:cs typeface="Book Antiqua"/>
              </a:rPr>
              <a:t>/</a:t>
            </a:r>
            <a:r>
              <a:rPr lang="en-US" sz="2400" dirty="0" err="1">
                <a:solidFill>
                  <a:schemeClr val="tx1"/>
                </a:solidFill>
                <a:latin typeface="Book Antiqua"/>
                <a:cs typeface="Book Antiqua"/>
              </a:rPr>
              <a:t>harapan</a:t>
            </a:r>
            <a:r>
              <a:rPr lang="en-US" sz="2400" dirty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Book Antiqua"/>
                <a:cs typeface="Book Antiqua"/>
              </a:rPr>
              <a:t>pengguna</a:t>
            </a:r>
            <a:r>
              <a:rPr lang="en-US" sz="2400" dirty="0" smtClean="0">
                <a:solidFill>
                  <a:schemeClr val="tx1"/>
                </a:solidFill>
                <a:latin typeface="Book Antiqua"/>
                <a:cs typeface="Book Antiqua"/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latin typeface="Book Antiqua"/>
                <a:cs typeface="Book Antiqua"/>
              </a:rPr>
              <a:t>output</a:t>
            </a:r>
            <a:endParaRPr lang="id-ID" sz="2400" i="1" dirty="0">
              <a:solidFill>
                <a:schemeClr val="tx1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130173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Book Antiqua"/>
                <a:cs typeface="Book Antiqua"/>
              </a:rPr>
              <a:t>Penutup</a:t>
            </a:r>
            <a:endParaRPr lang="en-US" b="1" dirty="0">
              <a:latin typeface="Book Antiqua"/>
              <a:cs typeface="Book Antiqu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>
          <a:xfrm>
            <a:off x="1115616" y="987574"/>
            <a:ext cx="7787208" cy="3888432"/>
          </a:xfrm>
        </p:spPr>
        <p:txBody>
          <a:bodyPr>
            <a:no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US" sz="2400" dirty="0" smtClean="0">
                <a:latin typeface="Book Antiqua"/>
                <a:cs typeface="Book Antiqua"/>
              </a:rPr>
              <a:t>SN </a:t>
            </a:r>
            <a:r>
              <a:rPr lang="en-US" sz="2400" dirty="0" err="1" smtClean="0">
                <a:latin typeface="Book Antiqua"/>
                <a:cs typeface="Book Antiqua"/>
              </a:rPr>
              <a:t>Dikti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menjadi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acuan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dalam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mengembangkan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b="1" dirty="0" err="1" smtClean="0">
                <a:latin typeface="Book Antiqua"/>
                <a:cs typeface="Book Antiqua"/>
              </a:rPr>
              <a:t>kriteria</a:t>
            </a:r>
            <a:r>
              <a:rPr lang="en-US" sz="2400" b="1" dirty="0" smtClean="0">
                <a:latin typeface="Book Antiqua"/>
                <a:cs typeface="Book Antiqua"/>
              </a:rPr>
              <a:t> </a:t>
            </a:r>
            <a:r>
              <a:rPr lang="en-US" sz="2400" b="1" dirty="0" err="1" smtClean="0">
                <a:latin typeface="Book Antiqua"/>
                <a:cs typeface="Book Antiqua"/>
              </a:rPr>
              <a:t>akreditasi</a:t>
            </a:r>
            <a:r>
              <a:rPr lang="en-US" sz="2400" dirty="0" smtClean="0">
                <a:latin typeface="Book Antiqua"/>
                <a:cs typeface="Book Antiqua"/>
              </a:rPr>
              <a:t>.  </a:t>
            </a:r>
            <a:endParaRPr lang="en-US" sz="2400" dirty="0" smtClean="0">
              <a:latin typeface="Book Antiqua"/>
              <a:cs typeface="Book Antiqua"/>
            </a:endParaRPr>
          </a:p>
          <a:p>
            <a:pPr marL="342900" indent="-342900">
              <a:buFont typeface="Wingdings" charset="2"/>
              <a:buChar char="u"/>
            </a:pPr>
            <a:r>
              <a:rPr lang="en-US" sz="2400" dirty="0" err="1" smtClean="0">
                <a:latin typeface="Book Antiqua"/>
                <a:cs typeface="Book Antiqua"/>
              </a:rPr>
              <a:t>Badan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Akreditasi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berwenang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menetapkan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kriteria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akreditasi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dengan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pendekatan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kriterium</a:t>
            </a:r>
            <a:r>
              <a:rPr lang="en-US" sz="2400" dirty="0" smtClean="0">
                <a:latin typeface="Book Antiqua"/>
                <a:cs typeface="Book Antiqua"/>
              </a:rPr>
              <a:t> (</a:t>
            </a:r>
            <a:r>
              <a:rPr lang="en-US" sz="2400" dirty="0" err="1" smtClean="0">
                <a:latin typeface="Book Antiqua"/>
                <a:cs typeface="Book Antiqua"/>
              </a:rPr>
              <a:t>setiap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butir</a:t>
            </a:r>
            <a:r>
              <a:rPr lang="en-US" sz="2400" dirty="0" smtClean="0">
                <a:latin typeface="Book Antiqua"/>
                <a:cs typeface="Book Antiqua"/>
              </a:rPr>
              <a:t>) </a:t>
            </a:r>
            <a:r>
              <a:rPr lang="en-US" sz="2400" dirty="0" err="1" smtClean="0">
                <a:latin typeface="Book Antiqua"/>
                <a:cs typeface="Book Antiqua"/>
              </a:rPr>
              <a:t>standar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dan</a:t>
            </a:r>
            <a:r>
              <a:rPr lang="en-US" sz="2400" dirty="0" smtClean="0">
                <a:latin typeface="Book Antiqua"/>
                <a:cs typeface="Book Antiqua"/>
              </a:rPr>
              <a:t>/</a:t>
            </a:r>
            <a:r>
              <a:rPr lang="en-US" sz="2400" dirty="0" err="1" smtClean="0">
                <a:latin typeface="Book Antiqua"/>
                <a:cs typeface="Book Antiqua"/>
              </a:rPr>
              <a:t>atau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keterkaitan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antarstandar</a:t>
            </a:r>
            <a:r>
              <a:rPr lang="en-US" sz="2400" dirty="0" smtClean="0">
                <a:latin typeface="Book Antiqua"/>
                <a:cs typeface="Book Antiqua"/>
              </a:rPr>
              <a:t>.</a:t>
            </a:r>
          </a:p>
          <a:p>
            <a:pPr marL="342900" indent="-342900">
              <a:buFont typeface="Wingdings" charset="2"/>
              <a:buChar char="u"/>
            </a:pPr>
            <a:r>
              <a:rPr lang="en-US" sz="2400" dirty="0" err="1" smtClean="0">
                <a:latin typeface="Book Antiqua"/>
                <a:cs typeface="Book Antiqua"/>
              </a:rPr>
              <a:t>Standar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Pendidikan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Tinggi</a:t>
            </a:r>
            <a:r>
              <a:rPr lang="en-US" sz="2400" dirty="0" smtClean="0">
                <a:latin typeface="Book Antiqua"/>
                <a:cs typeface="Book Antiqua"/>
              </a:rPr>
              <a:t> yang </a:t>
            </a:r>
            <a:r>
              <a:rPr lang="en-US" sz="2400" dirty="0" err="1" smtClean="0">
                <a:latin typeface="Book Antiqua"/>
                <a:cs typeface="Book Antiqua"/>
              </a:rPr>
              <a:t>dikembangkan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dan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ditetapkan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oleh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perguruan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tinggi</a:t>
            </a:r>
            <a:r>
              <a:rPr lang="en-US" sz="2400" dirty="0" smtClean="0">
                <a:latin typeface="Book Antiqua"/>
                <a:cs typeface="Book Antiqua"/>
              </a:rPr>
              <a:t>, </a:t>
            </a:r>
            <a:r>
              <a:rPr lang="en-US" sz="2400" dirty="0" err="1" smtClean="0">
                <a:latin typeface="Book Antiqua"/>
                <a:cs typeface="Book Antiqua"/>
              </a:rPr>
              <a:t>mengacu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pada</a:t>
            </a:r>
            <a:r>
              <a:rPr lang="en-US" sz="2400" dirty="0" smtClean="0">
                <a:latin typeface="Book Antiqua"/>
                <a:cs typeface="Book Antiqua"/>
              </a:rPr>
              <a:t> SN-</a:t>
            </a:r>
            <a:r>
              <a:rPr lang="en-US" sz="2400" dirty="0" err="1" smtClean="0">
                <a:latin typeface="Book Antiqua"/>
                <a:cs typeface="Book Antiqua"/>
              </a:rPr>
              <a:t>Dikti</a:t>
            </a:r>
            <a:r>
              <a:rPr lang="en-US" sz="2400" dirty="0" smtClean="0">
                <a:latin typeface="Book Antiqua"/>
                <a:cs typeface="Book Antiqua"/>
              </a:rPr>
              <a:t> yang format </a:t>
            </a:r>
            <a:r>
              <a:rPr lang="en-US" sz="2400" dirty="0" err="1" smtClean="0">
                <a:latin typeface="Book Antiqua"/>
                <a:cs typeface="Book Antiqua"/>
              </a:rPr>
              <a:t>dan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rinciannya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disesuaikan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dengan</a:t>
            </a:r>
            <a:r>
              <a:rPr lang="en-US" sz="2400" dirty="0" smtClean="0">
                <a:latin typeface="Book Antiqua"/>
                <a:cs typeface="Book Antiqua"/>
              </a:rPr>
              <a:t> </a:t>
            </a:r>
            <a:r>
              <a:rPr lang="en-US" sz="2400" dirty="0" err="1" smtClean="0">
                <a:latin typeface="Book Antiqua"/>
                <a:cs typeface="Book Antiqua"/>
              </a:rPr>
              <a:t>kebutuhan</a:t>
            </a:r>
            <a:r>
              <a:rPr lang="en-US" sz="2400" dirty="0" smtClean="0">
                <a:latin typeface="Book Antiqua"/>
                <a:cs typeface="Book Antiqua"/>
              </a:rPr>
              <a:t> PT </a:t>
            </a:r>
            <a:r>
              <a:rPr lang="en-US" sz="2400" dirty="0" err="1" smtClean="0">
                <a:latin typeface="Book Antiqua"/>
                <a:cs typeface="Book Antiqua"/>
              </a:rPr>
              <a:t>masing-masing</a:t>
            </a:r>
            <a:r>
              <a:rPr lang="en-US" sz="2400" dirty="0" smtClean="0">
                <a:latin typeface="Book Antiqua"/>
                <a:cs typeface="Book Antiqua"/>
              </a:rPr>
              <a:t>.  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247437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19672" y="3579862"/>
            <a:ext cx="7200800" cy="1116980"/>
          </a:xfrm>
          <a:prstGeom prst="rect">
            <a:avLst/>
          </a:prstGeo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tabLst>
                <a:tab pos="1425575" algn="l"/>
              </a:tabLst>
              <a:defRPr sz="2400">
                <a:solidFill>
                  <a:schemeClr val="tx1"/>
                </a:solidFill>
                <a:latin typeface="Rockwel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1425575" algn="l"/>
              </a:tabLst>
              <a:defRPr sz="2400">
                <a:solidFill>
                  <a:schemeClr val="tx1"/>
                </a:solidFill>
                <a:latin typeface="Rockwell" charset="0"/>
                <a:ea typeface="ＭＳ Ｐゴシック" charset="0"/>
              </a:defRPr>
            </a:lvl2pPr>
            <a:lvl3pPr marL="1143000" indent="-228600" eaLnBrk="0" hangingPunct="0">
              <a:tabLst>
                <a:tab pos="1425575" algn="l"/>
              </a:tabLst>
              <a:defRPr sz="2400">
                <a:solidFill>
                  <a:schemeClr val="tx1"/>
                </a:solidFill>
                <a:latin typeface="Rockwell" charset="0"/>
                <a:ea typeface="ＭＳ Ｐゴシック" charset="0"/>
              </a:defRPr>
            </a:lvl3pPr>
            <a:lvl4pPr marL="1600200" indent="-228600" eaLnBrk="0" hangingPunct="0">
              <a:tabLst>
                <a:tab pos="1425575" algn="l"/>
              </a:tabLst>
              <a:defRPr sz="2400">
                <a:solidFill>
                  <a:schemeClr val="tx1"/>
                </a:solidFill>
                <a:latin typeface="Rockwell" charset="0"/>
                <a:ea typeface="ＭＳ Ｐゴシック" charset="0"/>
              </a:defRPr>
            </a:lvl4pPr>
            <a:lvl5pPr marL="2057400" indent="-228600" eaLnBrk="0" hangingPunct="0">
              <a:tabLst>
                <a:tab pos="1425575" algn="l"/>
              </a:tabLst>
              <a:defRPr sz="2400">
                <a:solidFill>
                  <a:schemeClr val="tx1"/>
                </a:solidFill>
                <a:latin typeface="Rockwel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25575" algn="l"/>
              </a:tabLst>
              <a:defRPr sz="2400">
                <a:solidFill>
                  <a:schemeClr val="tx1"/>
                </a:solidFill>
                <a:latin typeface="Rockwel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25575" algn="l"/>
              </a:tabLst>
              <a:defRPr sz="2400">
                <a:solidFill>
                  <a:schemeClr val="tx1"/>
                </a:solidFill>
                <a:latin typeface="Rockwel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25575" algn="l"/>
              </a:tabLst>
              <a:defRPr sz="2400">
                <a:solidFill>
                  <a:schemeClr val="tx1"/>
                </a:solidFill>
                <a:latin typeface="Rockwel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25575" algn="l"/>
              </a:tabLst>
              <a:defRPr sz="2400">
                <a:solidFill>
                  <a:schemeClr val="tx1"/>
                </a:solidFill>
                <a:latin typeface="Rockwell" charset="0"/>
                <a:ea typeface="ＭＳ Ｐゴシック" charset="0"/>
              </a:defRPr>
            </a:lvl9pPr>
          </a:lstStyle>
          <a:p>
            <a:pPr defTabSz="342900" fontAlgn="base">
              <a:spcAft>
                <a:spcPct val="0"/>
              </a:spcAft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Book Antiqua"/>
                <a:cs typeface="Book Antiqua"/>
              </a:rPr>
              <a:t>BADAN STANDAR NASIONAL PENDIDIKAN</a:t>
            </a:r>
          </a:p>
          <a:p>
            <a:pPr defTabSz="342900" fontAlgn="base">
              <a:spcAft>
                <a:spcPct val="0"/>
              </a:spcAft>
            </a:pPr>
            <a:r>
              <a:rPr lang="en-US" sz="1600" b="1" dirty="0">
                <a:solidFill>
                  <a:srgbClr val="000000"/>
                </a:solidFill>
                <a:latin typeface="Book Antiqua"/>
                <a:cs typeface="Book Antiqua"/>
              </a:rPr>
              <a:t>Email	: </a:t>
            </a:r>
            <a:r>
              <a:rPr lang="en-US" sz="1600" b="1" dirty="0" smtClean="0">
                <a:solidFill>
                  <a:srgbClr val="000000"/>
                </a:solidFill>
                <a:latin typeface="Book Antiqua"/>
                <a:cs typeface="Book Antiqua"/>
                <a:hlinkClick r:id="rId3"/>
              </a:rPr>
              <a:t>info@bsnp-indonesia.org</a:t>
            </a:r>
            <a:endParaRPr lang="en-US" sz="1600" b="1" dirty="0" smtClean="0">
              <a:solidFill>
                <a:srgbClr val="000000"/>
              </a:solidFill>
              <a:latin typeface="Book Antiqua"/>
              <a:cs typeface="Book Antiqua"/>
            </a:endParaRPr>
          </a:p>
          <a:p>
            <a:pPr defTabSz="342900" fontAlgn="base">
              <a:spcAft>
                <a:spcPct val="0"/>
              </a:spcAft>
            </a:pPr>
            <a:r>
              <a:rPr lang="en-US" sz="16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Website</a:t>
            </a:r>
            <a:r>
              <a:rPr lang="en-US" sz="1600" b="1" dirty="0">
                <a:solidFill>
                  <a:srgbClr val="000000"/>
                </a:solidFill>
                <a:latin typeface="Book Antiqua"/>
                <a:cs typeface="Book Antiqua"/>
              </a:rPr>
              <a:t>	: http://www.bsnp-indonesia.org</a:t>
            </a:r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059582"/>
            <a:ext cx="2117435" cy="2180958"/>
          </a:xfrm>
          <a:prstGeom prst="ellipse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67778" y="268111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270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</a:t>
            </a:r>
            <a:r>
              <a:rPr lang="en-US" b="1" dirty="0" smtClean="0">
                <a:latin typeface="Book Antiqua"/>
                <a:cs typeface="Book Antiqua"/>
              </a:rPr>
              <a:t>GARIS BESAR PRESENTASI</a:t>
            </a:r>
            <a:endParaRPr lang="en-US" b="1" dirty="0">
              <a:latin typeface="Book Antiqua"/>
              <a:cs typeface="Book Antiqua"/>
            </a:endParaRPr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19180693"/>
              </p:ext>
            </p:extLst>
          </p:nvPr>
        </p:nvGraphicFramePr>
        <p:xfrm>
          <a:off x="1331640" y="987574"/>
          <a:ext cx="6984776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59632" y="2283718"/>
            <a:ext cx="7560840" cy="584776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 wrap="square">
            <a:spAutoFit/>
          </a:bodyPr>
          <a:lstStyle/>
          <a:p>
            <a:pPr marL="573088"/>
            <a:r>
              <a:rPr lang="en-US" sz="32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PENDIDIKAN </a:t>
            </a:r>
            <a:r>
              <a:rPr lang="x-none" sz="32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TINGGI </a:t>
            </a:r>
            <a:r>
              <a:rPr lang="x-none" sz="3200" b="1" dirty="0" smtClean="0">
                <a:solidFill>
                  <a:srgbClr val="000000"/>
                </a:solidFill>
                <a:latin typeface="Book Antiqua"/>
                <a:cs typeface="Book Antiqua"/>
              </a:rPr>
              <a:t>BERMUTU</a:t>
            </a:r>
            <a:endParaRPr lang="id-ID" sz="3200" b="1" dirty="0">
              <a:solidFill>
                <a:srgbClr val="000000"/>
              </a:solidFill>
              <a:latin typeface="Book Antiqua"/>
              <a:cs typeface="Book Antiqua"/>
            </a:endParaRPr>
          </a:p>
        </p:txBody>
      </p:sp>
      <p:sp>
        <p:nvSpPr>
          <p:cNvPr id="2" name="Oval 1"/>
          <p:cNvSpPr/>
          <p:nvPr/>
        </p:nvSpPr>
        <p:spPr>
          <a:xfrm>
            <a:off x="4427984" y="1419622"/>
            <a:ext cx="792088" cy="72008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1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326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 Antiqua"/>
                <a:cs typeface="Book Antiqua"/>
              </a:rPr>
              <a:t>RENSTRA</a:t>
            </a:r>
            <a:r>
              <a:rPr lang="en-US" dirty="0" smtClean="0"/>
              <a:t> DIKTI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60087652"/>
              </p:ext>
            </p:extLst>
          </p:nvPr>
        </p:nvGraphicFramePr>
        <p:xfrm>
          <a:off x="1115616" y="1131590"/>
          <a:ext cx="7787208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7402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err="1" smtClean="0">
                <a:latin typeface="Book Antiqua"/>
                <a:cs typeface="Book Antiqua"/>
              </a:rPr>
              <a:t>Pendidikan</a:t>
            </a:r>
            <a:r>
              <a:rPr lang="en-US" sz="4400" b="1" dirty="0" smtClean="0">
                <a:latin typeface="Book Antiqua"/>
                <a:cs typeface="Book Antiqua"/>
              </a:rPr>
              <a:t> </a:t>
            </a:r>
            <a:r>
              <a:rPr lang="en-US" sz="4400" b="1" dirty="0" err="1" smtClean="0">
                <a:latin typeface="Book Antiqua"/>
                <a:cs typeface="Book Antiqua"/>
              </a:rPr>
              <a:t>Bermutu</a:t>
            </a:r>
            <a:endParaRPr lang="en-US" sz="4400" b="1" dirty="0">
              <a:latin typeface="Book Antiqua"/>
              <a:cs typeface="Book Antiqua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>
            <a:normAutofit fontScale="92500"/>
          </a:bodyPr>
          <a:lstStyle/>
          <a:p>
            <a:r>
              <a:rPr lang="en-US" sz="3200" b="1" dirty="0">
                <a:latin typeface="Book Antiqua"/>
                <a:cs typeface="Book Antiqua"/>
              </a:rPr>
              <a:t>UU No. 12 </a:t>
            </a:r>
            <a:r>
              <a:rPr lang="en-US" sz="3200" b="1" dirty="0" err="1">
                <a:latin typeface="Book Antiqua"/>
                <a:cs typeface="Book Antiqua"/>
              </a:rPr>
              <a:t>Tahun</a:t>
            </a:r>
            <a:r>
              <a:rPr lang="en-US" sz="3200" b="1" dirty="0">
                <a:latin typeface="Book Antiqua"/>
                <a:cs typeface="Book Antiqua"/>
              </a:rPr>
              <a:t> 2012, </a:t>
            </a:r>
            <a:r>
              <a:rPr lang="en-US" sz="3200" b="1" dirty="0" err="1">
                <a:latin typeface="Book Antiqua"/>
                <a:cs typeface="Book Antiqua"/>
              </a:rPr>
              <a:t>Pasal</a:t>
            </a:r>
            <a:r>
              <a:rPr lang="en-US" sz="3200" b="1" dirty="0">
                <a:latin typeface="Book Antiqua"/>
                <a:cs typeface="Book Antiqua"/>
              </a:rPr>
              <a:t> 51 </a:t>
            </a:r>
            <a:r>
              <a:rPr lang="en-US" sz="3200" b="1" dirty="0" err="1">
                <a:latin typeface="Book Antiqua"/>
                <a:cs typeface="Book Antiqua"/>
              </a:rPr>
              <a:t>ayat</a:t>
            </a:r>
            <a:r>
              <a:rPr lang="en-US" sz="3200" b="1" dirty="0">
                <a:latin typeface="Book Antiqua"/>
                <a:cs typeface="Book Antiqua"/>
              </a:rPr>
              <a:t> (1</a:t>
            </a:r>
            <a:r>
              <a:rPr lang="en-US" sz="3200" b="1" dirty="0" smtClean="0">
                <a:latin typeface="Book Antiqua"/>
                <a:cs typeface="Book Antiqua"/>
              </a:rPr>
              <a:t>)</a:t>
            </a:r>
          </a:p>
          <a:p>
            <a:endParaRPr lang="en-US" sz="3200" dirty="0" smtClean="0">
              <a:latin typeface="Book Antiqua"/>
              <a:cs typeface="Book Antiqua"/>
            </a:endParaRPr>
          </a:p>
          <a:p>
            <a:r>
              <a:rPr lang="en-US" sz="2800" dirty="0" err="1" smtClean="0">
                <a:latin typeface="Book Antiqua"/>
                <a:cs typeface="Book Antiqua"/>
              </a:rPr>
              <a:t>Pendidikan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  <a:r>
              <a:rPr lang="en-US" sz="2800" dirty="0" err="1">
                <a:latin typeface="Book Antiqua"/>
                <a:cs typeface="Book Antiqua"/>
              </a:rPr>
              <a:t>Tinggi</a:t>
            </a:r>
            <a:r>
              <a:rPr lang="en-US" sz="2800" dirty="0">
                <a:latin typeface="Book Antiqua"/>
                <a:cs typeface="Book Antiqua"/>
              </a:rPr>
              <a:t> yang </a:t>
            </a:r>
            <a:r>
              <a:rPr lang="en-US" sz="2800" b="1" dirty="0" err="1">
                <a:latin typeface="Book Antiqua"/>
                <a:cs typeface="Book Antiqua"/>
              </a:rPr>
              <a:t>bermutu</a:t>
            </a:r>
            <a:r>
              <a:rPr lang="en-US" sz="2800" b="1" dirty="0">
                <a:latin typeface="Book Antiqua"/>
                <a:cs typeface="Book Antiqua"/>
              </a:rPr>
              <a:t> </a:t>
            </a:r>
            <a:r>
              <a:rPr lang="en-US" sz="2800" dirty="0" err="1">
                <a:latin typeface="Book Antiqua"/>
                <a:cs typeface="Book Antiqua"/>
              </a:rPr>
              <a:t>merupakan</a:t>
            </a:r>
            <a:r>
              <a:rPr lang="en-US" sz="2800" dirty="0">
                <a:latin typeface="Book Antiqua"/>
                <a:cs typeface="Book Antiqua"/>
              </a:rPr>
              <a:t> </a:t>
            </a:r>
            <a:r>
              <a:rPr lang="en-US" sz="2800" dirty="0" err="1">
                <a:latin typeface="Book Antiqua"/>
                <a:cs typeface="Book Antiqua"/>
              </a:rPr>
              <a:t>Pendidikan</a:t>
            </a:r>
            <a:r>
              <a:rPr lang="en-US" sz="2800" dirty="0">
                <a:latin typeface="Book Antiqua"/>
                <a:cs typeface="Book Antiqua"/>
              </a:rPr>
              <a:t> </a:t>
            </a:r>
            <a:r>
              <a:rPr lang="en-US" sz="2800" dirty="0" err="1">
                <a:latin typeface="Book Antiqua"/>
                <a:cs typeface="Book Antiqua"/>
              </a:rPr>
              <a:t>Tinggi</a:t>
            </a:r>
            <a:r>
              <a:rPr lang="en-US" sz="2800" dirty="0">
                <a:latin typeface="Book Antiqua"/>
                <a:cs typeface="Book Antiqua"/>
              </a:rPr>
              <a:t> yang </a:t>
            </a:r>
            <a:r>
              <a:rPr lang="en-US" sz="2800" dirty="0" err="1">
                <a:latin typeface="Book Antiqua"/>
                <a:cs typeface="Book Antiqua"/>
              </a:rPr>
              <a:t>menghasilkan</a:t>
            </a:r>
            <a:r>
              <a:rPr lang="en-US" sz="2800" dirty="0">
                <a:latin typeface="Book Antiqua"/>
                <a:cs typeface="Book Antiqua"/>
              </a:rPr>
              <a:t> </a:t>
            </a:r>
            <a:r>
              <a:rPr lang="en-US" sz="2800" b="1" dirty="0" err="1">
                <a:latin typeface="Book Antiqua"/>
                <a:cs typeface="Book Antiqua"/>
              </a:rPr>
              <a:t>lulusan</a:t>
            </a:r>
            <a:r>
              <a:rPr lang="en-US" sz="2800" dirty="0">
                <a:latin typeface="Book Antiqua"/>
                <a:cs typeface="Book Antiqua"/>
              </a:rPr>
              <a:t> yang </a:t>
            </a:r>
            <a:r>
              <a:rPr lang="en-US" sz="2800" b="1" dirty="0" err="1">
                <a:latin typeface="Book Antiqua"/>
                <a:cs typeface="Book Antiqua"/>
              </a:rPr>
              <a:t>mampu</a:t>
            </a:r>
            <a:r>
              <a:rPr lang="en-US" sz="2800" b="1" dirty="0">
                <a:latin typeface="Book Antiqua"/>
                <a:cs typeface="Book Antiqua"/>
              </a:rPr>
              <a:t> </a:t>
            </a:r>
            <a:r>
              <a:rPr lang="en-US" sz="2800" b="1" dirty="0" err="1">
                <a:latin typeface="Book Antiqua"/>
                <a:cs typeface="Book Antiqua"/>
              </a:rPr>
              <a:t>secara</a:t>
            </a:r>
            <a:r>
              <a:rPr lang="en-US" sz="2800" b="1" dirty="0">
                <a:latin typeface="Book Antiqua"/>
                <a:cs typeface="Book Antiqua"/>
              </a:rPr>
              <a:t> </a:t>
            </a:r>
            <a:r>
              <a:rPr lang="en-US" sz="2800" b="1" dirty="0" err="1">
                <a:latin typeface="Book Antiqua"/>
                <a:cs typeface="Book Antiqua"/>
              </a:rPr>
              <a:t>aktif</a:t>
            </a:r>
            <a:r>
              <a:rPr lang="en-US" sz="2800" b="1" dirty="0">
                <a:latin typeface="Book Antiqua"/>
                <a:cs typeface="Book Antiqua"/>
              </a:rPr>
              <a:t> </a:t>
            </a:r>
            <a:r>
              <a:rPr lang="en-US" sz="2800" dirty="0" err="1">
                <a:latin typeface="Book Antiqua"/>
                <a:cs typeface="Book Antiqua"/>
              </a:rPr>
              <a:t>mengembangkan</a:t>
            </a:r>
            <a:r>
              <a:rPr lang="en-US" sz="2800" dirty="0">
                <a:latin typeface="Book Antiqua"/>
                <a:cs typeface="Book Antiqua"/>
              </a:rPr>
              <a:t> </a:t>
            </a:r>
            <a:r>
              <a:rPr lang="en-US" sz="2800" b="1" dirty="0" err="1">
                <a:latin typeface="Book Antiqua"/>
                <a:cs typeface="Book Antiqua"/>
              </a:rPr>
              <a:t>potensinya</a:t>
            </a:r>
            <a:r>
              <a:rPr lang="en-US" sz="2800" dirty="0">
                <a:latin typeface="Book Antiqua"/>
                <a:cs typeface="Book Antiqua"/>
              </a:rPr>
              <a:t> </a:t>
            </a:r>
            <a:r>
              <a:rPr lang="en-US" sz="2800" dirty="0" err="1">
                <a:latin typeface="Book Antiqua"/>
                <a:cs typeface="Book Antiqua"/>
              </a:rPr>
              <a:t>dan</a:t>
            </a:r>
            <a:r>
              <a:rPr lang="en-US" sz="2800" dirty="0">
                <a:latin typeface="Book Antiqua"/>
                <a:cs typeface="Book Antiqua"/>
              </a:rPr>
              <a:t> </a:t>
            </a:r>
            <a:r>
              <a:rPr lang="en-US" sz="2800" b="1" dirty="0" err="1">
                <a:latin typeface="Book Antiqua"/>
                <a:cs typeface="Book Antiqua"/>
              </a:rPr>
              <a:t>menghasilkan</a:t>
            </a:r>
            <a:r>
              <a:rPr lang="en-US" sz="2800" b="1" dirty="0">
                <a:latin typeface="Book Antiqua"/>
                <a:cs typeface="Book Antiqua"/>
              </a:rPr>
              <a:t> </a:t>
            </a:r>
            <a:r>
              <a:rPr lang="en-US" sz="2800" b="1" dirty="0" err="1">
                <a:latin typeface="Book Antiqua"/>
                <a:cs typeface="Book Antiqua"/>
              </a:rPr>
              <a:t>Ilmu</a:t>
            </a:r>
            <a:r>
              <a:rPr lang="en-US" sz="2800" b="1" dirty="0">
                <a:latin typeface="Book Antiqua"/>
                <a:cs typeface="Book Antiqua"/>
              </a:rPr>
              <a:t> </a:t>
            </a:r>
            <a:r>
              <a:rPr lang="en-US" sz="2800" b="1" dirty="0" err="1">
                <a:latin typeface="Book Antiqua"/>
                <a:cs typeface="Book Antiqua"/>
              </a:rPr>
              <a:t>Pengetahuan</a:t>
            </a:r>
            <a:r>
              <a:rPr lang="en-US" sz="2800" b="1" dirty="0">
                <a:latin typeface="Book Antiqua"/>
                <a:cs typeface="Book Antiqua"/>
              </a:rPr>
              <a:t> </a:t>
            </a:r>
            <a:r>
              <a:rPr lang="en-US" sz="2800" b="1" dirty="0" err="1">
                <a:latin typeface="Book Antiqua"/>
                <a:cs typeface="Book Antiqua"/>
              </a:rPr>
              <a:t>dan</a:t>
            </a:r>
            <a:r>
              <a:rPr lang="en-US" sz="2800" b="1" dirty="0">
                <a:latin typeface="Book Antiqua"/>
                <a:cs typeface="Book Antiqua"/>
              </a:rPr>
              <a:t>/</a:t>
            </a:r>
            <a:r>
              <a:rPr lang="en-US" sz="2800" b="1" dirty="0" err="1">
                <a:latin typeface="Book Antiqua"/>
                <a:cs typeface="Book Antiqua"/>
              </a:rPr>
              <a:t>atau</a:t>
            </a:r>
            <a:r>
              <a:rPr lang="en-US" sz="2800" b="1" dirty="0">
                <a:latin typeface="Book Antiqua"/>
                <a:cs typeface="Book Antiqua"/>
              </a:rPr>
              <a:t> </a:t>
            </a:r>
            <a:r>
              <a:rPr lang="en-US" sz="2800" b="1" dirty="0" err="1">
                <a:latin typeface="Book Antiqua"/>
                <a:cs typeface="Book Antiqua"/>
              </a:rPr>
              <a:t>Teknologi</a:t>
            </a:r>
            <a:r>
              <a:rPr lang="en-US" sz="2800" b="1" dirty="0">
                <a:latin typeface="Book Antiqua"/>
                <a:cs typeface="Book Antiqua"/>
              </a:rPr>
              <a:t> </a:t>
            </a:r>
            <a:r>
              <a:rPr lang="en-US" sz="2800" dirty="0">
                <a:latin typeface="Book Antiqua"/>
                <a:cs typeface="Book Antiqua"/>
              </a:rPr>
              <a:t>yang </a:t>
            </a:r>
            <a:r>
              <a:rPr lang="en-US" sz="2800" dirty="0" err="1">
                <a:latin typeface="Book Antiqua"/>
                <a:cs typeface="Book Antiqua"/>
              </a:rPr>
              <a:t>berguna</a:t>
            </a:r>
            <a:r>
              <a:rPr lang="en-US" sz="2800" dirty="0">
                <a:latin typeface="Book Antiqua"/>
                <a:cs typeface="Book Antiqua"/>
              </a:rPr>
              <a:t> </a:t>
            </a:r>
            <a:r>
              <a:rPr lang="en-US" sz="2800" dirty="0" err="1">
                <a:latin typeface="Book Antiqua"/>
                <a:cs typeface="Book Antiqua"/>
              </a:rPr>
              <a:t>bagi</a:t>
            </a:r>
            <a:r>
              <a:rPr lang="en-US" sz="2800" dirty="0">
                <a:latin typeface="Book Antiqua"/>
                <a:cs typeface="Book Antiqua"/>
              </a:rPr>
              <a:t> </a:t>
            </a:r>
            <a:r>
              <a:rPr lang="en-US" sz="2800" dirty="0" err="1">
                <a:latin typeface="Book Antiqua"/>
                <a:cs typeface="Book Antiqua"/>
              </a:rPr>
              <a:t>Masyarakat</a:t>
            </a:r>
            <a:r>
              <a:rPr lang="en-US" sz="2800" dirty="0">
                <a:latin typeface="Book Antiqua"/>
                <a:cs typeface="Book Antiqua"/>
              </a:rPr>
              <a:t>, </a:t>
            </a:r>
            <a:r>
              <a:rPr lang="en-US" sz="2800" dirty="0" err="1">
                <a:latin typeface="Book Antiqua"/>
                <a:cs typeface="Book Antiqua"/>
              </a:rPr>
              <a:t>bangsa</a:t>
            </a:r>
            <a:r>
              <a:rPr lang="en-US" sz="2800" dirty="0">
                <a:latin typeface="Book Antiqua"/>
                <a:cs typeface="Book Antiqua"/>
              </a:rPr>
              <a:t>, </a:t>
            </a:r>
            <a:r>
              <a:rPr lang="en-US" sz="2800" dirty="0" err="1">
                <a:latin typeface="Book Antiqua"/>
                <a:cs typeface="Book Antiqua"/>
              </a:rPr>
              <a:t>dan</a:t>
            </a:r>
            <a:r>
              <a:rPr lang="en-US" sz="2800" dirty="0">
                <a:latin typeface="Book Antiqua"/>
                <a:cs typeface="Book Antiqua"/>
              </a:rPr>
              <a:t> </a:t>
            </a:r>
            <a:r>
              <a:rPr lang="en-US" sz="2800" dirty="0" err="1">
                <a:latin typeface="Book Antiqua"/>
                <a:cs typeface="Book Antiqua"/>
              </a:rPr>
              <a:t>negara</a:t>
            </a:r>
            <a:r>
              <a:rPr lang="en-US" sz="2800" dirty="0">
                <a:latin typeface="Book Antiqua"/>
                <a:cs typeface="Book Antiqua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84439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187624" y="1131590"/>
            <a:ext cx="3456384" cy="302433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95486"/>
            <a:ext cx="7920880" cy="884466"/>
          </a:xfrm>
        </p:spPr>
        <p:txBody>
          <a:bodyPr/>
          <a:lstStyle/>
          <a:p>
            <a:r>
              <a:rPr lang="en-US" dirty="0" err="1">
                <a:latin typeface="Book Antiqua"/>
                <a:cs typeface="Book Antiqua"/>
              </a:rPr>
              <a:t>Mengapa</a:t>
            </a:r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err="1">
                <a:latin typeface="Book Antiqua"/>
                <a:cs typeface="Book Antiqua"/>
              </a:rPr>
              <a:t>Harus</a:t>
            </a:r>
            <a:r>
              <a:rPr lang="en-US" dirty="0">
                <a:latin typeface="Book Antiqua"/>
                <a:cs typeface="Book Antiqua"/>
              </a:rPr>
              <a:t> </a:t>
            </a:r>
            <a:r>
              <a:rPr lang="en-US" dirty="0" err="1">
                <a:latin typeface="Book Antiqua"/>
                <a:cs typeface="Book Antiqua"/>
              </a:rPr>
              <a:t>Bermutu</a:t>
            </a:r>
            <a:r>
              <a:rPr lang="en-US" dirty="0">
                <a:latin typeface="Book Antiqua"/>
                <a:cs typeface="Book Antiqua"/>
              </a:rPr>
              <a:t>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331640" y="1347614"/>
            <a:ext cx="3096344" cy="2304256"/>
            <a:chOff x="1331640" y="1347614"/>
            <a:chExt cx="3096344" cy="2304256"/>
          </a:xfrm>
        </p:grpSpPr>
        <p:sp>
          <p:nvSpPr>
            <p:cNvPr id="10" name="Oval 9"/>
            <p:cNvSpPr/>
            <p:nvPr/>
          </p:nvSpPr>
          <p:spPr>
            <a:xfrm>
              <a:off x="2771800" y="1779662"/>
              <a:ext cx="1296144" cy="79208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331640" y="2283718"/>
              <a:ext cx="1584176" cy="1008112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403648" y="1347614"/>
              <a:ext cx="1296144" cy="792088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475656" y="1491630"/>
              <a:ext cx="11521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Mobilitas</a:t>
              </a:r>
              <a:endParaRPr lang="en-US" sz="20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403648" y="2516759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Akuntabilitas</a:t>
              </a:r>
              <a:endParaRPr lang="en-US" sz="2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915816" y="1995686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Efisiensi</a:t>
              </a:r>
              <a:endParaRPr lang="en-US" sz="2000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843808" y="2859782"/>
              <a:ext cx="1584176" cy="792088"/>
              <a:chOff x="1691680" y="3651870"/>
              <a:chExt cx="1584176" cy="792088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691680" y="3651870"/>
                <a:ext cx="1296144" cy="792088"/>
              </a:xfrm>
              <a:prstGeom prst="ellipse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763688" y="3795886"/>
                <a:ext cx="15121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err="1" smtClean="0"/>
                  <a:t>Otonomi</a:t>
                </a:r>
                <a:endParaRPr lang="en-US" sz="2000" dirty="0"/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1331640" y="3651870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Tuntutan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kebutuhan</a:t>
            </a:r>
            <a:endParaRPr lang="en-US" sz="2400" dirty="0"/>
          </a:p>
        </p:txBody>
      </p:sp>
      <p:sp>
        <p:nvSpPr>
          <p:cNvPr id="16" name="Striped Right Arrow 15"/>
          <p:cNvSpPr/>
          <p:nvPr/>
        </p:nvSpPr>
        <p:spPr>
          <a:xfrm>
            <a:off x="4860032" y="2283718"/>
            <a:ext cx="936104" cy="792088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868144" y="2139702"/>
            <a:ext cx="1872208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Book Antiqua"/>
                <a:cs typeface="Book Antiqua"/>
              </a:rPr>
              <a:t>Pengakuan</a:t>
            </a:r>
            <a:r>
              <a:rPr lang="en-US" dirty="0" smtClean="0">
                <a:latin typeface="Book Antiqua"/>
                <a:cs typeface="Book Antiqua"/>
              </a:rPr>
              <a:t>       </a:t>
            </a:r>
            <a:r>
              <a:rPr lang="en-US" dirty="0" smtClean="0">
                <a:latin typeface="Book Antiqua"/>
                <a:cs typeface="Book Antiqua"/>
              </a:rPr>
              <a:t>  </a:t>
            </a:r>
            <a:r>
              <a:rPr lang="en-US" i="1" dirty="0" smtClean="0">
                <a:latin typeface="Book Antiqua"/>
                <a:cs typeface="Book Antiqua"/>
              </a:rPr>
              <a:t>(</a:t>
            </a:r>
            <a:r>
              <a:rPr lang="en-US" i="1" dirty="0" smtClean="0">
                <a:latin typeface="Book Antiqua"/>
                <a:cs typeface="Book Antiqua"/>
              </a:rPr>
              <a:t>Recognition</a:t>
            </a:r>
            <a:r>
              <a:rPr lang="en-US" i="1" dirty="0" smtClean="0">
                <a:latin typeface="Book Antiqua"/>
                <a:cs typeface="Book Antiqua"/>
              </a:rPr>
              <a:t>)    </a:t>
            </a:r>
          </a:p>
          <a:p>
            <a:r>
              <a:rPr lang="en-US" dirty="0" err="1" smtClean="0">
                <a:latin typeface="Book Antiqua"/>
                <a:cs typeface="Book Antiqua"/>
              </a:rPr>
              <a:t>dan</a:t>
            </a:r>
            <a:r>
              <a:rPr lang="en-US" dirty="0" smtClean="0">
                <a:latin typeface="Book Antiqua"/>
                <a:cs typeface="Book Antiqua"/>
              </a:rPr>
              <a:t> </a:t>
            </a:r>
            <a:r>
              <a:rPr lang="en-US" dirty="0" err="1" smtClean="0">
                <a:latin typeface="Book Antiqua"/>
                <a:cs typeface="Book Antiqua"/>
              </a:rPr>
              <a:t>Kesetaraan</a:t>
            </a:r>
            <a:endParaRPr lang="en-US" dirty="0">
              <a:latin typeface="Book Antiqua"/>
              <a:cs typeface="Book Antiqu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80312" y="1432280"/>
            <a:ext cx="1633783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Book Antiqua"/>
                <a:cs typeface="Book Antiqua"/>
              </a:rPr>
              <a:t>Bermutu</a:t>
            </a:r>
            <a:endParaRPr lang="en-US" sz="2800" dirty="0">
              <a:latin typeface="Book Antiqua"/>
              <a:cs typeface="Book Antiqua"/>
            </a:endParaRPr>
          </a:p>
        </p:txBody>
      </p:sp>
      <p:sp>
        <p:nvSpPr>
          <p:cNvPr id="21" name="Bent-Up Arrow 20"/>
          <p:cNvSpPr/>
          <p:nvPr/>
        </p:nvSpPr>
        <p:spPr>
          <a:xfrm>
            <a:off x="7815266" y="1923678"/>
            <a:ext cx="864096" cy="1008112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30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187624" y="1059582"/>
            <a:ext cx="4536504" cy="39604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95486"/>
            <a:ext cx="8172400" cy="68898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 err="1" smtClean="0">
                <a:latin typeface="Book Antiqua"/>
                <a:cs typeface="Book Antiqua"/>
              </a:rPr>
              <a:t>Bagaimana</a:t>
            </a:r>
            <a:r>
              <a:rPr lang="en-US" sz="2800" b="1" dirty="0" smtClean="0">
                <a:latin typeface="Book Antiqua"/>
                <a:cs typeface="Book Antiqua"/>
              </a:rPr>
              <a:t> </a:t>
            </a:r>
            <a:r>
              <a:rPr lang="en-US" sz="2800" b="1" dirty="0" err="1" smtClean="0">
                <a:latin typeface="Book Antiqua"/>
                <a:cs typeface="Book Antiqua"/>
              </a:rPr>
              <a:t>Mewujudkan</a:t>
            </a:r>
            <a:r>
              <a:rPr lang="en-US" sz="2800" b="1" dirty="0" smtClean="0">
                <a:latin typeface="Book Antiqua"/>
                <a:cs typeface="Book Antiqua"/>
              </a:rPr>
              <a:t> </a:t>
            </a:r>
            <a:r>
              <a:rPr lang="en-US" sz="2800" b="1" dirty="0" err="1" smtClean="0">
                <a:latin typeface="Book Antiqua"/>
                <a:cs typeface="Book Antiqua"/>
              </a:rPr>
              <a:t>Pendidikan</a:t>
            </a:r>
            <a:r>
              <a:rPr lang="en-US" sz="2800" b="1" dirty="0" smtClean="0">
                <a:latin typeface="Book Antiqua"/>
                <a:cs typeface="Book Antiqua"/>
              </a:rPr>
              <a:t> </a:t>
            </a:r>
            <a:r>
              <a:rPr lang="en-US" sz="2800" b="1" dirty="0" err="1" smtClean="0">
                <a:latin typeface="Book Antiqua"/>
                <a:cs typeface="Book Antiqua"/>
              </a:rPr>
              <a:t>Bermutu</a:t>
            </a:r>
            <a:r>
              <a:rPr lang="en-US" sz="2800" b="1" dirty="0" smtClean="0">
                <a:latin typeface="Book Antiqua"/>
                <a:cs typeface="Book Antiqua"/>
              </a:rPr>
              <a:t>?</a:t>
            </a:r>
            <a:endParaRPr lang="en-US" sz="2800" b="1" dirty="0">
              <a:latin typeface="Book Antiqua"/>
              <a:cs typeface="Book Antiqua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705323349"/>
              </p:ext>
            </p:extLst>
          </p:nvPr>
        </p:nvGraphicFramePr>
        <p:xfrm>
          <a:off x="-684584" y="915566"/>
          <a:ext cx="734481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03648" y="4371950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Book Antiqua"/>
                <a:cs typeface="Book Antiqua"/>
              </a:rPr>
              <a:t>Sistem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  <a:r>
              <a:rPr lang="en-US" sz="2800" dirty="0" err="1" smtClean="0">
                <a:latin typeface="Book Antiqua"/>
                <a:cs typeface="Book Antiqua"/>
              </a:rPr>
              <a:t>Penjaminan</a:t>
            </a:r>
            <a:r>
              <a:rPr lang="en-US" sz="2800" dirty="0" smtClean="0">
                <a:latin typeface="Book Antiqua"/>
                <a:cs typeface="Book Antiqua"/>
              </a:rPr>
              <a:t> </a:t>
            </a:r>
            <a:r>
              <a:rPr lang="en-US" sz="2800" dirty="0" err="1" smtClean="0">
                <a:latin typeface="Book Antiqua"/>
                <a:cs typeface="Book Antiqua"/>
              </a:rPr>
              <a:t>Mutu</a:t>
            </a:r>
            <a:endParaRPr lang="en-US" sz="2800" dirty="0">
              <a:latin typeface="Book Antiqua"/>
              <a:cs typeface="Book Antiqua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868144" y="2571750"/>
            <a:ext cx="864096" cy="86409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04248" y="2283718"/>
            <a:ext cx="2160240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Book Antiqua"/>
                <a:cs typeface="Book Antiqua"/>
              </a:rPr>
              <a:t>Pendidikan</a:t>
            </a:r>
            <a:r>
              <a:rPr lang="en-US" sz="2800" dirty="0" smtClean="0">
                <a:latin typeface="Book Antiqua"/>
                <a:cs typeface="Book Antiqua"/>
              </a:rPr>
              <a:t>    </a:t>
            </a:r>
            <a:r>
              <a:rPr lang="en-US" sz="2800" dirty="0" err="1" smtClean="0">
                <a:latin typeface="Book Antiqua"/>
                <a:cs typeface="Book Antiqua"/>
              </a:rPr>
              <a:t>Tinggi</a:t>
            </a:r>
            <a:r>
              <a:rPr lang="en-US" sz="2800" dirty="0" smtClean="0">
                <a:latin typeface="Book Antiqua"/>
                <a:cs typeface="Book Antiqua"/>
              </a:rPr>
              <a:t>          </a:t>
            </a:r>
            <a:r>
              <a:rPr lang="en-US" sz="2800" dirty="0" err="1" smtClean="0">
                <a:latin typeface="Book Antiqua"/>
                <a:cs typeface="Book Antiqua"/>
              </a:rPr>
              <a:t>Bermutu</a:t>
            </a:r>
            <a:endParaRPr lang="en-US" sz="2800" dirty="0"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789993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2675</TotalTime>
  <Words>1496</Words>
  <Application>Microsoft Macintosh PowerPoint</Application>
  <PresentationFormat>On-screen Show (16:9)</PresentationFormat>
  <Paragraphs>320</Paragraphs>
  <Slides>35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Custom Design</vt:lpstr>
      <vt:lpstr>Solstice</vt:lpstr>
      <vt:lpstr>PowerPoint Presentation</vt:lpstr>
      <vt:lpstr>PowerPoint Presentation</vt:lpstr>
      <vt:lpstr>ANGGOTA  BSNP  2014-2018  </vt:lpstr>
      <vt:lpstr> GARIS BESAR PRESENTASI</vt:lpstr>
      <vt:lpstr>PowerPoint Presentation</vt:lpstr>
      <vt:lpstr>RENSTRA DIKTI</vt:lpstr>
      <vt:lpstr>Pendidikan Bermutu</vt:lpstr>
      <vt:lpstr>Mengapa Harus Bermutu?</vt:lpstr>
      <vt:lpstr>Bagaimana Mewujudkan Pendidikan Bermutu?</vt:lpstr>
      <vt:lpstr>Mengapa Harus Standar?</vt:lpstr>
      <vt:lpstr>PENGERTIAN STANDAR</vt:lpstr>
      <vt:lpstr>Pengertian Standar</vt:lpstr>
      <vt:lpstr>Pengertian Standar - ISO</vt:lpstr>
      <vt:lpstr>Standar dan Ukuran Mutu</vt:lpstr>
      <vt:lpstr>Ekosistem Pendidikan Nasional</vt:lpstr>
      <vt:lpstr>Standar Pendidikan Tinggi </vt:lpstr>
      <vt:lpstr>Implementasi SN-Dikti</vt:lpstr>
      <vt:lpstr>Fungsi Standar</vt:lpstr>
      <vt:lpstr>Karakteristik Standar</vt:lpstr>
      <vt:lpstr>PowerPoint Presentation</vt:lpstr>
      <vt:lpstr>SN Dikti  Permenristek dikti No.44 Tahun 2015 </vt:lpstr>
      <vt:lpstr>Keterkaitan Antarstandar</vt:lpstr>
      <vt:lpstr>Kriteria Minimal Pada SN-Dikti</vt:lpstr>
      <vt:lpstr>Standar Nasional Pendidikan Tinggi</vt:lpstr>
      <vt:lpstr>PowerPoint Presentation</vt:lpstr>
      <vt:lpstr>PowerPoint Presentation</vt:lpstr>
      <vt:lpstr>Pemanfaatan SN-Dikti – bagi penyelenggaraan pendidikan tinggi</vt:lpstr>
      <vt:lpstr>Pemanfaatan SN-Dikti – bagi Pengelolaan PT</vt:lpstr>
      <vt:lpstr>STANDAR PENDIDIKAN TINGGI</vt:lpstr>
      <vt:lpstr>SN-Dikti dan Standar Pendidikan Tinggi</vt:lpstr>
      <vt:lpstr>SN-Dikti dan Akreditasi</vt:lpstr>
      <vt:lpstr>SN-Dikti, SPMI, DAN SPME</vt:lpstr>
      <vt:lpstr>Compliance-Conformity-Performance</vt:lpstr>
      <vt:lpstr>Penutup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Erika Laconi</cp:lastModifiedBy>
  <cp:revision>170</cp:revision>
  <cp:lastPrinted>2016-04-15T02:18:16Z</cp:lastPrinted>
  <dcterms:created xsi:type="dcterms:W3CDTF">2014-04-01T16:27:38Z</dcterms:created>
  <dcterms:modified xsi:type="dcterms:W3CDTF">2016-12-08T15:20:17Z</dcterms:modified>
</cp:coreProperties>
</file>