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1" r:id="rId4"/>
    <p:sldId id="262" r:id="rId5"/>
    <p:sldId id="263" r:id="rId6"/>
    <p:sldId id="258" r:id="rId7"/>
    <p:sldId id="264" r:id="rId8"/>
    <p:sldId id="265" r:id="rId9"/>
    <p:sldId id="266" r:id="rId10"/>
    <p:sldId id="259" r:id="rId11"/>
    <p:sldId id="267" r:id="rId12"/>
    <p:sldId id="268" r:id="rId13"/>
    <p:sldId id="269" r:id="rId14"/>
    <p:sldId id="260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E20F2-31DF-4F1B-AC04-BA0E8928C717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C82DF-8BB6-49CD-961E-0417853E8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09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40C17-51AE-48B7-A259-33DF8092631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00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1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76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3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33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1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7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1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8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3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6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1046C-6829-4E65-ACDE-99564CE6C96A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8ECBF-89A0-43FF-9E15-464AD6FD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5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r>
              <a:rPr lang="en-US" dirty="0" err="1">
                <a:latin typeface="Arial" pitchFamily="34" charset="0"/>
                <a:cs typeface="Arial" pitchFamily="34" charset="0"/>
              </a:rPr>
              <a:t>Penjelasan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dan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pembagian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sidang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komisi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648200"/>
            <a:ext cx="9144000" cy="1905000"/>
          </a:xfrm>
        </p:spPr>
        <p:txBody>
          <a:bodyPr>
            <a:noAutofit/>
          </a:bodyPr>
          <a:lstStyle/>
          <a:p>
            <a:r>
              <a:rPr lang="en-US" sz="4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Rapat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Tahunan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BADAN </a:t>
            </a:r>
            <a:r>
              <a:rPr lang="en-US" dirty="0">
                <a:solidFill>
                  <a:schemeClr val="tx1"/>
                </a:solidFill>
              </a:rPr>
              <a:t>AKREDITASI </a:t>
            </a:r>
            <a:r>
              <a:rPr lang="en-US" dirty="0" smtClean="0">
                <a:solidFill>
                  <a:schemeClr val="tx1"/>
                </a:solidFill>
              </a:rPr>
              <a:t>NASIONAL PERGURUAN </a:t>
            </a:r>
            <a:r>
              <a:rPr lang="en-US" dirty="0">
                <a:solidFill>
                  <a:schemeClr val="tx1"/>
                </a:solidFill>
              </a:rPr>
              <a:t>TINGGI</a:t>
            </a:r>
          </a:p>
          <a:p>
            <a:r>
              <a:rPr lang="en-US" dirty="0">
                <a:solidFill>
                  <a:schemeClr val="tx1"/>
                </a:solidFill>
              </a:rPr>
              <a:t>2016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799" y="2286000"/>
            <a:ext cx="2222679" cy="168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517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Kebijakan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mekanisme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LAM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/>
              <a:t>Imam </a:t>
            </a:r>
            <a:r>
              <a:rPr lang="en-US" sz="2400" dirty="0" err="1" smtClean="0"/>
              <a:t>Buchori</a:t>
            </a:r>
            <a:r>
              <a:rPr lang="en-US" sz="2400" dirty="0" smtClean="0"/>
              <a:t>, S.M</a:t>
            </a:r>
            <a:r>
              <a:rPr lang="en-US" sz="2400" dirty="0"/>
              <a:t>. </a:t>
            </a:r>
            <a:r>
              <a:rPr lang="en-US" sz="2400" dirty="0" err="1"/>
              <a:t>Widyastuti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/>
              <a:t>Ruang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KENCANA</a:t>
            </a:r>
            <a:endParaRPr lang="en-US" sz="2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725873"/>
              </p:ext>
            </p:extLst>
          </p:nvPr>
        </p:nvGraphicFramePr>
        <p:xfrm>
          <a:off x="381000" y="1752600"/>
          <a:ext cx="8458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720"/>
                <a:gridCol w="719648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Pembinaan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Kelembagaan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Pendidikan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Tinggi Islam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Kepala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BPSDM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Kesehatan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Aptisi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Perhimpunan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LAM-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Ptkes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Prof. Dr.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Satrio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Soemantri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Brodjonegoro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Aptikom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ISPI,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Dr.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Sunaryo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Kartadinata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VIII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IX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Kopertais wil VIII Sulawesi Selatan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609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Kebijakan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mekanisme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LAM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/>
              <a:t>Imam </a:t>
            </a:r>
            <a:r>
              <a:rPr lang="en-US" sz="2400" dirty="0" err="1" smtClean="0"/>
              <a:t>Buchori</a:t>
            </a:r>
            <a:r>
              <a:rPr lang="en-US" sz="2400" dirty="0" smtClean="0"/>
              <a:t>, S.M</a:t>
            </a:r>
            <a:r>
              <a:rPr lang="en-US" sz="2400" dirty="0"/>
              <a:t>. </a:t>
            </a:r>
            <a:r>
              <a:rPr lang="en-US" sz="2400" dirty="0" err="1"/>
              <a:t>Widyastuti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 err="1"/>
              <a:t>Ruang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KENCANA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463183"/>
              </p:ext>
            </p:extLst>
          </p:nvPr>
        </p:nvGraphicFramePr>
        <p:xfrm>
          <a:off x="381000" y="1752600"/>
          <a:ext cx="8458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720"/>
                <a:gridCol w="719648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Mulawarman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Mataram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Negeri Malang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Negeri Medan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ISI Surakarta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 Negeri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Bina Nusantara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Adibuana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Teknologi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Islam Malang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Muhammadiyah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Makassar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02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Kebijakan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mekanisme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LAM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/>
              <a:t>Imam </a:t>
            </a:r>
            <a:r>
              <a:rPr lang="en-US" sz="2400" dirty="0" err="1" smtClean="0"/>
              <a:t>Buchori</a:t>
            </a:r>
            <a:r>
              <a:rPr lang="en-US" sz="2400" dirty="0" smtClean="0"/>
              <a:t>, S.M</a:t>
            </a:r>
            <a:r>
              <a:rPr lang="en-US" sz="2400" dirty="0"/>
              <a:t>. </a:t>
            </a:r>
            <a:r>
              <a:rPr lang="en-US" sz="2400" dirty="0" err="1"/>
              <a:t>Widyastuti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 err="1"/>
              <a:t>Ruang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KENCANA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232008"/>
              </p:ext>
            </p:extLst>
          </p:nvPr>
        </p:nvGraphicFramePr>
        <p:xfrm>
          <a:off x="381000" y="1752600"/>
          <a:ext cx="8458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720"/>
                <a:gridCol w="719648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STIE Indonesia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STIKES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Guna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Bangsa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STIKES Syedza Saintika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STIKES Bali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STIKES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Wiyata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Husada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Samarinda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IAINU Kebumen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Poltekkes Kemenkes Jakarta III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Natsir Nessa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Hermawan K Dipojono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Kamanto Sunarto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Adam Pamudji Rahardjo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Hairul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Abral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52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Kebijakan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mekanisme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kerja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program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oleh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LAM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/>
              <a:t>Imam </a:t>
            </a:r>
            <a:r>
              <a:rPr lang="en-US" sz="2400" dirty="0" err="1" smtClean="0"/>
              <a:t>Buchori</a:t>
            </a:r>
            <a:r>
              <a:rPr lang="en-US" sz="2400" dirty="0" smtClean="0"/>
              <a:t>, S.M</a:t>
            </a:r>
            <a:r>
              <a:rPr lang="en-US" sz="2400" dirty="0"/>
              <a:t>. </a:t>
            </a:r>
            <a:r>
              <a:rPr lang="en-US" sz="2400" dirty="0" err="1"/>
              <a:t>Widyastuti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 err="1"/>
              <a:t>Ruang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KENCANA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661749"/>
              </p:ext>
            </p:extLst>
          </p:nvPr>
        </p:nvGraphicFramePr>
        <p:xfrm>
          <a:off x="381000" y="1752600"/>
          <a:ext cx="8458200" cy="5132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720"/>
                <a:gridCol w="7196480"/>
              </a:tblGrid>
              <a:tr h="547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M. Syafrudin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Bambang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Wirjatmadi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Marwan Husein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Suhanan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Basuki Hadiprayitno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Darwin Kadarisman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Engkus Kuswarno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Nihta Vera Frelly Liando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Agus Rahayu 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Samuel Benyamin Hakh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Abdul Rohman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Syahnur Said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Industri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Ginting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Suka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19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IV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lembaga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yg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diakui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global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/>
              <a:t>Bambang</a:t>
            </a:r>
            <a:r>
              <a:rPr lang="en-US" sz="2400" dirty="0"/>
              <a:t> </a:t>
            </a:r>
            <a:r>
              <a:rPr lang="en-US" sz="2400" dirty="0" err="1"/>
              <a:t>Suryoatmono</a:t>
            </a:r>
            <a:r>
              <a:rPr lang="en-US" sz="2400" dirty="0"/>
              <a:t>, </a:t>
            </a:r>
            <a:r>
              <a:rPr lang="en-US" sz="2400" dirty="0" err="1" smtClean="0"/>
              <a:t>Agus</a:t>
            </a:r>
            <a:r>
              <a:rPr lang="en-US" sz="2400" dirty="0" smtClean="0"/>
              <a:t> </a:t>
            </a:r>
            <a:r>
              <a:rPr lang="en-US" sz="2400" dirty="0" err="1"/>
              <a:t>Setiabudi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/>
              <a:t>Ruang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JAKARTA</a:t>
            </a:r>
            <a:endParaRPr lang="en-US" sz="2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088168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 Jenderal Pendidikan Islam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 Ahli Menteri Bidang Sumber Daya Industri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Gubernur Akmil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Ketua Majelis Rektor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III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XI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XII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Kopertais wil IV Jawa Timur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Kopertais wil VI Sumatera Barat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Gadjah Mada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Diponegoro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62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IV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lembaga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yg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diakui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global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/>
              <a:t>Bambang</a:t>
            </a:r>
            <a:r>
              <a:rPr lang="en-US" sz="2400" dirty="0"/>
              <a:t> </a:t>
            </a:r>
            <a:r>
              <a:rPr lang="en-US" sz="2400" dirty="0" err="1"/>
              <a:t>Suryoatmono</a:t>
            </a:r>
            <a:r>
              <a:rPr lang="en-US" sz="2400" dirty="0"/>
              <a:t>, </a:t>
            </a:r>
            <a:r>
              <a:rPr lang="en-US" sz="2400" dirty="0" err="1" smtClean="0"/>
              <a:t>Agus</a:t>
            </a:r>
            <a:r>
              <a:rPr lang="en-US" sz="2400" dirty="0" smtClean="0"/>
              <a:t> </a:t>
            </a:r>
            <a:r>
              <a:rPr lang="en-US" sz="2400" dirty="0" err="1"/>
              <a:t>Setiabudi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/>
              <a:t>Ruang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KENCANA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40177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Andalas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Syiahkuala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Pendidikan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Negeri Semarang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 Teknologi  Bandung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 Pertanian Bogor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 Teknologi Sepuluh November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 Elektronika Negeri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Islam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Katolik Parahyangan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Muhammadiyah Malang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Muhammadiyah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Yogyakarta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89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IV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lembaga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yg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diakui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global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/>
              <a:t>Bambang</a:t>
            </a:r>
            <a:r>
              <a:rPr lang="en-US" sz="2400" dirty="0"/>
              <a:t> </a:t>
            </a:r>
            <a:r>
              <a:rPr lang="en-US" sz="2400" dirty="0" err="1"/>
              <a:t>Suryoatmono</a:t>
            </a:r>
            <a:r>
              <a:rPr lang="en-US" sz="2400" dirty="0"/>
              <a:t>, </a:t>
            </a:r>
            <a:r>
              <a:rPr lang="en-US" sz="2400" dirty="0" err="1" smtClean="0"/>
              <a:t>Agus</a:t>
            </a:r>
            <a:r>
              <a:rPr lang="en-US" sz="2400" dirty="0" smtClean="0"/>
              <a:t> </a:t>
            </a:r>
            <a:r>
              <a:rPr lang="en-US" sz="2400" dirty="0" err="1"/>
              <a:t>Setiabudi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/>
              <a:t>Ruang</a:t>
            </a:r>
            <a:r>
              <a:rPr lang="en-US" sz="2400" b="1" dirty="0" smtClean="0"/>
              <a:t> </a:t>
            </a:r>
            <a:r>
              <a:rPr lang="en-US" sz="2400" b="1" dirty="0">
                <a:solidFill>
                  <a:srgbClr val="C00000"/>
                </a:solidFill>
              </a:rPr>
              <a:t>KENCANA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332273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Universitas Kristen Satya Wacana Salatiga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UIN Syarif Hidayatullah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UIN Syarif Kasim Riau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UIN Malang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UIN Sunan Kalijaga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STA Buddha Negeri Sriwijaya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Sekolah Tinggi Penerbangan Indonesia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IPDN Jatinangor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Akademi Kepolisian Semarang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Johnson Ong Chee Bin (Singapore)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Susane Lierman (EU-SHARE)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Sebastian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Gries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(EU-SHARE)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35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IV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lembaga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akreditasi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yg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diakui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global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/>
              <a:t>Bambang</a:t>
            </a:r>
            <a:r>
              <a:rPr lang="en-US" sz="2400" dirty="0"/>
              <a:t> </a:t>
            </a:r>
            <a:r>
              <a:rPr lang="en-US" sz="2400" dirty="0" err="1"/>
              <a:t>Suryoatmono</a:t>
            </a:r>
            <a:r>
              <a:rPr lang="en-US" sz="2400" dirty="0"/>
              <a:t>, </a:t>
            </a:r>
            <a:r>
              <a:rPr lang="en-US" sz="2400" dirty="0" err="1" smtClean="0"/>
              <a:t>Agus</a:t>
            </a:r>
            <a:r>
              <a:rPr lang="en-US" sz="2400" dirty="0" smtClean="0"/>
              <a:t> </a:t>
            </a:r>
            <a:r>
              <a:rPr lang="en-US" sz="2400" dirty="0" err="1"/>
              <a:t>Setiabudi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/>
              <a:t>Ruang</a:t>
            </a:r>
            <a:r>
              <a:rPr lang="en-US" sz="2400" b="1" dirty="0" smtClean="0"/>
              <a:t> </a:t>
            </a:r>
            <a:r>
              <a:rPr lang="en-US" sz="2400" b="1" dirty="0">
                <a:solidFill>
                  <a:srgbClr val="C00000"/>
                </a:solidFill>
              </a:rPr>
              <a:t>KENCANA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904235"/>
              </p:ext>
            </p:extLst>
          </p:nvPr>
        </p:nvGraphicFramePr>
        <p:xfrm>
          <a:off x="381000" y="1752600"/>
          <a:ext cx="8534400" cy="5132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47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Mansur Ma'shum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Adil Basuki Ahza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Indrianty Sudirman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Bambang Sektiari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Sofia W Alisjahbana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Priyo Suprobo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Johny Wahyuadi Soedarsono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Suryanto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Totok Agung Dwi Hartanto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Yusak B. Setyawan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Saleh Pallu M.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Tineke Mandang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Zainuddin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Muchtar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26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295400"/>
            <a:ext cx="8839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PANDUAN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SIDANG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KOMISI</a:t>
            </a:r>
            <a:r>
              <a:rPr lang="id-ID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Wingdings" pitchFamily="2" charset="2"/>
              <a:buChar char="v"/>
            </a:pPr>
            <a:r>
              <a:rPr lang="en-US" sz="2800" dirty="0" err="1"/>
              <a:t>Rapat</a:t>
            </a:r>
            <a:r>
              <a:rPr lang="en-US" sz="2800" dirty="0"/>
              <a:t> d</a:t>
            </a:r>
            <a:r>
              <a:rPr lang="id-ID" sz="2800" dirty="0"/>
              <a:t>ibuka oleh fasilitator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id-ID" sz="2800" dirty="0" smtClean="0"/>
              <a:t>diberikan </a:t>
            </a:r>
            <a:r>
              <a:rPr lang="id-ID" sz="2800" dirty="0"/>
              <a:t>penjelasan singkat </a:t>
            </a:r>
            <a:r>
              <a:rPr lang="en-US" sz="2800" dirty="0" err="1"/>
              <a:t>tentang</a:t>
            </a:r>
            <a:r>
              <a:rPr lang="en-US" sz="2800" dirty="0"/>
              <a:t> </a:t>
            </a:r>
            <a:r>
              <a:rPr lang="en-US" sz="2800" dirty="0" err="1" smtClean="0"/>
              <a:t>arah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id-ID" sz="2800" dirty="0" smtClean="0"/>
              <a:t>tujuan </a:t>
            </a:r>
            <a:r>
              <a:rPr lang="id-ID" sz="2800" dirty="0"/>
              <a:t>rapat </a:t>
            </a:r>
            <a:r>
              <a:rPr lang="id-ID" sz="2800" dirty="0" smtClean="0"/>
              <a:t>komisi</a:t>
            </a:r>
            <a:r>
              <a:rPr lang="en-US" sz="2800" dirty="0" smtClean="0"/>
              <a:t>.</a:t>
            </a:r>
            <a:endParaRPr lang="en-US" sz="2800" dirty="0"/>
          </a:p>
          <a:p>
            <a:pPr marL="457200" lvl="0" indent="-457200">
              <a:buFont typeface="Wingdings" pitchFamily="2" charset="2"/>
              <a:buChar char="v"/>
            </a:pPr>
            <a:r>
              <a:rPr lang="id-ID" sz="2800" dirty="0"/>
              <a:t>Dilakukan pemilihan ketua dan sekretaris </a:t>
            </a:r>
            <a:r>
              <a:rPr lang="id-ID" sz="2800" dirty="0" smtClean="0"/>
              <a:t>kelompok</a:t>
            </a:r>
            <a:r>
              <a:rPr lang="en-US" sz="2800" dirty="0" smtClean="0"/>
              <a:t>.</a:t>
            </a:r>
            <a:endParaRPr lang="en-US" sz="2800" dirty="0"/>
          </a:p>
          <a:p>
            <a:pPr marL="457200" lvl="0" indent="-457200">
              <a:buFont typeface="Wingdings" pitchFamily="2" charset="2"/>
              <a:buChar char="v"/>
            </a:pPr>
            <a:r>
              <a:rPr lang="en-US" sz="2800" dirty="0" err="1" smtClean="0"/>
              <a:t>Rapat</a:t>
            </a:r>
            <a:r>
              <a:rPr lang="en-US" sz="2800" dirty="0" smtClean="0"/>
              <a:t> </a:t>
            </a:r>
            <a:r>
              <a:rPr lang="id-ID" sz="2800" dirty="0" smtClean="0"/>
              <a:t>komisi </a:t>
            </a:r>
            <a:r>
              <a:rPr lang="id-ID" sz="2800" dirty="0"/>
              <a:t>dipimpin oleh ketua dan sekretaris </a:t>
            </a:r>
            <a:r>
              <a:rPr lang="en-US" sz="2800" dirty="0" err="1" smtClean="0"/>
              <a:t>terpilih</a:t>
            </a:r>
            <a:r>
              <a:rPr lang="en-US" sz="2800" dirty="0" smtClean="0"/>
              <a:t>.</a:t>
            </a:r>
            <a:endParaRPr lang="en-US" sz="2800" dirty="0"/>
          </a:p>
          <a:p>
            <a:pPr marL="457200" lvl="0" indent="-457200">
              <a:buFont typeface="Wingdings" pitchFamily="2" charset="2"/>
              <a:buChar char="v"/>
            </a:pPr>
            <a:r>
              <a:rPr lang="id-ID" sz="2800" dirty="0"/>
              <a:t>Ketua/sekretaris mempersiapkan dan melakukan presentasi di rapat </a:t>
            </a:r>
            <a:r>
              <a:rPr lang="id-ID" sz="2800" dirty="0" smtClean="0"/>
              <a:t>pleno</a:t>
            </a:r>
            <a:r>
              <a:rPr lang="en-US" sz="2800" dirty="0" smtClean="0"/>
              <a:t>.</a:t>
            </a:r>
            <a:r>
              <a:rPr lang="id-ID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1587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u="sng" dirty="0" err="1" smtClean="0"/>
              <a:t>Komisi</a:t>
            </a:r>
            <a:r>
              <a:rPr lang="en-US" sz="2400" u="sng" dirty="0" smtClean="0"/>
              <a:t> 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inergi antar elemen utama SPM Dikti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>
                <a:effectLst/>
              </a:rPr>
              <a:t>Setyo</a:t>
            </a:r>
            <a:r>
              <a:rPr lang="en-US" sz="2400" dirty="0" smtClean="0">
                <a:effectLst/>
              </a:rPr>
              <a:t> Pertiwi, </a:t>
            </a:r>
            <a:r>
              <a:rPr lang="en-US" sz="2400" dirty="0" err="1" smtClean="0">
                <a:effectLst/>
              </a:rPr>
              <a:t>Fauzri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Fahimuddin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/>
              <a:t>Ruang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ISTANA 1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292099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Prof. Dr. Paulina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Pannen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M.Ls 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Staf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Ahli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Menteri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Bidang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Akademik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2.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Penjaminan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Mutu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3.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Pendidikan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Kristen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4.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Kepala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BSNP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5.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6.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7.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X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8.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XIII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9.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Kopertais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10.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Koordinator Kopertais wil II Jawa Barat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11.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Jenderal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Soedirman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n-lt"/>
                        </a:rPr>
                        <a:t>12.</a:t>
                      </a:r>
                      <a:endParaRPr lang="en-US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Hasanudin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999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u="sng" dirty="0" err="1" smtClean="0"/>
              <a:t>Komisi</a:t>
            </a:r>
            <a:r>
              <a:rPr lang="en-US" sz="2400" u="sng" dirty="0" smtClean="0"/>
              <a:t> 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inergi antar elemen utama SPM Dikti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>
                <a:effectLst/>
              </a:rPr>
              <a:t>Setyo</a:t>
            </a:r>
            <a:r>
              <a:rPr lang="en-US" sz="2400" dirty="0" smtClean="0">
                <a:effectLst/>
              </a:rPr>
              <a:t> Pertiwi, </a:t>
            </a:r>
            <a:r>
              <a:rPr lang="en-US" sz="2400" dirty="0" err="1" smtClean="0">
                <a:effectLst/>
              </a:rPr>
              <a:t>Fauzri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Fahimuddin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 err="1"/>
              <a:t>Ruang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ISTANA 1</a:t>
            </a:r>
            <a:endParaRPr 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880891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Cenderawasih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Pattimura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Jember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ISI Yogyakarta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Bandung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PGRI Palembang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Pancasila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Pakuan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Bogor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Ma’arif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Hasyim Latif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Sidoarjo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Nahdlatul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Ulama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Jepara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21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u="sng" dirty="0" err="1" smtClean="0"/>
              <a:t>Komisi</a:t>
            </a:r>
            <a:r>
              <a:rPr lang="en-US" sz="2400" u="sng" dirty="0" smtClean="0"/>
              <a:t> 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inergi antar elemen utama SPM Dikti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>
                <a:effectLst/>
              </a:rPr>
              <a:t>Setyo</a:t>
            </a:r>
            <a:r>
              <a:rPr lang="en-US" sz="2400" dirty="0" smtClean="0">
                <a:effectLst/>
              </a:rPr>
              <a:t> Pertiwi, </a:t>
            </a:r>
            <a:r>
              <a:rPr lang="en-US" sz="2400" dirty="0" err="1" smtClean="0">
                <a:effectLst/>
              </a:rPr>
              <a:t>Fauzri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Fahimuddin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 err="1"/>
              <a:t>Ruang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ISTANA 1</a:t>
            </a:r>
            <a:endParaRPr 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945855"/>
              </p:ext>
            </p:extLst>
          </p:nvPr>
        </p:nvGraphicFramePr>
        <p:xfrm>
          <a:off x="381000" y="1752600"/>
          <a:ext cx="8534400" cy="5132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470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Muslim Indonesia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 Ilmu Manajemen Nitro Makassar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IAIN Walisongo Semarang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IAIN Ar Raniry Aceh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IAIN Antasari Banjarmasin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Sekolah Tinggi Agama Kristen Negeri Kupang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Sekolah Tinggi Agama Kristen Protestan Negeri Ambon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Poltekkes Kemenkes Makassar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Poltekkes Kemenkes Surakarta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Samuel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Dossugi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 Supriyoko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Eduardus Tandelilin</a:t>
                      </a:r>
                    </a:p>
                  </a:txBody>
                  <a:tcPr marL="9525" marR="9525" marT="9525" marB="0" anchor="ctr"/>
                </a:tc>
              </a:tr>
              <a:tr h="3502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Sri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Hartati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R.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Suradijono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835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u="sng" dirty="0" err="1" smtClean="0"/>
              <a:t>Komisi</a:t>
            </a:r>
            <a:r>
              <a:rPr lang="en-US" sz="2400" u="sng" dirty="0" smtClean="0"/>
              <a:t> 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Pengembangan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inergi antar elemen utama SPM Dikti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>
                <a:effectLst/>
              </a:rPr>
              <a:t>Setyo</a:t>
            </a:r>
            <a:r>
              <a:rPr lang="en-US" sz="2400" dirty="0" smtClean="0">
                <a:effectLst/>
              </a:rPr>
              <a:t> Pertiwi, </a:t>
            </a:r>
            <a:r>
              <a:rPr lang="en-US" sz="2400" dirty="0" err="1" smtClean="0">
                <a:effectLst/>
              </a:rPr>
              <a:t>Fauzri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err="1" smtClean="0">
                <a:effectLst/>
              </a:rPr>
              <a:t>Fahimuddin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 err="1"/>
              <a:t>Ruang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ISTANA 1</a:t>
            </a:r>
            <a:endParaRPr 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65291"/>
              </p:ext>
            </p:extLst>
          </p:nvPr>
        </p:nvGraphicFramePr>
        <p:xfrm>
          <a:off x="381000" y="1752600"/>
          <a:ext cx="8534400" cy="5100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96086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Syamsul Amar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Agus Irianto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Fahimah Martak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Marsudi Tri Atmodjo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Sugiyono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Sudiyono Kromodihardjo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Moses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Laksono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Singgih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Achmad Jainuri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Benhard Sitohang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Bambang Moertono Setiawan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 Salim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Achmad Benny Mutiara</a:t>
                      </a:r>
                    </a:p>
                  </a:txBody>
                  <a:tcPr marL="9525" marR="9525" marT="9525" marB="0" anchor="ctr"/>
                </a:tc>
              </a:tr>
              <a:tr h="346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Partino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94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efisiensi, akurasi dan akuntabilitas BAN-PT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000" dirty="0" err="1" smtClean="0"/>
              <a:t>Mustanir</a:t>
            </a:r>
            <a:r>
              <a:rPr lang="en-US" sz="2000" dirty="0" smtClean="0"/>
              <a:t>, </a:t>
            </a:r>
            <a:r>
              <a:rPr lang="en-US" sz="2000" dirty="0" err="1" smtClean="0"/>
              <a:t>Sugiyono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 err="1"/>
              <a:t>Ruang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ISTANA 2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734574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Sesditjen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Kelembagaan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 Pengembangan Kelembagaan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 Pendidikan Hindu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Kepala BPSDM Kemendagri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Kepala BPPK Kemenkeu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Direktur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Pendidikan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Tinggi,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Iptek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Kebudayaan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BAPPENAS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Deputi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Bidang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SDM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Aparatur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KEMENPAN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Kepala BKN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IV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V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Kopwil VI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Kopwil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XIV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20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efisiensi, akurasi dan akuntabilitas BAN-PT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000" dirty="0" err="1" smtClean="0"/>
              <a:t>Mustanir</a:t>
            </a:r>
            <a:r>
              <a:rPr lang="en-US" sz="2000" dirty="0" smtClean="0"/>
              <a:t>, </a:t>
            </a:r>
            <a:r>
              <a:rPr lang="en-US" sz="2000" dirty="0" err="1" smtClean="0"/>
              <a:t>Sugiyono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>
                <a:solidFill>
                  <a:srgbClr val="C00000"/>
                </a:solidFill>
              </a:rPr>
              <a:t>ISTANA 2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454565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Koordinator Kopertais wil VII Sumatera Selatan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Udayana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Haluoleo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Terbuka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Negeri Surabaya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ISI Denpasar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 Negeri Semarang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Tridinanti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Gunadarma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Indraprasta PGRI Jakarta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Islam Nusantara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Nahdlatul Ulama Indonesia Jakarta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00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efisiensi, akurasi dan akuntabilitas BAN-PT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000" dirty="0" err="1" smtClean="0"/>
              <a:t>Mustanir</a:t>
            </a:r>
            <a:r>
              <a:rPr lang="en-US" sz="2000" dirty="0" smtClean="0"/>
              <a:t>, </a:t>
            </a:r>
            <a:r>
              <a:rPr lang="en-US" sz="2000" dirty="0" err="1" smtClean="0"/>
              <a:t>Sugiyono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>
                <a:solidFill>
                  <a:srgbClr val="C00000"/>
                </a:solidFill>
              </a:rPr>
              <a:t>ISTANA 2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374438"/>
              </p:ext>
            </p:extLst>
          </p:nvPr>
        </p:nvGraphicFramePr>
        <p:xfrm>
          <a:off x="381000" y="1752600"/>
          <a:ext cx="85344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Universitas Kristen Petra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Universitas Pendidikan Nasional Denpasar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STIE Rahmaniyah Sekayu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STAHN Gde Puja Mataram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IAIN Ponorogo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STAIN Pare-Pare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Sekolah Tinggi Pastoral Kateketik Santo Fransiskus Assisi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Politeknik STAN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Politenik Maritim Negeri Indonesia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Akademi Militer Magelang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Hidayat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Syarief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Bambang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Sucipto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14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u="sng" dirty="0" err="1" smtClean="0"/>
              <a:t>Komisi</a:t>
            </a:r>
            <a:r>
              <a:rPr lang="en-US" sz="2400" u="sng" dirty="0" smtClean="0"/>
              <a:t> II : </a:t>
            </a:r>
            <a:br>
              <a:rPr lang="en-US" sz="2400" u="sng" dirty="0" smtClean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efisiensi, akurasi dan akuntabilitas BAN-PT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Fasilitator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000" dirty="0" err="1" smtClean="0"/>
              <a:t>Mustanir</a:t>
            </a:r>
            <a:r>
              <a:rPr lang="en-US" sz="2000" dirty="0" smtClean="0"/>
              <a:t>, </a:t>
            </a:r>
            <a:r>
              <a:rPr lang="en-US" sz="2000" dirty="0" err="1" smtClean="0"/>
              <a:t>Sugiyono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Waktu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/>
              </a:rPr>
              <a:t>: </a:t>
            </a:r>
            <a:r>
              <a:rPr lang="en-US" sz="2400" dirty="0" smtClean="0"/>
              <a:t>13.30–16.00. </a:t>
            </a:r>
            <a:r>
              <a:rPr lang="en-US" sz="2400" dirty="0"/>
              <a:t> 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Tempat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en-US" sz="2400" dirty="0" err="1" smtClean="0"/>
              <a:t>Ruang</a:t>
            </a:r>
            <a:r>
              <a:rPr lang="en-US" sz="2400" dirty="0" smtClean="0"/>
              <a:t> </a:t>
            </a:r>
            <a:r>
              <a:rPr lang="en-US" sz="2400" b="1" dirty="0">
                <a:solidFill>
                  <a:srgbClr val="C00000"/>
                </a:solidFill>
              </a:rPr>
              <a:t>ISTANA 2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882778"/>
              </p:ext>
            </p:extLst>
          </p:nvPr>
        </p:nvGraphicFramePr>
        <p:xfrm>
          <a:off x="381000" y="1752600"/>
          <a:ext cx="8534400" cy="5136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087"/>
                <a:gridCol w="7261313"/>
              </a:tblGrid>
              <a:tr h="547522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/>
                        <a:t>Peserta</a:t>
                      </a:r>
                      <a:endParaRPr lang="en-US" sz="3200" dirty="0"/>
                    </a:p>
                  </a:txBody>
                  <a:tcPr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Sitanala Arsyad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Ana Suhaenah Soeparno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Abdurahman Adisaputra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Suharyadi Pancono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Suwito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Siswadi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Lijan Poltak Sinambela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Hamidah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Niette Vuca Huliselan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Herman Karamoy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Yohanes Hutabarat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Rusdinal</a:t>
                      </a:r>
                    </a:p>
                  </a:txBody>
                  <a:tcPr marL="9525" marR="9525" marT="9525" marB="0" anchor="ctr"/>
                </a:tc>
              </a:tr>
              <a:tr h="3506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Nasikin</a:t>
                      </a:r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92" y="6096000"/>
            <a:ext cx="1001102" cy="7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78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996</Words>
  <Application>Microsoft Office PowerPoint</Application>
  <PresentationFormat>On-screen Show (4:3)</PresentationFormat>
  <Paragraphs>452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Penjelasan dan pembagian sidang komisi</vt:lpstr>
      <vt:lpstr>Komisi I :  Tema : Pengembangan sinergi antar elemen utama SPM Dikti Fasilitator : Setyo Pertiwi, Fauzri Fahimuddin Waktu : 13.30–16.00.  Tempat : Ruang ISTANA 1</vt:lpstr>
      <vt:lpstr>Komisi I :  Tema : Pengembangan sinergi antar elemen utama SPM Dikti Fasilitator : Setyo Pertiwi, Fauzri Fahimuddin Waktu : 13.30–16.00.  Tempat : Ruang Ruang ISTANA 1</vt:lpstr>
      <vt:lpstr>Komisi I :  Tema : Pengembangan sinergi antar elemen utama SPM Dikti Fasilitator : Setyo Pertiwi, Fauzri Fahimuddin Waktu : 13.30–16.00.  Tempat : Ruang Ruang ISTANA 1</vt:lpstr>
      <vt:lpstr>Komisi I :  Tema : Pengembangan sinergi antar elemen utama SPM Dikti Fasilitator : Setyo Pertiwi, Fauzri Fahimuddin Waktu : 13.30–16.00.  Tempat : Ruang Ruang ISTANA 1</vt:lpstr>
      <vt:lpstr>Komisi II :  Tema : Peningkatan efisiensi, akurasi dan akuntabilitas BAN-PT  Fasilitator : Mustanir, Sugiyono Waktu : 13.30–16.00.  Tempat : Ruang Ruang ISTANA 2</vt:lpstr>
      <vt:lpstr>Komisi II :  Tema : Peningkatan efisiensi, akurasi dan akuntabilitas BAN-PT  Fasilitator : Mustanir, Sugiyono Waktu : 13.30–16.00.  Tempat : Ruang ISTANA 2</vt:lpstr>
      <vt:lpstr>Komisi II :  Tema : Peningkatan efisiensi, akurasi dan akuntabilitas BAN-PT  Fasilitator : Mustanir, Sugiyono Waktu : 13.30–16.00.  Tempat : Ruang ISTANA 2</vt:lpstr>
      <vt:lpstr>Komisi II :  Tema : Peningkatan efisiensi, akurasi dan akuntabilitas BAN-PT  Fasilitator : Mustanir, Sugiyono Waktu : 13.30–16.00.  Tempat : Ruang ISTANA 2</vt:lpstr>
      <vt:lpstr>Komisi III :  Tema : Kebijakan dan mekanisme kerja akreditasi program studi oleh LAM  Fasilitator : Imam Buchori, S.M. Widyastuti Waktu : 13.30–16.00.  Tempat : Ruang KENCANA</vt:lpstr>
      <vt:lpstr>Komisi III :  Tema : Kebijakan dan mekanisme kerja akreditasi program studi oleh LAM  Fasilitator : Imam Buchori, S.M. Widyastuti Waktu : 13.30–16.00.  Tempat : Ruang Ruang KENCANA</vt:lpstr>
      <vt:lpstr>Komisi III :  Tema : Kebijakan dan mekanisme kerja akreditasi program studi oleh LAM  Fasilitator : Imam Buchori, S.M. Widyastuti Waktu : 13.30–16.00.  Tempat : Ruang Ruang KENCANA</vt:lpstr>
      <vt:lpstr>Komisi III :  Tema : Kebijakan dan mekanisme kerja akreditasi program studi oleh LAM  Fasilitator : Imam Buchori, S.M. Widyastuti Waktu : 13.30–16.00.  Tempat : Ruang Ruang KENCANA</vt:lpstr>
      <vt:lpstr>Komisi IV :  Tema : Pengembangan lembaga akreditasi yg diakui secara global Fasilitator : Bambang Suryoatmono, Agus Setiabudi Waktu : 13.30–16.00.  Tempat : Ruang JAKARTA</vt:lpstr>
      <vt:lpstr>Komisi IV :  Tema : Pengembangan lembaga akreditasi yg diakui secara global Fasilitator : Bambang Suryoatmono, Agus Setiabudi Waktu : 13.30–16.00.  Tempat : Ruang KENCANA</vt:lpstr>
      <vt:lpstr>Komisi IV :  Tema : Pengembangan lembaga akreditasi yg diakui secara global Fasilitator : Bambang Suryoatmono, Agus Setiabudi Waktu : 13.30–16.00.  Tempat : Ruang KENCANA</vt:lpstr>
      <vt:lpstr>Komisi IV :  Tema : Pengembangan lembaga akreditasi yg diakui secara global Fasilitator : Bambang Suryoatmono, Agus Setiabudi Waktu : 13.30–16.00.  Tempat : Ruang KENCANA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Penjelasan dan pembagian sidang komisi</dc:title>
  <dc:creator>lenovo</dc:creator>
  <cp:lastModifiedBy>SIM-BANPT</cp:lastModifiedBy>
  <cp:revision>17</cp:revision>
  <dcterms:created xsi:type="dcterms:W3CDTF">2016-12-03T14:34:43Z</dcterms:created>
  <dcterms:modified xsi:type="dcterms:W3CDTF">2016-12-09T03:15:34Z</dcterms:modified>
</cp:coreProperties>
</file>