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57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95E1-E9CE-4944-A5B8-725CA3B68E73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F4253-E5AB-43C8-9C1D-362111A9E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310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95E1-E9CE-4944-A5B8-725CA3B68E73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F4253-E5AB-43C8-9C1D-362111A9E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241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95E1-E9CE-4944-A5B8-725CA3B68E73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F4253-E5AB-43C8-9C1D-362111A9E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550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95E1-E9CE-4944-A5B8-725CA3B68E73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F4253-E5AB-43C8-9C1D-362111A9E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473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95E1-E9CE-4944-A5B8-725CA3B68E73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F4253-E5AB-43C8-9C1D-362111A9E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863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95E1-E9CE-4944-A5B8-725CA3B68E73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F4253-E5AB-43C8-9C1D-362111A9E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49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95E1-E9CE-4944-A5B8-725CA3B68E73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F4253-E5AB-43C8-9C1D-362111A9E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214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95E1-E9CE-4944-A5B8-725CA3B68E73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F4253-E5AB-43C8-9C1D-362111A9E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202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95E1-E9CE-4944-A5B8-725CA3B68E73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F4253-E5AB-43C8-9C1D-362111A9E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469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95E1-E9CE-4944-A5B8-725CA3B68E73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F4253-E5AB-43C8-9C1D-362111A9E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668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95E1-E9CE-4944-A5B8-725CA3B68E73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F4253-E5AB-43C8-9C1D-362111A9E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75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D95E1-E9CE-4944-A5B8-725CA3B68E73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F4253-E5AB-43C8-9C1D-362111A9E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968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HASIL PEMBAHASAN SIDANG KELOMPOK IV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Pengembangan</a:t>
            </a:r>
            <a:r>
              <a:rPr lang="en-US" dirty="0" smtClean="0"/>
              <a:t> </a:t>
            </a:r>
            <a:r>
              <a:rPr lang="en-US" dirty="0" err="1" smtClean="0"/>
              <a:t>Lembaga</a:t>
            </a:r>
            <a:r>
              <a:rPr lang="en-US" dirty="0" smtClean="0"/>
              <a:t> Akreditasi yang </a:t>
            </a:r>
            <a:r>
              <a:rPr lang="en-US" dirty="0" err="1" smtClean="0"/>
              <a:t>Diakui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45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715038" y="3062907"/>
            <a:ext cx="1638299" cy="10239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POLICY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09950" y="2970039"/>
            <a:ext cx="1876425" cy="10763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LEADERSHIP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624551" y="1069799"/>
            <a:ext cx="1562099" cy="10826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SDM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2191163" y="4997277"/>
            <a:ext cx="2428876" cy="98028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353463" y="3074813"/>
            <a:ext cx="1147765" cy="866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BPE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758526" y="1099507"/>
            <a:ext cx="4202287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International recognition</a:t>
            </a:r>
          </a:p>
          <a:p>
            <a:r>
              <a:rPr lang="en-US" sz="2000" dirty="0" smtClean="0"/>
              <a:t>International visibility</a:t>
            </a:r>
          </a:p>
          <a:p>
            <a:r>
              <a:rPr lang="en-US" sz="2000" dirty="0" smtClean="0"/>
              <a:t>International engagement: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Bilateral: KAB, JABEE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International Regional AQAN, ABET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Global: INQAAHE, IQA, ABET, AACSB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Signatory bodies: Washington accord, Dublin accord, Canberra accord, Sidney accord, IEEE</a:t>
            </a:r>
          </a:p>
          <a:p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1381949" y="5706419"/>
            <a:ext cx="2428876" cy="98028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STRATEGIC PARTNERS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095914" y="3496294"/>
            <a:ext cx="528637" cy="0"/>
          </a:xfrm>
          <a:prstGeom prst="straightConnector1">
            <a:avLst/>
          </a:prstGeom>
          <a:ln w="38100">
            <a:solidFill>
              <a:schemeClr val="bg2">
                <a:lumMod val="2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405600" y="2346647"/>
            <a:ext cx="59531" cy="580528"/>
          </a:xfrm>
          <a:prstGeom prst="straightConnector1">
            <a:avLst/>
          </a:prstGeom>
          <a:ln w="38100">
            <a:solidFill>
              <a:schemeClr val="bg2">
                <a:lumMod val="2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3624675" y="4222577"/>
            <a:ext cx="59531" cy="739081"/>
          </a:xfrm>
          <a:prstGeom prst="straightConnector1">
            <a:avLst/>
          </a:prstGeom>
          <a:ln w="38100">
            <a:solidFill>
              <a:schemeClr val="bg2">
                <a:lumMod val="2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4472101" y="3521594"/>
            <a:ext cx="727073" cy="23145"/>
          </a:xfrm>
          <a:prstGeom prst="straightConnector1">
            <a:avLst/>
          </a:prstGeom>
          <a:ln w="38100">
            <a:solidFill>
              <a:schemeClr val="bg2">
                <a:lumMod val="2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710239" y="4813100"/>
            <a:ext cx="4086225" cy="163121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Constraints: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Budget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Disparity of quality culture;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Understanding of standard and criteria</a:t>
            </a:r>
            <a:endParaRPr lang="en-US" sz="2000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3829462" y="2598264"/>
            <a:ext cx="688182" cy="783868"/>
          </a:xfrm>
          <a:prstGeom prst="straightConnector1">
            <a:avLst/>
          </a:prstGeom>
          <a:ln w="3810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517644" y="1700833"/>
            <a:ext cx="21883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Regional qualification framework, students performance</a:t>
            </a:r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6905626" y="483391"/>
            <a:ext cx="71232" cy="3879059"/>
          </a:xfrm>
          <a:prstGeom prst="line">
            <a:avLst/>
          </a:prstGeom>
          <a:ln w="22225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1286288" y="145248"/>
            <a:ext cx="2247899" cy="59634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ENABLER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8114888" y="145248"/>
            <a:ext cx="2247899" cy="59634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OUTPUTS</a:t>
            </a:r>
            <a:endParaRPr lang="en-US" dirty="0"/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5189156" y="3525488"/>
            <a:ext cx="368500" cy="713340"/>
          </a:xfrm>
          <a:prstGeom prst="straightConnector1">
            <a:avLst/>
          </a:prstGeom>
          <a:ln w="3810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898908" y="4163620"/>
            <a:ext cx="2266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International network, peer review</a:t>
            </a:r>
            <a:endParaRPr lang="en-US" dirty="0"/>
          </a:p>
        </p:txBody>
      </p:sp>
      <p:cxnSp>
        <p:nvCxnSpPr>
          <p:cNvPr id="43" name="Straight Arrow Connector 42"/>
          <p:cNvCxnSpPr/>
          <p:nvPr/>
        </p:nvCxnSpPr>
        <p:spPr>
          <a:xfrm flipH="1" flipV="1">
            <a:off x="1381949" y="5156350"/>
            <a:ext cx="1152812" cy="233833"/>
          </a:xfrm>
          <a:prstGeom prst="straightConnector1">
            <a:avLst/>
          </a:prstGeom>
          <a:ln w="3810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47261" y="4626935"/>
            <a:ext cx="17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International Office</a:t>
            </a:r>
            <a:endParaRPr lang="en-US" dirty="0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4973110" y="2637532"/>
            <a:ext cx="760706" cy="688045"/>
          </a:xfrm>
          <a:prstGeom prst="straightConnector1">
            <a:avLst/>
          </a:prstGeom>
          <a:ln w="38100">
            <a:solidFill>
              <a:srgbClr val="7030A0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6581775" y="3382132"/>
            <a:ext cx="1176751" cy="0"/>
          </a:xfrm>
          <a:prstGeom prst="straightConnector1">
            <a:avLst/>
          </a:prstGeom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141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89</Words>
  <Application>Microsoft Office PowerPoint</Application>
  <PresentationFormat>Widescreen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HASIL PEMBAHASAN SIDANG KELOMPOK IV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HASIL PEMBAHASAN SIDANG KELOMPOK IV</dc:title>
  <dc:creator>Sofia Wangsadinata</dc:creator>
  <cp:lastModifiedBy>Sofia Wangsadinata</cp:lastModifiedBy>
  <cp:revision>6</cp:revision>
  <dcterms:created xsi:type="dcterms:W3CDTF">2016-12-09T08:07:28Z</dcterms:created>
  <dcterms:modified xsi:type="dcterms:W3CDTF">2016-12-09T08:48:53Z</dcterms:modified>
</cp:coreProperties>
</file>