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422" r:id="rId3"/>
    <p:sldId id="411" r:id="rId4"/>
    <p:sldId id="415" r:id="rId5"/>
    <p:sldId id="425" r:id="rId6"/>
    <p:sldId id="416" r:id="rId7"/>
    <p:sldId id="413" r:id="rId8"/>
    <p:sldId id="410" r:id="rId9"/>
    <p:sldId id="417" r:id="rId10"/>
    <p:sldId id="418" r:id="rId11"/>
    <p:sldId id="419" r:id="rId12"/>
    <p:sldId id="424" r:id="rId13"/>
    <p:sldId id="420" r:id="rId14"/>
    <p:sldId id="421" r:id="rId15"/>
    <p:sldId id="423" r:id="rId16"/>
    <p:sldId id="426" r:id="rId17"/>
    <p:sldId id="427" r:id="rId18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99"/>
    <a:srgbClr val="66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84153" autoAdjust="0"/>
  </p:normalViewPr>
  <p:slideViewPr>
    <p:cSldViewPr>
      <p:cViewPr varScale="1">
        <p:scale>
          <a:sx n="71" d="100"/>
          <a:sy n="71" d="100"/>
        </p:scale>
        <p:origin x="1307" y="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06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164D1B-DCF1-488A-BFD3-3C9929A792BD}" type="datetimeFigureOut">
              <a:rPr lang="id-ID" smtClean="0"/>
              <a:pPr/>
              <a:t>06/12/2016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3292E1-4D22-49F6-8545-F13889BBE594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672942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72DE0-856C-460A-B2A9-F302848F324F}" type="datetimeFigureOut">
              <a:rPr lang="id-ID" smtClean="0"/>
              <a:pPr/>
              <a:t>06/12/2016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ED361-0B1A-4D07-8F15-3A9313B89DC6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72DE0-856C-460A-B2A9-F302848F324F}" type="datetimeFigureOut">
              <a:rPr lang="id-ID" smtClean="0"/>
              <a:pPr/>
              <a:t>06/12/2016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ED361-0B1A-4D07-8F15-3A9313B89DC6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72DE0-856C-460A-B2A9-F302848F324F}" type="datetimeFigureOut">
              <a:rPr lang="id-ID" smtClean="0"/>
              <a:pPr/>
              <a:t>06/12/2016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ED361-0B1A-4D07-8F15-3A9313B89DC6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72DE0-856C-460A-B2A9-F302848F324F}" type="datetimeFigureOut">
              <a:rPr lang="id-ID" smtClean="0"/>
              <a:pPr/>
              <a:t>06/12/2016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ED361-0B1A-4D07-8F15-3A9313B89DC6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72DE0-856C-460A-B2A9-F302848F324F}" type="datetimeFigureOut">
              <a:rPr lang="id-ID" smtClean="0"/>
              <a:pPr/>
              <a:t>06/12/2016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ED361-0B1A-4D07-8F15-3A9313B89DC6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72DE0-856C-460A-B2A9-F302848F324F}" type="datetimeFigureOut">
              <a:rPr lang="id-ID" smtClean="0"/>
              <a:pPr/>
              <a:t>06/12/2016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ED361-0B1A-4D07-8F15-3A9313B89DC6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72DE0-856C-460A-B2A9-F302848F324F}" type="datetimeFigureOut">
              <a:rPr lang="id-ID" smtClean="0"/>
              <a:pPr/>
              <a:t>06/12/2016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ED361-0B1A-4D07-8F15-3A9313B89DC6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72DE0-856C-460A-B2A9-F302848F324F}" type="datetimeFigureOut">
              <a:rPr lang="id-ID" smtClean="0"/>
              <a:pPr/>
              <a:t>06/12/2016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ED361-0B1A-4D07-8F15-3A9313B89DC6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72DE0-856C-460A-B2A9-F302848F324F}" type="datetimeFigureOut">
              <a:rPr lang="id-ID" smtClean="0"/>
              <a:pPr/>
              <a:t>06/12/2016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ED361-0B1A-4D07-8F15-3A9313B89DC6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72DE0-856C-460A-B2A9-F302848F324F}" type="datetimeFigureOut">
              <a:rPr lang="id-ID" smtClean="0"/>
              <a:pPr/>
              <a:t>06/12/2016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ED361-0B1A-4D07-8F15-3A9313B89DC6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72DE0-856C-460A-B2A9-F302848F324F}" type="datetimeFigureOut">
              <a:rPr lang="id-ID" smtClean="0"/>
              <a:pPr/>
              <a:t>06/12/2016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ED361-0B1A-4D07-8F15-3A9313B89DC6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F72DE0-856C-460A-B2A9-F302848F324F}" type="datetimeFigureOut">
              <a:rPr lang="id-ID" smtClean="0"/>
              <a:pPr/>
              <a:t>06/12/2016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1ED361-0B1A-4D07-8F15-3A9313B89DC6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755576" y="2204864"/>
            <a:ext cx="7920880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d-ID" sz="800" b="1" dirty="0" smtClean="0">
              <a:solidFill>
                <a:srgbClr val="002060"/>
              </a:solidFill>
            </a:endParaRPr>
          </a:p>
          <a:p>
            <a:r>
              <a:rPr lang="en-US" sz="3200" b="1" dirty="0" smtClean="0">
                <a:solidFill>
                  <a:srgbClr val="002060"/>
                </a:solidFill>
              </a:rPr>
              <a:t>PENGANTAR SIDANG KOMISI</a:t>
            </a:r>
            <a:endParaRPr lang="id-ID" sz="1600" b="1" dirty="0" smtClean="0">
              <a:solidFill>
                <a:srgbClr val="002060"/>
              </a:solidFill>
            </a:endParaRPr>
          </a:p>
          <a:p>
            <a:endParaRPr lang="en-US" sz="1400" dirty="0" smtClean="0">
              <a:solidFill>
                <a:srgbClr val="002060"/>
              </a:solidFill>
            </a:endParaRPr>
          </a:p>
          <a:p>
            <a:endParaRPr lang="en-US" sz="1400" dirty="0" smtClean="0">
              <a:solidFill>
                <a:srgbClr val="002060"/>
              </a:solidFill>
            </a:endParaRPr>
          </a:p>
          <a:p>
            <a:r>
              <a:rPr lang="en-US" sz="4000" dirty="0" err="1" smtClean="0"/>
              <a:t>Mencari</a:t>
            </a:r>
            <a:r>
              <a:rPr lang="en-US" sz="4000" dirty="0" smtClean="0"/>
              <a:t> </a:t>
            </a:r>
            <a:r>
              <a:rPr lang="en-US" sz="4000" dirty="0" smtClean="0"/>
              <a:t>B</a:t>
            </a:r>
            <a:r>
              <a:rPr lang="id-ID" sz="4000" dirty="0" smtClean="0"/>
              <a:t>entuk </a:t>
            </a:r>
            <a:r>
              <a:rPr lang="en-US" sz="4000" dirty="0" smtClean="0"/>
              <a:t>S</a:t>
            </a:r>
            <a:r>
              <a:rPr lang="id-ID" sz="4000" dirty="0" smtClean="0"/>
              <a:t>inergi </a:t>
            </a:r>
            <a:r>
              <a:rPr lang="en-US" sz="4000" dirty="0" smtClean="0"/>
              <a:t>T</a:t>
            </a:r>
            <a:r>
              <a:rPr lang="id-ID" sz="4000" dirty="0" smtClean="0"/>
              <a:t>erbaik </a:t>
            </a:r>
            <a:r>
              <a:rPr lang="en-US" sz="4000" dirty="0" smtClean="0"/>
              <a:t>A</a:t>
            </a:r>
            <a:r>
              <a:rPr lang="id-ID" sz="4000" dirty="0" smtClean="0"/>
              <a:t>ntar </a:t>
            </a:r>
            <a:r>
              <a:rPr lang="en-US" sz="4000" dirty="0" smtClean="0"/>
              <a:t>E</a:t>
            </a:r>
            <a:r>
              <a:rPr lang="id-ID" sz="4000" dirty="0" smtClean="0"/>
              <a:t>lemen </a:t>
            </a:r>
            <a:r>
              <a:rPr lang="en-US" sz="4000" dirty="0" smtClean="0"/>
              <a:t>U</a:t>
            </a:r>
            <a:r>
              <a:rPr lang="id-ID" sz="4000" dirty="0" smtClean="0"/>
              <a:t>tama </a:t>
            </a:r>
            <a:r>
              <a:rPr lang="id-ID" sz="4000" dirty="0"/>
              <a:t>SPM </a:t>
            </a:r>
            <a:r>
              <a:rPr lang="en-US" sz="4000" dirty="0" smtClean="0"/>
              <a:t>D</a:t>
            </a:r>
            <a:r>
              <a:rPr lang="id-ID" sz="4000" dirty="0" smtClean="0"/>
              <a:t>ikti</a:t>
            </a:r>
            <a:endParaRPr lang="en-US" sz="4000" dirty="0" smtClean="0">
              <a:solidFill>
                <a:srgbClr val="002060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7933" y="-99392"/>
            <a:ext cx="9149618" cy="1205263"/>
            <a:chOff x="-7933" y="-183014"/>
            <a:chExt cx="9149618" cy="1205263"/>
          </a:xfrm>
        </p:grpSpPr>
        <p:sp>
          <p:nvSpPr>
            <p:cNvPr id="6" name="Rectangle 5"/>
            <p:cNvSpPr/>
            <p:nvPr/>
          </p:nvSpPr>
          <p:spPr>
            <a:xfrm>
              <a:off x="8379685" y="-99392"/>
              <a:ext cx="762000" cy="1001898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-7933" y="-129879"/>
              <a:ext cx="6890779" cy="1008112"/>
            </a:xfrm>
            <a:prstGeom prst="rect">
              <a:avLst/>
            </a:prstGeom>
            <a:solidFill>
              <a:srgbClr val="1737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b="1" dirty="0" smtClean="0"/>
                <a:t>            </a:t>
              </a:r>
            </a:p>
          </p:txBody>
        </p:sp>
        <p:grpSp>
          <p:nvGrpSpPr>
            <p:cNvPr id="7" name="Group 10"/>
            <p:cNvGrpSpPr>
              <a:grpSpLocks/>
            </p:cNvGrpSpPr>
            <p:nvPr/>
          </p:nvGrpSpPr>
          <p:grpSpPr bwMode="auto">
            <a:xfrm>
              <a:off x="6947189" y="-183014"/>
              <a:ext cx="1368152" cy="1205263"/>
              <a:chOff x="2421" y="2016"/>
              <a:chExt cx="1485" cy="1516"/>
            </a:xfrm>
          </p:grpSpPr>
          <p:sp>
            <p:nvSpPr>
              <p:cNvPr id="8" name="Text Box 11"/>
              <p:cNvSpPr txBox="1">
                <a:spLocks noChangeArrowheads="1"/>
              </p:cNvSpPr>
              <p:nvPr/>
            </p:nvSpPr>
            <p:spPr bwMode="auto">
              <a:xfrm>
                <a:off x="2489" y="2938"/>
                <a:ext cx="1417" cy="5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ct val="50000"/>
                  </a:spcBef>
                  <a:defRPr/>
                </a:pPr>
                <a:r>
                  <a:rPr lang="en-US" sz="2400" dirty="0">
                    <a:solidFill>
                      <a:srgbClr val="000000"/>
                    </a:solidFill>
                    <a:latin typeface="Bauhaus 93" pitchFamily="82" charset="0"/>
                  </a:rPr>
                  <a:t>BAN-PT</a:t>
                </a:r>
              </a:p>
            </p:txBody>
          </p:sp>
          <p:grpSp>
            <p:nvGrpSpPr>
              <p:cNvPr id="10" name="Group 12"/>
              <p:cNvGrpSpPr>
                <a:grpSpLocks/>
              </p:cNvGrpSpPr>
              <p:nvPr/>
            </p:nvGrpSpPr>
            <p:grpSpPr bwMode="auto">
              <a:xfrm>
                <a:off x="2421" y="2016"/>
                <a:ext cx="1398" cy="959"/>
                <a:chOff x="1961" y="1526"/>
                <a:chExt cx="1838" cy="1176"/>
              </a:xfrm>
            </p:grpSpPr>
            <p:grpSp>
              <p:nvGrpSpPr>
                <p:cNvPr id="13" name="Group 13"/>
                <p:cNvGrpSpPr>
                  <a:grpSpLocks/>
                </p:cNvGrpSpPr>
                <p:nvPr/>
              </p:nvGrpSpPr>
              <p:grpSpPr bwMode="auto">
                <a:xfrm>
                  <a:off x="1961" y="1679"/>
                  <a:ext cx="1838" cy="1023"/>
                  <a:chOff x="1961" y="1679"/>
                  <a:chExt cx="1838" cy="1023"/>
                </a:xfrm>
              </p:grpSpPr>
              <p:sp>
                <p:nvSpPr>
                  <p:cNvPr id="15" name="Freeform 14"/>
                  <p:cNvSpPr>
                    <a:spLocks/>
                  </p:cNvSpPr>
                  <p:nvPr/>
                </p:nvSpPr>
                <p:spPr bwMode="auto">
                  <a:xfrm>
                    <a:off x="1961" y="1679"/>
                    <a:ext cx="1838" cy="980"/>
                  </a:xfrm>
                  <a:custGeom>
                    <a:avLst/>
                    <a:gdLst>
                      <a:gd name="T0" fmla="*/ 478 w 2136"/>
                      <a:gd name="T1" fmla="*/ 12 h 2385"/>
                      <a:gd name="T2" fmla="*/ 543 w 2136"/>
                      <a:gd name="T3" fmla="*/ 12 h 2385"/>
                      <a:gd name="T4" fmla="*/ 602 w 2136"/>
                      <a:gd name="T5" fmla="*/ 11 h 2385"/>
                      <a:gd name="T6" fmla="*/ 658 w 2136"/>
                      <a:gd name="T7" fmla="*/ 11 h 2385"/>
                      <a:gd name="T8" fmla="*/ 709 w 2136"/>
                      <a:gd name="T9" fmla="*/ 10 h 2385"/>
                      <a:gd name="T10" fmla="*/ 756 w 2136"/>
                      <a:gd name="T11" fmla="*/ 9 h 2385"/>
                      <a:gd name="T12" fmla="*/ 793 w 2136"/>
                      <a:gd name="T13" fmla="*/ 9 h 2385"/>
                      <a:gd name="T14" fmla="*/ 824 w 2136"/>
                      <a:gd name="T15" fmla="*/ 8 h 2385"/>
                      <a:gd name="T16" fmla="*/ 847 w 2136"/>
                      <a:gd name="T17" fmla="*/ 7 h 2385"/>
                      <a:gd name="T18" fmla="*/ 862 w 2136"/>
                      <a:gd name="T19" fmla="*/ 7 h 2385"/>
                      <a:gd name="T20" fmla="*/ 867 w 2136"/>
                      <a:gd name="T21" fmla="*/ 6 h 2385"/>
                      <a:gd name="T22" fmla="*/ 862 w 2136"/>
                      <a:gd name="T23" fmla="*/ 5 h 2385"/>
                      <a:gd name="T24" fmla="*/ 847 w 2136"/>
                      <a:gd name="T25" fmla="*/ 4 h 2385"/>
                      <a:gd name="T26" fmla="*/ 824 w 2136"/>
                      <a:gd name="T27" fmla="*/ 3 h 2385"/>
                      <a:gd name="T28" fmla="*/ 793 w 2136"/>
                      <a:gd name="T29" fmla="*/ 2 h 2385"/>
                      <a:gd name="T30" fmla="*/ 756 w 2136"/>
                      <a:gd name="T31" fmla="*/ 2 h 2385"/>
                      <a:gd name="T32" fmla="*/ 709 w 2136"/>
                      <a:gd name="T33" fmla="*/ 1 h 2385"/>
                      <a:gd name="T34" fmla="*/ 658 w 2136"/>
                      <a:gd name="T35" fmla="*/ 1 h 2385"/>
                      <a:gd name="T36" fmla="*/ 602 w 2136"/>
                      <a:gd name="T37" fmla="*/ 0 h 2385"/>
                      <a:gd name="T38" fmla="*/ 543 w 2136"/>
                      <a:gd name="T39" fmla="*/ 0 h 2385"/>
                      <a:gd name="T40" fmla="*/ 478 w 2136"/>
                      <a:gd name="T41" fmla="*/ 0 h 2385"/>
                      <a:gd name="T42" fmla="*/ 411 w 2136"/>
                      <a:gd name="T43" fmla="*/ 0 h 2385"/>
                      <a:gd name="T44" fmla="*/ 347 w 2136"/>
                      <a:gd name="T45" fmla="*/ 0 h 2385"/>
                      <a:gd name="T46" fmla="*/ 285 w 2136"/>
                      <a:gd name="T47" fmla="*/ 0 h 2385"/>
                      <a:gd name="T48" fmla="*/ 226 w 2136"/>
                      <a:gd name="T49" fmla="*/ 1 h 2385"/>
                      <a:gd name="T50" fmla="*/ 175 w 2136"/>
                      <a:gd name="T51" fmla="*/ 1 h 2385"/>
                      <a:gd name="T52" fmla="*/ 127 w 2136"/>
                      <a:gd name="T53" fmla="*/ 2 h 2385"/>
                      <a:gd name="T54" fmla="*/ 86 w 2136"/>
                      <a:gd name="T55" fmla="*/ 2 h 2385"/>
                      <a:gd name="T56" fmla="*/ 52 w 2136"/>
                      <a:gd name="T57" fmla="*/ 3 h 2385"/>
                      <a:gd name="T58" fmla="*/ 26 w 2136"/>
                      <a:gd name="T59" fmla="*/ 4 h 2385"/>
                      <a:gd name="T60" fmla="*/ 9 w 2136"/>
                      <a:gd name="T61" fmla="*/ 5 h 2385"/>
                      <a:gd name="T62" fmla="*/ 1 w 2136"/>
                      <a:gd name="T63" fmla="*/ 5 h 2385"/>
                      <a:gd name="T64" fmla="*/ 3 w 2136"/>
                      <a:gd name="T65" fmla="*/ 6 h 2385"/>
                      <a:gd name="T66" fmla="*/ 14 w 2136"/>
                      <a:gd name="T67" fmla="*/ 7 h 2385"/>
                      <a:gd name="T68" fmla="*/ 34 w 2136"/>
                      <a:gd name="T69" fmla="*/ 8 h 2385"/>
                      <a:gd name="T70" fmla="*/ 62 w 2136"/>
                      <a:gd name="T71" fmla="*/ 9 h 2385"/>
                      <a:gd name="T72" fmla="*/ 99 w 2136"/>
                      <a:gd name="T73" fmla="*/ 9 h 2385"/>
                      <a:gd name="T74" fmla="*/ 142 w 2136"/>
                      <a:gd name="T75" fmla="*/ 10 h 2385"/>
                      <a:gd name="T76" fmla="*/ 190 w 2136"/>
                      <a:gd name="T77" fmla="*/ 10 h 2385"/>
                      <a:gd name="T78" fmla="*/ 245 w 2136"/>
                      <a:gd name="T79" fmla="*/ 11 h 2385"/>
                      <a:gd name="T80" fmla="*/ 305 w 2136"/>
                      <a:gd name="T81" fmla="*/ 12 h 2385"/>
                      <a:gd name="T82" fmla="*/ 368 w 2136"/>
                      <a:gd name="T83" fmla="*/ 12 h 2385"/>
                      <a:gd name="T84" fmla="*/ 435 w 2136"/>
                      <a:gd name="T85" fmla="*/ 12 h 2385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w 2136"/>
                      <a:gd name="T130" fmla="*/ 0 h 2385"/>
                      <a:gd name="T131" fmla="*/ 2136 w 2136"/>
                      <a:gd name="T132" fmla="*/ 2385 h 2385"/>
                    </a:gdLst>
                    <a:ahLst/>
                    <a:cxnLst>
                      <a:cxn ang="T86">
                        <a:pos x="T0" y="T1"/>
                      </a:cxn>
                      <a:cxn ang="T87">
                        <a:pos x="T2" y="T3"/>
                      </a:cxn>
                      <a:cxn ang="T88">
                        <a:pos x="T4" y="T5"/>
                      </a:cxn>
                      <a:cxn ang="T89">
                        <a:pos x="T6" y="T7"/>
                      </a:cxn>
                      <a:cxn ang="T90">
                        <a:pos x="T8" y="T9"/>
                      </a:cxn>
                      <a:cxn ang="T91">
                        <a:pos x="T10" y="T11"/>
                      </a:cxn>
                      <a:cxn ang="T92">
                        <a:pos x="T12" y="T13"/>
                      </a:cxn>
                      <a:cxn ang="T93">
                        <a:pos x="T14" y="T15"/>
                      </a:cxn>
                      <a:cxn ang="T94">
                        <a:pos x="T16" y="T17"/>
                      </a:cxn>
                      <a:cxn ang="T95">
                        <a:pos x="T18" y="T19"/>
                      </a:cxn>
                      <a:cxn ang="T96">
                        <a:pos x="T20" y="T21"/>
                      </a:cxn>
                      <a:cxn ang="T97">
                        <a:pos x="T22" y="T23"/>
                      </a:cxn>
                      <a:cxn ang="T98">
                        <a:pos x="T24" y="T25"/>
                      </a:cxn>
                      <a:cxn ang="T99">
                        <a:pos x="T26" y="T27"/>
                      </a:cxn>
                      <a:cxn ang="T100">
                        <a:pos x="T28" y="T29"/>
                      </a:cxn>
                      <a:cxn ang="T101">
                        <a:pos x="T30" y="T31"/>
                      </a:cxn>
                      <a:cxn ang="T102">
                        <a:pos x="T32" y="T33"/>
                      </a:cxn>
                      <a:cxn ang="T103">
                        <a:pos x="T34" y="T35"/>
                      </a:cxn>
                      <a:cxn ang="T104">
                        <a:pos x="T36" y="T37"/>
                      </a:cxn>
                      <a:cxn ang="T105">
                        <a:pos x="T38" y="T39"/>
                      </a:cxn>
                      <a:cxn ang="T106">
                        <a:pos x="T40" y="T41"/>
                      </a:cxn>
                      <a:cxn ang="T107">
                        <a:pos x="T42" y="T43"/>
                      </a:cxn>
                      <a:cxn ang="T108">
                        <a:pos x="T44" y="T45"/>
                      </a:cxn>
                      <a:cxn ang="T109">
                        <a:pos x="T46" y="T47"/>
                      </a:cxn>
                      <a:cxn ang="T110">
                        <a:pos x="T48" y="T49"/>
                      </a:cxn>
                      <a:cxn ang="T111">
                        <a:pos x="T50" y="T51"/>
                      </a:cxn>
                      <a:cxn ang="T112">
                        <a:pos x="T52" y="T53"/>
                      </a:cxn>
                      <a:cxn ang="T113">
                        <a:pos x="T54" y="T55"/>
                      </a:cxn>
                      <a:cxn ang="T114">
                        <a:pos x="T56" y="T57"/>
                      </a:cxn>
                      <a:cxn ang="T115">
                        <a:pos x="T58" y="T59"/>
                      </a:cxn>
                      <a:cxn ang="T116">
                        <a:pos x="T60" y="T61"/>
                      </a:cxn>
                      <a:cxn ang="T117">
                        <a:pos x="T62" y="T63"/>
                      </a:cxn>
                      <a:cxn ang="T118">
                        <a:pos x="T64" y="T65"/>
                      </a:cxn>
                      <a:cxn ang="T119">
                        <a:pos x="T66" y="T67"/>
                      </a:cxn>
                      <a:cxn ang="T120">
                        <a:pos x="T68" y="T69"/>
                      </a:cxn>
                      <a:cxn ang="T121">
                        <a:pos x="T70" y="T71"/>
                      </a:cxn>
                      <a:cxn ang="T122">
                        <a:pos x="T72" y="T73"/>
                      </a:cxn>
                      <a:cxn ang="T123">
                        <a:pos x="T74" y="T75"/>
                      </a:cxn>
                      <a:cxn ang="T124">
                        <a:pos x="T76" y="T77"/>
                      </a:cxn>
                      <a:cxn ang="T125">
                        <a:pos x="T78" y="T79"/>
                      </a:cxn>
                      <a:cxn ang="T126">
                        <a:pos x="T80" y="T81"/>
                      </a:cxn>
                      <a:cxn ang="T127">
                        <a:pos x="T82" y="T83"/>
                      </a:cxn>
                      <a:cxn ang="T128">
                        <a:pos x="T84" y="T85"/>
                      </a:cxn>
                    </a:cxnLst>
                    <a:rect l="T129" t="T130" r="T131" b="T132"/>
                    <a:pathLst>
                      <a:path w="2136" h="2385">
                        <a:moveTo>
                          <a:pt x="1069" y="2385"/>
                        </a:moveTo>
                        <a:lnTo>
                          <a:pt x="1124" y="2384"/>
                        </a:lnTo>
                        <a:lnTo>
                          <a:pt x="1178" y="2379"/>
                        </a:lnTo>
                        <a:lnTo>
                          <a:pt x="1232" y="2371"/>
                        </a:lnTo>
                        <a:lnTo>
                          <a:pt x="1284" y="2360"/>
                        </a:lnTo>
                        <a:lnTo>
                          <a:pt x="1336" y="2347"/>
                        </a:lnTo>
                        <a:lnTo>
                          <a:pt x="1386" y="2331"/>
                        </a:lnTo>
                        <a:lnTo>
                          <a:pt x="1436" y="2312"/>
                        </a:lnTo>
                        <a:lnTo>
                          <a:pt x="1484" y="2292"/>
                        </a:lnTo>
                        <a:lnTo>
                          <a:pt x="1532" y="2267"/>
                        </a:lnTo>
                        <a:lnTo>
                          <a:pt x="1578" y="2241"/>
                        </a:lnTo>
                        <a:lnTo>
                          <a:pt x="1622" y="2213"/>
                        </a:lnTo>
                        <a:lnTo>
                          <a:pt x="1666" y="2181"/>
                        </a:lnTo>
                        <a:lnTo>
                          <a:pt x="1708" y="2148"/>
                        </a:lnTo>
                        <a:lnTo>
                          <a:pt x="1747" y="2113"/>
                        </a:lnTo>
                        <a:lnTo>
                          <a:pt x="1786" y="2075"/>
                        </a:lnTo>
                        <a:lnTo>
                          <a:pt x="1823" y="2036"/>
                        </a:lnTo>
                        <a:lnTo>
                          <a:pt x="1859" y="1994"/>
                        </a:lnTo>
                        <a:lnTo>
                          <a:pt x="1893" y="1951"/>
                        </a:lnTo>
                        <a:lnTo>
                          <a:pt x="1924" y="1907"/>
                        </a:lnTo>
                        <a:lnTo>
                          <a:pt x="1953" y="1860"/>
                        </a:lnTo>
                        <a:lnTo>
                          <a:pt x="1982" y="1811"/>
                        </a:lnTo>
                        <a:lnTo>
                          <a:pt x="2007" y="1762"/>
                        </a:lnTo>
                        <a:lnTo>
                          <a:pt x="2030" y="1710"/>
                        </a:lnTo>
                        <a:lnTo>
                          <a:pt x="2052" y="1657"/>
                        </a:lnTo>
                        <a:lnTo>
                          <a:pt x="2071" y="1603"/>
                        </a:lnTo>
                        <a:lnTo>
                          <a:pt x="2088" y="1548"/>
                        </a:lnTo>
                        <a:lnTo>
                          <a:pt x="2102" y="1491"/>
                        </a:lnTo>
                        <a:lnTo>
                          <a:pt x="2114" y="1433"/>
                        </a:lnTo>
                        <a:lnTo>
                          <a:pt x="2124" y="1376"/>
                        </a:lnTo>
                        <a:lnTo>
                          <a:pt x="2130" y="1315"/>
                        </a:lnTo>
                        <a:lnTo>
                          <a:pt x="2135" y="1255"/>
                        </a:lnTo>
                        <a:lnTo>
                          <a:pt x="2136" y="1194"/>
                        </a:lnTo>
                        <a:lnTo>
                          <a:pt x="2135" y="1132"/>
                        </a:lnTo>
                        <a:lnTo>
                          <a:pt x="2130" y="1072"/>
                        </a:lnTo>
                        <a:lnTo>
                          <a:pt x="2124" y="1012"/>
                        </a:lnTo>
                        <a:lnTo>
                          <a:pt x="2114" y="953"/>
                        </a:lnTo>
                        <a:lnTo>
                          <a:pt x="2102" y="895"/>
                        </a:lnTo>
                        <a:lnTo>
                          <a:pt x="2088" y="838"/>
                        </a:lnTo>
                        <a:lnTo>
                          <a:pt x="2071" y="783"/>
                        </a:lnTo>
                        <a:lnTo>
                          <a:pt x="2052" y="729"/>
                        </a:lnTo>
                        <a:lnTo>
                          <a:pt x="2030" y="676"/>
                        </a:lnTo>
                        <a:lnTo>
                          <a:pt x="2007" y="625"/>
                        </a:lnTo>
                        <a:lnTo>
                          <a:pt x="1982" y="575"/>
                        </a:lnTo>
                        <a:lnTo>
                          <a:pt x="1953" y="526"/>
                        </a:lnTo>
                        <a:lnTo>
                          <a:pt x="1924" y="479"/>
                        </a:lnTo>
                        <a:lnTo>
                          <a:pt x="1893" y="434"/>
                        </a:lnTo>
                        <a:lnTo>
                          <a:pt x="1859" y="391"/>
                        </a:lnTo>
                        <a:lnTo>
                          <a:pt x="1823" y="349"/>
                        </a:lnTo>
                        <a:lnTo>
                          <a:pt x="1786" y="310"/>
                        </a:lnTo>
                        <a:lnTo>
                          <a:pt x="1747" y="273"/>
                        </a:lnTo>
                        <a:lnTo>
                          <a:pt x="1708" y="237"/>
                        </a:lnTo>
                        <a:lnTo>
                          <a:pt x="1666" y="204"/>
                        </a:lnTo>
                        <a:lnTo>
                          <a:pt x="1622" y="173"/>
                        </a:lnTo>
                        <a:lnTo>
                          <a:pt x="1578" y="144"/>
                        </a:lnTo>
                        <a:lnTo>
                          <a:pt x="1532" y="118"/>
                        </a:lnTo>
                        <a:lnTo>
                          <a:pt x="1484" y="93"/>
                        </a:lnTo>
                        <a:lnTo>
                          <a:pt x="1436" y="73"/>
                        </a:lnTo>
                        <a:lnTo>
                          <a:pt x="1386" y="54"/>
                        </a:lnTo>
                        <a:lnTo>
                          <a:pt x="1336" y="38"/>
                        </a:lnTo>
                        <a:lnTo>
                          <a:pt x="1284" y="25"/>
                        </a:lnTo>
                        <a:lnTo>
                          <a:pt x="1232" y="14"/>
                        </a:lnTo>
                        <a:lnTo>
                          <a:pt x="1178" y="6"/>
                        </a:lnTo>
                        <a:lnTo>
                          <a:pt x="1124" y="1"/>
                        </a:lnTo>
                        <a:lnTo>
                          <a:pt x="1069" y="0"/>
                        </a:lnTo>
                        <a:lnTo>
                          <a:pt x="1014" y="1"/>
                        </a:lnTo>
                        <a:lnTo>
                          <a:pt x="960" y="6"/>
                        </a:lnTo>
                        <a:lnTo>
                          <a:pt x="906" y="14"/>
                        </a:lnTo>
                        <a:lnTo>
                          <a:pt x="853" y="25"/>
                        </a:lnTo>
                        <a:lnTo>
                          <a:pt x="802" y="38"/>
                        </a:lnTo>
                        <a:lnTo>
                          <a:pt x="751" y="54"/>
                        </a:lnTo>
                        <a:lnTo>
                          <a:pt x="701" y="73"/>
                        </a:lnTo>
                        <a:lnTo>
                          <a:pt x="653" y="93"/>
                        </a:lnTo>
                        <a:lnTo>
                          <a:pt x="606" y="118"/>
                        </a:lnTo>
                        <a:lnTo>
                          <a:pt x="559" y="144"/>
                        </a:lnTo>
                        <a:lnTo>
                          <a:pt x="515" y="173"/>
                        </a:lnTo>
                        <a:lnTo>
                          <a:pt x="471" y="204"/>
                        </a:lnTo>
                        <a:lnTo>
                          <a:pt x="429" y="237"/>
                        </a:lnTo>
                        <a:lnTo>
                          <a:pt x="389" y="273"/>
                        </a:lnTo>
                        <a:lnTo>
                          <a:pt x="350" y="310"/>
                        </a:lnTo>
                        <a:lnTo>
                          <a:pt x="314" y="349"/>
                        </a:lnTo>
                        <a:lnTo>
                          <a:pt x="277" y="391"/>
                        </a:lnTo>
                        <a:lnTo>
                          <a:pt x="244" y="434"/>
                        </a:lnTo>
                        <a:lnTo>
                          <a:pt x="212" y="479"/>
                        </a:lnTo>
                        <a:lnTo>
                          <a:pt x="183" y="526"/>
                        </a:lnTo>
                        <a:lnTo>
                          <a:pt x="155" y="575"/>
                        </a:lnTo>
                        <a:lnTo>
                          <a:pt x="129" y="625"/>
                        </a:lnTo>
                        <a:lnTo>
                          <a:pt x="106" y="676"/>
                        </a:lnTo>
                        <a:lnTo>
                          <a:pt x="84" y="729"/>
                        </a:lnTo>
                        <a:lnTo>
                          <a:pt x="65" y="783"/>
                        </a:lnTo>
                        <a:lnTo>
                          <a:pt x="48" y="838"/>
                        </a:lnTo>
                        <a:lnTo>
                          <a:pt x="34" y="895"/>
                        </a:lnTo>
                        <a:lnTo>
                          <a:pt x="22" y="953"/>
                        </a:lnTo>
                        <a:lnTo>
                          <a:pt x="12" y="1012"/>
                        </a:lnTo>
                        <a:lnTo>
                          <a:pt x="6" y="1072"/>
                        </a:lnTo>
                        <a:lnTo>
                          <a:pt x="1" y="1132"/>
                        </a:lnTo>
                        <a:lnTo>
                          <a:pt x="0" y="1194"/>
                        </a:lnTo>
                        <a:lnTo>
                          <a:pt x="1" y="1255"/>
                        </a:lnTo>
                        <a:lnTo>
                          <a:pt x="6" y="1315"/>
                        </a:lnTo>
                        <a:lnTo>
                          <a:pt x="12" y="1376"/>
                        </a:lnTo>
                        <a:lnTo>
                          <a:pt x="22" y="1433"/>
                        </a:lnTo>
                        <a:lnTo>
                          <a:pt x="34" y="1491"/>
                        </a:lnTo>
                        <a:lnTo>
                          <a:pt x="48" y="1548"/>
                        </a:lnTo>
                        <a:lnTo>
                          <a:pt x="65" y="1603"/>
                        </a:lnTo>
                        <a:lnTo>
                          <a:pt x="84" y="1657"/>
                        </a:lnTo>
                        <a:lnTo>
                          <a:pt x="106" y="1710"/>
                        </a:lnTo>
                        <a:lnTo>
                          <a:pt x="129" y="1762"/>
                        </a:lnTo>
                        <a:lnTo>
                          <a:pt x="155" y="1811"/>
                        </a:lnTo>
                        <a:lnTo>
                          <a:pt x="183" y="1860"/>
                        </a:lnTo>
                        <a:lnTo>
                          <a:pt x="212" y="1907"/>
                        </a:lnTo>
                        <a:lnTo>
                          <a:pt x="244" y="1951"/>
                        </a:lnTo>
                        <a:lnTo>
                          <a:pt x="277" y="1994"/>
                        </a:lnTo>
                        <a:lnTo>
                          <a:pt x="314" y="2036"/>
                        </a:lnTo>
                        <a:lnTo>
                          <a:pt x="350" y="2075"/>
                        </a:lnTo>
                        <a:lnTo>
                          <a:pt x="389" y="2113"/>
                        </a:lnTo>
                        <a:lnTo>
                          <a:pt x="429" y="2148"/>
                        </a:lnTo>
                        <a:lnTo>
                          <a:pt x="471" y="2181"/>
                        </a:lnTo>
                        <a:lnTo>
                          <a:pt x="515" y="2213"/>
                        </a:lnTo>
                        <a:lnTo>
                          <a:pt x="559" y="2241"/>
                        </a:lnTo>
                        <a:lnTo>
                          <a:pt x="606" y="2267"/>
                        </a:lnTo>
                        <a:lnTo>
                          <a:pt x="653" y="2292"/>
                        </a:lnTo>
                        <a:lnTo>
                          <a:pt x="701" y="2312"/>
                        </a:lnTo>
                        <a:lnTo>
                          <a:pt x="751" y="2331"/>
                        </a:lnTo>
                        <a:lnTo>
                          <a:pt x="802" y="2347"/>
                        </a:lnTo>
                        <a:lnTo>
                          <a:pt x="853" y="2360"/>
                        </a:lnTo>
                        <a:lnTo>
                          <a:pt x="906" y="2371"/>
                        </a:lnTo>
                        <a:lnTo>
                          <a:pt x="960" y="2379"/>
                        </a:lnTo>
                        <a:lnTo>
                          <a:pt x="1014" y="2384"/>
                        </a:lnTo>
                        <a:lnTo>
                          <a:pt x="1069" y="2385"/>
                        </a:lnTo>
                        <a:close/>
                      </a:path>
                    </a:pathLst>
                  </a:custGeom>
                  <a:solidFill>
                    <a:srgbClr val="000066"/>
                  </a:solidFill>
                  <a:ln w="9525">
                    <a:solidFill>
                      <a:srgbClr val="000066"/>
                    </a:solidFill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6" name="Freeform 15"/>
                  <p:cNvSpPr>
                    <a:spLocks/>
                  </p:cNvSpPr>
                  <p:nvPr/>
                </p:nvSpPr>
                <p:spPr bwMode="auto">
                  <a:xfrm>
                    <a:off x="2021" y="1737"/>
                    <a:ext cx="1730" cy="857"/>
                  </a:xfrm>
                  <a:custGeom>
                    <a:avLst/>
                    <a:gdLst>
                      <a:gd name="T0" fmla="*/ 333 w 2136"/>
                      <a:gd name="T1" fmla="*/ 5 h 2385"/>
                      <a:gd name="T2" fmla="*/ 377 w 2136"/>
                      <a:gd name="T3" fmla="*/ 5 h 2385"/>
                      <a:gd name="T4" fmla="*/ 420 w 2136"/>
                      <a:gd name="T5" fmla="*/ 5 h 2385"/>
                      <a:gd name="T6" fmla="*/ 458 w 2136"/>
                      <a:gd name="T7" fmla="*/ 5 h 2385"/>
                      <a:gd name="T8" fmla="*/ 493 w 2136"/>
                      <a:gd name="T9" fmla="*/ 5 h 2385"/>
                      <a:gd name="T10" fmla="*/ 525 w 2136"/>
                      <a:gd name="T11" fmla="*/ 4 h 2385"/>
                      <a:gd name="T12" fmla="*/ 552 w 2136"/>
                      <a:gd name="T13" fmla="*/ 4 h 2385"/>
                      <a:gd name="T14" fmla="*/ 573 w 2136"/>
                      <a:gd name="T15" fmla="*/ 4 h 2385"/>
                      <a:gd name="T16" fmla="*/ 590 w 2136"/>
                      <a:gd name="T17" fmla="*/ 3 h 2385"/>
                      <a:gd name="T18" fmla="*/ 599 w 2136"/>
                      <a:gd name="T19" fmla="*/ 3 h 2385"/>
                      <a:gd name="T20" fmla="*/ 603 w 2136"/>
                      <a:gd name="T21" fmla="*/ 3 h 2385"/>
                      <a:gd name="T22" fmla="*/ 599 w 2136"/>
                      <a:gd name="T23" fmla="*/ 2 h 2385"/>
                      <a:gd name="T24" fmla="*/ 590 w 2136"/>
                      <a:gd name="T25" fmla="*/ 2 h 2385"/>
                      <a:gd name="T26" fmla="*/ 573 w 2136"/>
                      <a:gd name="T27" fmla="*/ 1 h 2385"/>
                      <a:gd name="T28" fmla="*/ 552 w 2136"/>
                      <a:gd name="T29" fmla="*/ 1 h 2385"/>
                      <a:gd name="T30" fmla="*/ 525 w 2136"/>
                      <a:gd name="T31" fmla="*/ 1 h 2385"/>
                      <a:gd name="T32" fmla="*/ 493 w 2136"/>
                      <a:gd name="T33" fmla="*/ 1 h 2385"/>
                      <a:gd name="T34" fmla="*/ 458 w 2136"/>
                      <a:gd name="T35" fmla="*/ 0 h 2385"/>
                      <a:gd name="T36" fmla="*/ 420 w 2136"/>
                      <a:gd name="T37" fmla="*/ 0 h 2385"/>
                      <a:gd name="T38" fmla="*/ 377 w 2136"/>
                      <a:gd name="T39" fmla="*/ 0 h 2385"/>
                      <a:gd name="T40" fmla="*/ 333 w 2136"/>
                      <a:gd name="T41" fmla="*/ 0 h 2385"/>
                      <a:gd name="T42" fmla="*/ 287 w 2136"/>
                      <a:gd name="T43" fmla="*/ 0 h 2385"/>
                      <a:gd name="T44" fmla="*/ 241 w 2136"/>
                      <a:gd name="T45" fmla="*/ 0 h 2385"/>
                      <a:gd name="T46" fmla="*/ 198 w 2136"/>
                      <a:gd name="T47" fmla="*/ 0 h 2385"/>
                      <a:gd name="T48" fmla="*/ 158 w 2136"/>
                      <a:gd name="T49" fmla="*/ 0 h 2385"/>
                      <a:gd name="T50" fmla="*/ 121 w 2136"/>
                      <a:gd name="T51" fmla="*/ 0 h 2385"/>
                      <a:gd name="T52" fmla="*/ 88 w 2136"/>
                      <a:gd name="T53" fmla="*/ 1 h 2385"/>
                      <a:gd name="T54" fmla="*/ 61 w 2136"/>
                      <a:gd name="T55" fmla="*/ 1 h 2385"/>
                      <a:gd name="T56" fmla="*/ 36 w 2136"/>
                      <a:gd name="T57" fmla="*/ 1 h 2385"/>
                      <a:gd name="T58" fmla="*/ 19 w 2136"/>
                      <a:gd name="T59" fmla="*/ 2 h 2385"/>
                      <a:gd name="T60" fmla="*/ 6 w 2136"/>
                      <a:gd name="T61" fmla="*/ 2 h 2385"/>
                      <a:gd name="T62" fmla="*/ 1 w 2136"/>
                      <a:gd name="T63" fmla="*/ 3 h 2385"/>
                      <a:gd name="T64" fmla="*/ 2 w 2136"/>
                      <a:gd name="T65" fmla="*/ 3 h 2385"/>
                      <a:gd name="T66" fmla="*/ 10 w 2136"/>
                      <a:gd name="T67" fmla="*/ 3 h 2385"/>
                      <a:gd name="T68" fmla="*/ 23 w 2136"/>
                      <a:gd name="T69" fmla="*/ 4 h 2385"/>
                      <a:gd name="T70" fmla="*/ 44 w 2136"/>
                      <a:gd name="T71" fmla="*/ 4 h 2385"/>
                      <a:gd name="T72" fmla="*/ 69 w 2136"/>
                      <a:gd name="T73" fmla="*/ 4 h 2385"/>
                      <a:gd name="T74" fmla="*/ 98 w 2136"/>
                      <a:gd name="T75" fmla="*/ 4 h 2385"/>
                      <a:gd name="T76" fmla="*/ 133 w 2136"/>
                      <a:gd name="T77" fmla="*/ 5 h 2385"/>
                      <a:gd name="T78" fmla="*/ 171 w 2136"/>
                      <a:gd name="T79" fmla="*/ 5 h 2385"/>
                      <a:gd name="T80" fmla="*/ 211 w 2136"/>
                      <a:gd name="T81" fmla="*/ 5 h 2385"/>
                      <a:gd name="T82" fmla="*/ 256 w 2136"/>
                      <a:gd name="T83" fmla="*/ 5 h 2385"/>
                      <a:gd name="T84" fmla="*/ 302 w 2136"/>
                      <a:gd name="T85" fmla="*/ 5 h 2385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w 2136"/>
                      <a:gd name="T130" fmla="*/ 0 h 2385"/>
                      <a:gd name="T131" fmla="*/ 2136 w 2136"/>
                      <a:gd name="T132" fmla="*/ 2385 h 2385"/>
                    </a:gdLst>
                    <a:ahLst/>
                    <a:cxnLst>
                      <a:cxn ang="T86">
                        <a:pos x="T0" y="T1"/>
                      </a:cxn>
                      <a:cxn ang="T87">
                        <a:pos x="T2" y="T3"/>
                      </a:cxn>
                      <a:cxn ang="T88">
                        <a:pos x="T4" y="T5"/>
                      </a:cxn>
                      <a:cxn ang="T89">
                        <a:pos x="T6" y="T7"/>
                      </a:cxn>
                      <a:cxn ang="T90">
                        <a:pos x="T8" y="T9"/>
                      </a:cxn>
                      <a:cxn ang="T91">
                        <a:pos x="T10" y="T11"/>
                      </a:cxn>
                      <a:cxn ang="T92">
                        <a:pos x="T12" y="T13"/>
                      </a:cxn>
                      <a:cxn ang="T93">
                        <a:pos x="T14" y="T15"/>
                      </a:cxn>
                      <a:cxn ang="T94">
                        <a:pos x="T16" y="T17"/>
                      </a:cxn>
                      <a:cxn ang="T95">
                        <a:pos x="T18" y="T19"/>
                      </a:cxn>
                      <a:cxn ang="T96">
                        <a:pos x="T20" y="T21"/>
                      </a:cxn>
                      <a:cxn ang="T97">
                        <a:pos x="T22" y="T23"/>
                      </a:cxn>
                      <a:cxn ang="T98">
                        <a:pos x="T24" y="T25"/>
                      </a:cxn>
                      <a:cxn ang="T99">
                        <a:pos x="T26" y="T27"/>
                      </a:cxn>
                      <a:cxn ang="T100">
                        <a:pos x="T28" y="T29"/>
                      </a:cxn>
                      <a:cxn ang="T101">
                        <a:pos x="T30" y="T31"/>
                      </a:cxn>
                      <a:cxn ang="T102">
                        <a:pos x="T32" y="T33"/>
                      </a:cxn>
                      <a:cxn ang="T103">
                        <a:pos x="T34" y="T35"/>
                      </a:cxn>
                      <a:cxn ang="T104">
                        <a:pos x="T36" y="T37"/>
                      </a:cxn>
                      <a:cxn ang="T105">
                        <a:pos x="T38" y="T39"/>
                      </a:cxn>
                      <a:cxn ang="T106">
                        <a:pos x="T40" y="T41"/>
                      </a:cxn>
                      <a:cxn ang="T107">
                        <a:pos x="T42" y="T43"/>
                      </a:cxn>
                      <a:cxn ang="T108">
                        <a:pos x="T44" y="T45"/>
                      </a:cxn>
                      <a:cxn ang="T109">
                        <a:pos x="T46" y="T47"/>
                      </a:cxn>
                      <a:cxn ang="T110">
                        <a:pos x="T48" y="T49"/>
                      </a:cxn>
                      <a:cxn ang="T111">
                        <a:pos x="T50" y="T51"/>
                      </a:cxn>
                      <a:cxn ang="T112">
                        <a:pos x="T52" y="T53"/>
                      </a:cxn>
                      <a:cxn ang="T113">
                        <a:pos x="T54" y="T55"/>
                      </a:cxn>
                      <a:cxn ang="T114">
                        <a:pos x="T56" y="T57"/>
                      </a:cxn>
                      <a:cxn ang="T115">
                        <a:pos x="T58" y="T59"/>
                      </a:cxn>
                      <a:cxn ang="T116">
                        <a:pos x="T60" y="T61"/>
                      </a:cxn>
                      <a:cxn ang="T117">
                        <a:pos x="T62" y="T63"/>
                      </a:cxn>
                      <a:cxn ang="T118">
                        <a:pos x="T64" y="T65"/>
                      </a:cxn>
                      <a:cxn ang="T119">
                        <a:pos x="T66" y="T67"/>
                      </a:cxn>
                      <a:cxn ang="T120">
                        <a:pos x="T68" y="T69"/>
                      </a:cxn>
                      <a:cxn ang="T121">
                        <a:pos x="T70" y="T71"/>
                      </a:cxn>
                      <a:cxn ang="T122">
                        <a:pos x="T72" y="T73"/>
                      </a:cxn>
                      <a:cxn ang="T123">
                        <a:pos x="T74" y="T75"/>
                      </a:cxn>
                      <a:cxn ang="T124">
                        <a:pos x="T76" y="T77"/>
                      </a:cxn>
                      <a:cxn ang="T125">
                        <a:pos x="T78" y="T79"/>
                      </a:cxn>
                      <a:cxn ang="T126">
                        <a:pos x="T80" y="T81"/>
                      </a:cxn>
                      <a:cxn ang="T127">
                        <a:pos x="T82" y="T83"/>
                      </a:cxn>
                      <a:cxn ang="T128">
                        <a:pos x="T84" y="T85"/>
                      </a:cxn>
                    </a:cxnLst>
                    <a:rect l="T129" t="T130" r="T131" b="T132"/>
                    <a:pathLst>
                      <a:path w="2136" h="2385">
                        <a:moveTo>
                          <a:pt x="1069" y="2385"/>
                        </a:moveTo>
                        <a:lnTo>
                          <a:pt x="1124" y="2384"/>
                        </a:lnTo>
                        <a:lnTo>
                          <a:pt x="1178" y="2379"/>
                        </a:lnTo>
                        <a:lnTo>
                          <a:pt x="1232" y="2371"/>
                        </a:lnTo>
                        <a:lnTo>
                          <a:pt x="1284" y="2360"/>
                        </a:lnTo>
                        <a:lnTo>
                          <a:pt x="1336" y="2347"/>
                        </a:lnTo>
                        <a:lnTo>
                          <a:pt x="1386" y="2331"/>
                        </a:lnTo>
                        <a:lnTo>
                          <a:pt x="1436" y="2312"/>
                        </a:lnTo>
                        <a:lnTo>
                          <a:pt x="1484" y="2292"/>
                        </a:lnTo>
                        <a:lnTo>
                          <a:pt x="1532" y="2267"/>
                        </a:lnTo>
                        <a:lnTo>
                          <a:pt x="1578" y="2241"/>
                        </a:lnTo>
                        <a:lnTo>
                          <a:pt x="1622" y="2213"/>
                        </a:lnTo>
                        <a:lnTo>
                          <a:pt x="1666" y="2181"/>
                        </a:lnTo>
                        <a:lnTo>
                          <a:pt x="1708" y="2148"/>
                        </a:lnTo>
                        <a:lnTo>
                          <a:pt x="1747" y="2113"/>
                        </a:lnTo>
                        <a:lnTo>
                          <a:pt x="1786" y="2075"/>
                        </a:lnTo>
                        <a:lnTo>
                          <a:pt x="1823" y="2036"/>
                        </a:lnTo>
                        <a:lnTo>
                          <a:pt x="1859" y="1994"/>
                        </a:lnTo>
                        <a:lnTo>
                          <a:pt x="1893" y="1951"/>
                        </a:lnTo>
                        <a:lnTo>
                          <a:pt x="1924" y="1907"/>
                        </a:lnTo>
                        <a:lnTo>
                          <a:pt x="1953" y="1860"/>
                        </a:lnTo>
                        <a:lnTo>
                          <a:pt x="1982" y="1811"/>
                        </a:lnTo>
                        <a:lnTo>
                          <a:pt x="2007" y="1762"/>
                        </a:lnTo>
                        <a:lnTo>
                          <a:pt x="2030" y="1710"/>
                        </a:lnTo>
                        <a:lnTo>
                          <a:pt x="2052" y="1657"/>
                        </a:lnTo>
                        <a:lnTo>
                          <a:pt x="2071" y="1603"/>
                        </a:lnTo>
                        <a:lnTo>
                          <a:pt x="2088" y="1548"/>
                        </a:lnTo>
                        <a:lnTo>
                          <a:pt x="2102" y="1491"/>
                        </a:lnTo>
                        <a:lnTo>
                          <a:pt x="2114" y="1433"/>
                        </a:lnTo>
                        <a:lnTo>
                          <a:pt x="2124" y="1376"/>
                        </a:lnTo>
                        <a:lnTo>
                          <a:pt x="2130" y="1315"/>
                        </a:lnTo>
                        <a:lnTo>
                          <a:pt x="2135" y="1255"/>
                        </a:lnTo>
                        <a:lnTo>
                          <a:pt x="2136" y="1194"/>
                        </a:lnTo>
                        <a:lnTo>
                          <a:pt x="2135" y="1132"/>
                        </a:lnTo>
                        <a:lnTo>
                          <a:pt x="2130" y="1072"/>
                        </a:lnTo>
                        <a:lnTo>
                          <a:pt x="2124" y="1012"/>
                        </a:lnTo>
                        <a:lnTo>
                          <a:pt x="2114" y="953"/>
                        </a:lnTo>
                        <a:lnTo>
                          <a:pt x="2102" y="895"/>
                        </a:lnTo>
                        <a:lnTo>
                          <a:pt x="2088" y="838"/>
                        </a:lnTo>
                        <a:lnTo>
                          <a:pt x="2071" y="783"/>
                        </a:lnTo>
                        <a:lnTo>
                          <a:pt x="2052" y="729"/>
                        </a:lnTo>
                        <a:lnTo>
                          <a:pt x="2030" y="676"/>
                        </a:lnTo>
                        <a:lnTo>
                          <a:pt x="2007" y="625"/>
                        </a:lnTo>
                        <a:lnTo>
                          <a:pt x="1982" y="575"/>
                        </a:lnTo>
                        <a:lnTo>
                          <a:pt x="1953" y="526"/>
                        </a:lnTo>
                        <a:lnTo>
                          <a:pt x="1924" y="479"/>
                        </a:lnTo>
                        <a:lnTo>
                          <a:pt x="1893" y="434"/>
                        </a:lnTo>
                        <a:lnTo>
                          <a:pt x="1859" y="391"/>
                        </a:lnTo>
                        <a:lnTo>
                          <a:pt x="1823" y="349"/>
                        </a:lnTo>
                        <a:lnTo>
                          <a:pt x="1786" y="310"/>
                        </a:lnTo>
                        <a:lnTo>
                          <a:pt x="1747" y="273"/>
                        </a:lnTo>
                        <a:lnTo>
                          <a:pt x="1708" y="237"/>
                        </a:lnTo>
                        <a:lnTo>
                          <a:pt x="1666" y="204"/>
                        </a:lnTo>
                        <a:lnTo>
                          <a:pt x="1622" y="173"/>
                        </a:lnTo>
                        <a:lnTo>
                          <a:pt x="1578" y="144"/>
                        </a:lnTo>
                        <a:lnTo>
                          <a:pt x="1532" y="118"/>
                        </a:lnTo>
                        <a:lnTo>
                          <a:pt x="1484" y="93"/>
                        </a:lnTo>
                        <a:lnTo>
                          <a:pt x="1436" y="73"/>
                        </a:lnTo>
                        <a:lnTo>
                          <a:pt x="1386" y="54"/>
                        </a:lnTo>
                        <a:lnTo>
                          <a:pt x="1336" y="38"/>
                        </a:lnTo>
                        <a:lnTo>
                          <a:pt x="1284" y="25"/>
                        </a:lnTo>
                        <a:lnTo>
                          <a:pt x="1232" y="14"/>
                        </a:lnTo>
                        <a:lnTo>
                          <a:pt x="1178" y="6"/>
                        </a:lnTo>
                        <a:lnTo>
                          <a:pt x="1124" y="1"/>
                        </a:lnTo>
                        <a:lnTo>
                          <a:pt x="1069" y="0"/>
                        </a:lnTo>
                        <a:lnTo>
                          <a:pt x="1014" y="1"/>
                        </a:lnTo>
                        <a:lnTo>
                          <a:pt x="960" y="6"/>
                        </a:lnTo>
                        <a:lnTo>
                          <a:pt x="906" y="14"/>
                        </a:lnTo>
                        <a:lnTo>
                          <a:pt x="853" y="25"/>
                        </a:lnTo>
                        <a:lnTo>
                          <a:pt x="802" y="38"/>
                        </a:lnTo>
                        <a:lnTo>
                          <a:pt x="751" y="54"/>
                        </a:lnTo>
                        <a:lnTo>
                          <a:pt x="701" y="73"/>
                        </a:lnTo>
                        <a:lnTo>
                          <a:pt x="653" y="93"/>
                        </a:lnTo>
                        <a:lnTo>
                          <a:pt x="606" y="118"/>
                        </a:lnTo>
                        <a:lnTo>
                          <a:pt x="559" y="144"/>
                        </a:lnTo>
                        <a:lnTo>
                          <a:pt x="515" y="173"/>
                        </a:lnTo>
                        <a:lnTo>
                          <a:pt x="471" y="204"/>
                        </a:lnTo>
                        <a:lnTo>
                          <a:pt x="429" y="237"/>
                        </a:lnTo>
                        <a:lnTo>
                          <a:pt x="389" y="273"/>
                        </a:lnTo>
                        <a:lnTo>
                          <a:pt x="350" y="310"/>
                        </a:lnTo>
                        <a:lnTo>
                          <a:pt x="314" y="349"/>
                        </a:lnTo>
                        <a:lnTo>
                          <a:pt x="277" y="391"/>
                        </a:lnTo>
                        <a:lnTo>
                          <a:pt x="244" y="434"/>
                        </a:lnTo>
                        <a:lnTo>
                          <a:pt x="212" y="479"/>
                        </a:lnTo>
                        <a:lnTo>
                          <a:pt x="183" y="526"/>
                        </a:lnTo>
                        <a:lnTo>
                          <a:pt x="155" y="575"/>
                        </a:lnTo>
                        <a:lnTo>
                          <a:pt x="129" y="625"/>
                        </a:lnTo>
                        <a:lnTo>
                          <a:pt x="106" y="676"/>
                        </a:lnTo>
                        <a:lnTo>
                          <a:pt x="84" y="729"/>
                        </a:lnTo>
                        <a:lnTo>
                          <a:pt x="65" y="783"/>
                        </a:lnTo>
                        <a:lnTo>
                          <a:pt x="48" y="838"/>
                        </a:lnTo>
                        <a:lnTo>
                          <a:pt x="34" y="895"/>
                        </a:lnTo>
                        <a:lnTo>
                          <a:pt x="22" y="953"/>
                        </a:lnTo>
                        <a:lnTo>
                          <a:pt x="12" y="1012"/>
                        </a:lnTo>
                        <a:lnTo>
                          <a:pt x="6" y="1072"/>
                        </a:lnTo>
                        <a:lnTo>
                          <a:pt x="1" y="1132"/>
                        </a:lnTo>
                        <a:lnTo>
                          <a:pt x="0" y="1194"/>
                        </a:lnTo>
                        <a:lnTo>
                          <a:pt x="1" y="1255"/>
                        </a:lnTo>
                        <a:lnTo>
                          <a:pt x="6" y="1315"/>
                        </a:lnTo>
                        <a:lnTo>
                          <a:pt x="12" y="1376"/>
                        </a:lnTo>
                        <a:lnTo>
                          <a:pt x="22" y="1433"/>
                        </a:lnTo>
                        <a:lnTo>
                          <a:pt x="34" y="1491"/>
                        </a:lnTo>
                        <a:lnTo>
                          <a:pt x="48" y="1548"/>
                        </a:lnTo>
                        <a:lnTo>
                          <a:pt x="65" y="1603"/>
                        </a:lnTo>
                        <a:lnTo>
                          <a:pt x="84" y="1657"/>
                        </a:lnTo>
                        <a:lnTo>
                          <a:pt x="106" y="1710"/>
                        </a:lnTo>
                        <a:lnTo>
                          <a:pt x="129" y="1762"/>
                        </a:lnTo>
                        <a:lnTo>
                          <a:pt x="155" y="1811"/>
                        </a:lnTo>
                        <a:lnTo>
                          <a:pt x="183" y="1860"/>
                        </a:lnTo>
                        <a:lnTo>
                          <a:pt x="212" y="1907"/>
                        </a:lnTo>
                        <a:lnTo>
                          <a:pt x="244" y="1951"/>
                        </a:lnTo>
                        <a:lnTo>
                          <a:pt x="277" y="1994"/>
                        </a:lnTo>
                        <a:lnTo>
                          <a:pt x="314" y="2036"/>
                        </a:lnTo>
                        <a:lnTo>
                          <a:pt x="350" y="2075"/>
                        </a:lnTo>
                        <a:lnTo>
                          <a:pt x="389" y="2113"/>
                        </a:lnTo>
                        <a:lnTo>
                          <a:pt x="429" y="2148"/>
                        </a:lnTo>
                        <a:lnTo>
                          <a:pt x="471" y="2181"/>
                        </a:lnTo>
                        <a:lnTo>
                          <a:pt x="515" y="2213"/>
                        </a:lnTo>
                        <a:lnTo>
                          <a:pt x="559" y="2241"/>
                        </a:lnTo>
                        <a:lnTo>
                          <a:pt x="606" y="2267"/>
                        </a:lnTo>
                        <a:lnTo>
                          <a:pt x="653" y="2292"/>
                        </a:lnTo>
                        <a:lnTo>
                          <a:pt x="701" y="2312"/>
                        </a:lnTo>
                        <a:lnTo>
                          <a:pt x="751" y="2331"/>
                        </a:lnTo>
                        <a:lnTo>
                          <a:pt x="802" y="2347"/>
                        </a:lnTo>
                        <a:lnTo>
                          <a:pt x="853" y="2360"/>
                        </a:lnTo>
                        <a:lnTo>
                          <a:pt x="906" y="2371"/>
                        </a:lnTo>
                        <a:lnTo>
                          <a:pt x="960" y="2379"/>
                        </a:lnTo>
                        <a:lnTo>
                          <a:pt x="1014" y="2384"/>
                        </a:lnTo>
                        <a:lnTo>
                          <a:pt x="1069" y="2385"/>
                        </a:lnTo>
                        <a:close/>
                      </a:path>
                    </a:pathLst>
                  </a:custGeom>
                  <a:solidFill>
                    <a:srgbClr val="3FD6F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7" name="Freeform 16"/>
                  <p:cNvSpPr>
                    <a:spLocks/>
                  </p:cNvSpPr>
                  <p:nvPr/>
                </p:nvSpPr>
                <p:spPr bwMode="auto">
                  <a:xfrm>
                    <a:off x="2079" y="1963"/>
                    <a:ext cx="429" cy="173"/>
                  </a:xfrm>
                  <a:custGeom>
                    <a:avLst/>
                    <a:gdLst>
                      <a:gd name="T0" fmla="*/ 236 w 483"/>
                      <a:gd name="T1" fmla="*/ 0 h 478"/>
                      <a:gd name="T2" fmla="*/ 226 w 483"/>
                      <a:gd name="T3" fmla="*/ 0 h 478"/>
                      <a:gd name="T4" fmla="*/ 215 w 483"/>
                      <a:gd name="T5" fmla="*/ 0 h 478"/>
                      <a:gd name="T6" fmla="*/ 204 w 483"/>
                      <a:gd name="T7" fmla="*/ 0 h 478"/>
                      <a:gd name="T8" fmla="*/ 194 w 483"/>
                      <a:gd name="T9" fmla="*/ 0 h 478"/>
                      <a:gd name="T10" fmla="*/ 184 w 483"/>
                      <a:gd name="T11" fmla="*/ 0 h 478"/>
                      <a:gd name="T12" fmla="*/ 173 w 483"/>
                      <a:gd name="T13" fmla="*/ 0 h 478"/>
                      <a:gd name="T14" fmla="*/ 162 w 483"/>
                      <a:gd name="T15" fmla="*/ 0 h 478"/>
                      <a:gd name="T16" fmla="*/ 152 w 483"/>
                      <a:gd name="T17" fmla="*/ 0 h 478"/>
                      <a:gd name="T18" fmla="*/ 141 w 483"/>
                      <a:gd name="T19" fmla="*/ 0 h 478"/>
                      <a:gd name="T20" fmla="*/ 131 w 483"/>
                      <a:gd name="T21" fmla="*/ 0 h 478"/>
                      <a:gd name="T22" fmla="*/ 121 w 483"/>
                      <a:gd name="T23" fmla="*/ 0 h 478"/>
                      <a:gd name="T24" fmla="*/ 110 w 483"/>
                      <a:gd name="T25" fmla="*/ 0 h 478"/>
                      <a:gd name="T26" fmla="*/ 100 w 483"/>
                      <a:gd name="T27" fmla="*/ 0 h 478"/>
                      <a:gd name="T28" fmla="*/ 91 w 483"/>
                      <a:gd name="T29" fmla="*/ 0 h 478"/>
                      <a:gd name="T30" fmla="*/ 81 w 483"/>
                      <a:gd name="T31" fmla="*/ 0 h 478"/>
                      <a:gd name="T32" fmla="*/ 69 w 483"/>
                      <a:gd name="T33" fmla="*/ 0 h 478"/>
                      <a:gd name="T34" fmla="*/ 55 w 483"/>
                      <a:gd name="T35" fmla="*/ 0 h 478"/>
                      <a:gd name="T36" fmla="*/ 42 w 483"/>
                      <a:gd name="T37" fmla="*/ 0 h 478"/>
                      <a:gd name="T38" fmla="*/ 32 w 483"/>
                      <a:gd name="T39" fmla="*/ 0 h 478"/>
                      <a:gd name="T40" fmla="*/ 22 w 483"/>
                      <a:gd name="T41" fmla="*/ 0 h 478"/>
                      <a:gd name="T42" fmla="*/ 14 w 483"/>
                      <a:gd name="T43" fmla="*/ 1 h 478"/>
                      <a:gd name="T44" fmla="*/ 8 w 483"/>
                      <a:gd name="T45" fmla="*/ 1 h 478"/>
                      <a:gd name="T46" fmla="*/ 4 w 483"/>
                      <a:gd name="T47" fmla="*/ 1 h 478"/>
                      <a:gd name="T48" fmla="*/ 0 w 483"/>
                      <a:gd name="T49" fmla="*/ 1 h 478"/>
                      <a:gd name="T50" fmla="*/ 219 w 483"/>
                      <a:gd name="T51" fmla="*/ 1 h 478"/>
                      <a:gd name="T52" fmla="*/ 220 w 483"/>
                      <a:gd name="T53" fmla="*/ 1 h 478"/>
                      <a:gd name="T54" fmla="*/ 221 w 483"/>
                      <a:gd name="T55" fmla="*/ 1 h 478"/>
                      <a:gd name="T56" fmla="*/ 222 w 483"/>
                      <a:gd name="T57" fmla="*/ 1 h 478"/>
                      <a:gd name="T58" fmla="*/ 225 w 483"/>
                      <a:gd name="T59" fmla="*/ 0 h 478"/>
                      <a:gd name="T60" fmla="*/ 226 w 483"/>
                      <a:gd name="T61" fmla="*/ 0 h 478"/>
                      <a:gd name="T62" fmla="*/ 230 w 483"/>
                      <a:gd name="T63" fmla="*/ 0 h 478"/>
                      <a:gd name="T64" fmla="*/ 234 w 483"/>
                      <a:gd name="T65" fmla="*/ 0 h 478"/>
                      <a:gd name="T66" fmla="*/ 236 w 483"/>
                      <a:gd name="T67" fmla="*/ 0 h 478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483"/>
                      <a:gd name="T103" fmla="*/ 0 h 478"/>
                      <a:gd name="T104" fmla="*/ 483 w 483"/>
                      <a:gd name="T105" fmla="*/ 478 h 478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483" h="478">
                        <a:moveTo>
                          <a:pt x="483" y="56"/>
                        </a:moveTo>
                        <a:lnTo>
                          <a:pt x="461" y="54"/>
                        </a:lnTo>
                        <a:lnTo>
                          <a:pt x="439" y="51"/>
                        </a:lnTo>
                        <a:lnTo>
                          <a:pt x="417" y="47"/>
                        </a:lnTo>
                        <a:lnTo>
                          <a:pt x="395" y="45"/>
                        </a:lnTo>
                        <a:lnTo>
                          <a:pt x="374" y="41"/>
                        </a:lnTo>
                        <a:lnTo>
                          <a:pt x="352" y="39"/>
                        </a:lnTo>
                        <a:lnTo>
                          <a:pt x="330" y="35"/>
                        </a:lnTo>
                        <a:lnTo>
                          <a:pt x="309" y="31"/>
                        </a:lnTo>
                        <a:lnTo>
                          <a:pt x="288" y="28"/>
                        </a:lnTo>
                        <a:lnTo>
                          <a:pt x="266" y="24"/>
                        </a:lnTo>
                        <a:lnTo>
                          <a:pt x="245" y="20"/>
                        </a:lnTo>
                        <a:lnTo>
                          <a:pt x="225" y="17"/>
                        </a:lnTo>
                        <a:lnTo>
                          <a:pt x="204" y="13"/>
                        </a:lnTo>
                        <a:lnTo>
                          <a:pt x="183" y="8"/>
                        </a:lnTo>
                        <a:lnTo>
                          <a:pt x="163" y="4"/>
                        </a:lnTo>
                        <a:lnTo>
                          <a:pt x="142" y="0"/>
                        </a:lnTo>
                        <a:lnTo>
                          <a:pt x="113" y="54"/>
                        </a:lnTo>
                        <a:lnTo>
                          <a:pt x="87" y="109"/>
                        </a:lnTo>
                        <a:lnTo>
                          <a:pt x="65" y="165"/>
                        </a:lnTo>
                        <a:lnTo>
                          <a:pt x="45" y="226"/>
                        </a:lnTo>
                        <a:lnTo>
                          <a:pt x="29" y="286"/>
                        </a:lnTo>
                        <a:lnTo>
                          <a:pt x="15" y="349"/>
                        </a:lnTo>
                        <a:lnTo>
                          <a:pt x="5" y="413"/>
                        </a:lnTo>
                        <a:lnTo>
                          <a:pt x="0" y="478"/>
                        </a:lnTo>
                        <a:lnTo>
                          <a:pt x="446" y="478"/>
                        </a:lnTo>
                        <a:lnTo>
                          <a:pt x="448" y="424"/>
                        </a:lnTo>
                        <a:lnTo>
                          <a:pt x="450" y="370"/>
                        </a:lnTo>
                        <a:lnTo>
                          <a:pt x="454" y="317"/>
                        </a:lnTo>
                        <a:lnTo>
                          <a:pt x="458" y="263"/>
                        </a:lnTo>
                        <a:lnTo>
                          <a:pt x="462" y="211"/>
                        </a:lnTo>
                        <a:lnTo>
                          <a:pt x="469" y="158"/>
                        </a:lnTo>
                        <a:lnTo>
                          <a:pt x="476" y="106"/>
                        </a:lnTo>
                        <a:lnTo>
                          <a:pt x="483" y="56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8" name="Freeform 17"/>
                  <p:cNvSpPr>
                    <a:spLocks/>
                  </p:cNvSpPr>
                  <p:nvPr/>
                </p:nvSpPr>
                <p:spPr bwMode="auto">
                  <a:xfrm>
                    <a:off x="2281" y="1805"/>
                    <a:ext cx="365" cy="128"/>
                  </a:xfrm>
                  <a:custGeom>
                    <a:avLst/>
                    <a:gdLst>
                      <a:gd name="T0" fmla="*/ 198 w 412"/>
                      <a:gd name="T1" fmla="*/ 0 h 359"/>
                      <a:gd name="T2" fmla="*/ 185 w 412"/>
                      <a:gd name="T3" fmla="*/ 0 h 359"/>
                      <a:gd name="T4" fmla="*/ 170 w 412"/>
                      <a:gd name="T5" fmla="*/ 0 h 359"/>
                      <a:gd name="T6" fmla="*/ 157 w 412"/>
                      <a:gd name="T7" fmla="*/ 0 h 359"/>
                      <a:gd name="T8" fmla="*/ 144 w 412"/>
                      <a:gd name="T9" fmla="*/ 0 h 359"/>
                      <a:gd name="T10" fmla="*/ 130 w 412"/>
                      <a:gd name="T11" fmla="*/ 0 h 359"/>
                      <a:gd name="T12" fmla="*/ 117 w 412"/>
                      <a:gd name="T13" fmla="*/ 0 h 359"/>
                      <a:gd name="T14" fmla="*/ 103 w 412"/>
                      <a:gd name="T15" fmla="*/ 0 h 359"/>
                      <a:gd name="T16" fmla="*/ 90 w 412"/>
                      <a:gd name="T17" fmla="*/ 0 h 359"/>
                      <a:gd name="T18" fmla="*/ 79 w 412"/>
                      <a:gd name="T19" fmla="*/ 0 h 359"/>
                      <a:gd name="T20" fmla="*/ 66 w 412"/>
                      <a:gd name="T21" fmla="*/ 0 h 359"/>
                      <a:gd name="T22" fmla="*/ 53 w 412"/>
                      <a:gd name="T23" fmla="*/ 0 h 359"/>
                      <a:gd name="T24" fmla="*/ 42 w 412"/>
                      <a:gd name="T25" fmla="*/ 0 h 359"/>
                      <a:gd name="T26" fmla="*/ 31 w 412"/>
                      <a:gd name="T27" fmla="*/ 0 h 359"/>
                      <a:gd name="T28" fmla="*/ 20 w 412"/>
                      <a:gd name="T29" fmla="*/ 0 h 359"/>
                      <a:gd name="T30" fmla="*/ 10 w 412"/>
                      <a:gd name="T31" fmla="*/ 1 h 359"/>
                      <a:gd name="T32" fmla="*/ 0 w 412"/>
                      <a:gd name="T33" fmla="*/ 1 h 359"/>
                      <a:gd name="T34" fmla="*/ 8 w 412"/>
                      <a:gd name="T35" fmla="*/ 1 h 359"/>
                      <a:gd name="T36" fmla="*/ 17 w 412"/>
                      <a:gd name="T37" fmla="*/ 1 h 359"/>
                      <a:gd name="T38" fmla="*/ 25 w 412"/>
                      <a:gd name="T39" fmla="*/ 1 h 359"/>
                      <a:gd name="T40" fmla="*/ 33 w 412"/>
                      <a:gd name="T41" fmla="*/ 1 h 359"/>
                      <a:gd name="T42" fmla="*/ 41 w 412"/>
                      <a:gd name="T43" fmla="*/ 1 h 359"/>
                      <a:gd name="T44" fmla="*/ 50 w 412"/>
                      <a:gd name="T45" fmla="*/ 1 h 359"/>
                      <a:gd name="T46" fmla="*/ 58 w 412"/>
                      <a:gd name="T47" fmla="*/ 1 h 359"/>
                      <a:gd name="T48" fmla="*/ 67 w 412"/>
                      <a:gd name="T49" fmla="*/ 1 h 359"/>
                      <a:gd name="T50" fmla="*/ 75 w 412"/>
                      <a:gd name="T51" fmla="*/ 1 h 359"/>
                      <a:gd name="T52" fmla="*/ 83 w 412"/>
                      <a:gd name="T53" fmla="*/ 1 h 359"/>
                      <a:gd name="T54" fmla="*/ 93 w 412"/>
                      <a:gd name="T55" fmla="*/ 1 h 359"/>
                      <a:gd name="T56" fmla="*/ 101 w 412"/>
                      <a:gd name="T57" fmla="*/ 1 h 359"/>
                      <a:gd name="T58" fmla="*/ 111 w 412"/>
                      <a:gd name="T59" fmla="*/ 1 h 359"/>
                      <a:gd name="T60" fmla="*/ 119 w 412"/>
                      <a:gd name="T61" fmla="*/ 1 h 359"/>
                      <a:gd name="T62" fmla="*/ 128 w 412"/>
                      <a:gd name="T63" fmla="*/ 1 h 359"/>
                      <a:gd name="T64" fmla="*/ 137 w 412"/>
                      <a:gd name="T65" fmla="*/ 1 h 359"/>
                      <a:gd name="T66" fmla="*/ 143 w 412"/>
                      <a:gd name="T67" fmla="*/ 1 h 359"/>
                      <a:gd name="T68" fmla="*/ 149 w 412"/>
                      <a:gd name="T69" fmla="*/ 0 h 359"/>
                      <a:gd name="T70" fmla="*/ 156 w 412"/>
                      <a:gd name="T71" fmla="*/ 0 h 359"/>
                      <a:gd name="T72" fmla="*/ 165 w 412"/>
                      <a:gd name="T73" fmla="*/ 0 h 359"/>
                      <a:gd name="T74" fmla="*/ 174 w 412"/>
                      <a:gd name="T75" fmla="*/ 0 h 359"/>
                      <a:gd name="T76" fmla="*/ 181 w 412"/>
                      <a:gd name="T77" fmla="*/ 0 h 359"/>
                      <a:gd name="T78" fmla="*/ 190 w 412"/>
                      <a:gd name="T79" fmla="*/ 0 h 359"/>
                      <a:gd name="T80" fmla="*/ 198 w 412"/>
                      <a:gd name="T81" fmla="*/ 0 h 359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412"/>
                      <a:gd name="T124" fmla="*/ 0 h 359"/>
                      <a:gd name="T125" fmla="*/ 412 w 412"/>
                      <a:gd name="T126" fmla="*/ 359 h 359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412" h="359">
                        <a:moveTo>
                          <a:pt x="412" y="0"/>
                        </a:moveTo>
                        <a:lnTo>
                          <a:pt x="383" y="11"/>
                        </a:lnTo>
                        <a:lnTo>
                          <a:pt x="353" y="25"/>
                        </a:lnTo>
                        <a:lnTo>
                          <a:pt x="325" y="39"/>
                        </a:lnTo>
                        <a:lnTo>
                          <a:pt x="297" y="55"/>
                        </a:lnTo>
                        <a:lnTo>
                          <a:pt x="269" y="72"/>
                        </a:lnTo>
                        <a:lnTo>
                          <a:pt x="241" y="91"/>
                        </a:lnTo>
                        <a:lnTo>
                          <a:pt x="213" y="109"/>
                        </a:lnTo>
                        <a:lnTo>
                          <a:pt x="187" y="130"/>
                        </a:lnTo>
                        <a:lnTo>
                          <a:pt x="161" y="151"/>
                        </a:lnTo>
                        <a:lnTo>
                          <a:pt x="135" y="173"/>
                        </a:lnTo>
                        <a:lnTo>
                          <a:pt x="111" y="195"/>
                        </a:lnTo>
                        <a:lnTo>
                          <a:pt x="87" y="219"/>
                        </a:lnTo>
                        <a:lnTo>
                          <a:pt x="64" y="243"/>
                        </a:lnTo>
                        <a:lnTo>
                          <a:pt x="42" y="268"/>
                        </a:lnTo>
                        <a:lnTo>
                          <a:pt x="20" y="293"/>
                        </a:lnTo>
                        <a:lnTo>
                          <a:pt x="0" y="317"/>
                        </a:lnTo>
                        <a:lnTo>
                          <a:pt x="16" y="321"/>
                        </a:lnTo>
                        <a:lnTo>
                          <a:pt x="34" y="323"/>
                        </a:lnTo>
                        <a:lnTo>
                          <a:pt x="52" y="327"/>
                        </a:lnTo>
                        <a:lnTo>
                          <a:pt x="68" y="329"/>
                        </a:lnTo>
                        <a:lnTo>
                          <a:pt x="86" y="332"/>
                        </a:lnTo>
                        <a:lnTo>
                          <a:pt x="103" y="336"/>
                        </a:lnTo>
                        <a:lnTo>
                          <a:pt x="121" y="338"/>
                        </a:lnTo>
                        <a:lnTo>
                          <a:pt x="139" y="340"/>
                        </a:lnTo>
                        <a:lnTo>
                          <a:pt x="156" y="343"/>
                        </a:lnTo>
                        <a:lnTo>
                          <a:pt x="174" y="345"/>
                        </a:lnTo>
                        <a:lnTo>
                          <a:pt x="191" y="348"/>
                        </a:lnTo>
                        <a:lnTo>
                          <a:pt x="210" y="350"/>
                        </a:lnTo>
                        <a:lnTo>
                          <a:pt x="228" y="353"/>
                        </a:lnTo>
                        <a:lnTo>
                          <a:pt x="246" y="355"/>
                        </a:lnTo>
                        <a:lnTo>
                          <a:pt x="264" y="356"/>
                        </a:lnTo>
                        <a:lnTo>
                          <a:pt x="283" y="359"/>
                        </a:lnTo>
                        <a:lnTo>
                          <a:pt x="295" y="311"/>
                        </a:lnTo>
                        <a:lnTo>
                          <a:pt x="308" y="262"/>
                        </a:lnTo>
                        <a:lnTo>
                          <a:pt x="324" y="214"/>
                        </a:lnTo>
                        <a:lnTo>
                          <a:pt x="340" y="166"/>
                        </a:lnTo>
                        <a:lnTo>
                          <a:pt x="358" y="120"/>
                        </a:lnTo>
                        <a:lnTo>
                          <a:pt x="375" y="77"/>
                        </a:lnTo>
                        <a:lnTo>
                          <a:pt x="394" y="37"/>
                        </a:lnTo>
                        <a:lnTo>
                          <a:pt x="412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9" name="Freeform 18"/>
                  <p:cNvSpPr>
                    <a:spLocks/>
                  </p:cNvSpPr>
                  <p:nvPr/>
                </p:nvSpPr>
                <p:spPr bwMode="auto">
                  <a:xfrm>
                    <a:off x="2276" y="2388"/>
                    <a:ext cx="367" cy="134"/>
                  </a:xfrm>
                  <a:custGeom>
                    <a:avLst/>
                    <a:gdLst>
                      <a:gd name="T0" fmla="*/ 0 w 411"/>
                      <a:gd name="T1" fmla="*/ 0 h 378"/>
                      <a:gd name="T2" fmla="*/ 11 w 411"/>
                      <a:gd name="T3" fmla="*/ 0 h 378"/>
                      <a:gd name="T4" fmla="*/ 21 w 411"/>
                      <a:gd name="T5" fmla="*/ 0 h 378"/>
                      <a:gd name="T6" fmla="*/ 33 w 411"/>
                      <a:gd name="T7" fmla="*/ 0 h 378"/>
                      <a:gd name="T8" fmla="*/ 45 w 411"/>
                      <a:gd name="T9" fmla="*/ 0 h 378"/>
                      <a:gd name="T10" fmla="*/ 56 w 411"/>
                      <a:gd name="T11" fmla="*/ 0 h 378"/>
                      <a:gd name="T12" fmla="*/ 69 w 411"/>
                      <a:gd name="T13" fmla="*/ 0 h 378"/>
                      <a:gd name="T14" fmla="*/ 82 w 411"/>
                      <a:gd name="T15" fmla="*/ 0 h 378"/>
                      <a:gd name="T16" fmla="*/ 95 w 411"/>
                      <a:gd name="T17" fmla="*/ 0 h 378"/>
                      <a:gd name="T18" fmla="*/ 108 w 411"/>
                      <a:gd name="T19" fmla="*/ 0 h 378"/>
                      <a:gd name="T20" fmla="*/ 122 w 411"/>
                      <a:gd name="T21" fmla="*/ 0 h 378"/>
                      <a:gd name="T22" fmla="*/ 136 w 411"/>
                      <a:gd name="T23" fmla="*/ 1 h 378"/>
                      <a:gd name="T24" fmla="*/ 151 w 411"/>
                      <a:gd name="T25" fmla="*/ 1 h 378"/>
                      <a:gd name="T26" fmla="*/ 163 w 411"/>
                      <a:gd name="T27" fmla="*/ 1 h 378"/>
                      <a:gd name="T28" fmla="*/ 179 w 411"/>
                      <a:gd name="T29" fmla="*/ 1 h 378"/>
                      <a:gd name="T30" fmla="*/ 194 w 411"/>
                      <a:gd name="T31" fmla="*/ 1 h 378"/>
                      <a:gd name="T32" fmla="*/ 209 w 411"/>
                      <a:gd name="T33" fmla="*/ 1 h 378"/>
                      <a:gd name="T34" fmla="*/ 199 w 411"/>
                      <a:gd name="T35" fmla="*/ 1 h 378"/>
                      <a:gd name="T36" fmla="*/ 190 w 411"/>
                      <a:gd name="T37" fmla="*/ 1 h 378"/>
                      <a:gd name="T38" fmla="*/ 182 w 411"/>
                      <a:gd name="T39" fmla="*/ 0 h 378"/>
                      <a:gd name="T40" fmla="*/ 172 w 411"/>
                      <a:gd name="T41" fmla="*/ 0 h 378"/>
                      <a:gd name="T42" fmla="*/ 163 w 411"/>
                      <a:gd name="T43" fmla="*/ 0 h 378"/>
                      <a:gd name="T44" fmla="*/ 157 w 411"/>
                      <a:gd name="T45" fmla="*/ 0 h 378"/>
                      <a:gd name="T46" fmla="*/ 151 w 411"/>
                      <a:gd name="T47" fmla="*/ 0 h 378"/>
                      <a:gd name="T48" fmla="*/ 145 w 411"/>
                      <a:gd name="T49" fmla="*/ 0 h 378"/>
                      <a:gd name="T50" fmla="*/ 136 w 411"/>
                      <a:gd name="T51" fmla="*/ 0 h 378"/>
                      <a:gd name="T52" fmla="*/ 125 w 411"/>
                      <a:gd name="T53" fmla="*/ 0 h 378"/>
                      <a:gd name="T54" fmla="*/ 116 w 411"/>
                      <a:gd name="T55" fmla="*/ 0 h 378"/>
                      <a:gd name="T56" fmla="*/ 108 w 411"/>
                      <a:gd name="T57" fmla="*/ 0 h 378"/>
                      <a:gd name="T58" fmla="*/ 98 w 411"/>
                      <a:gd name="T59" fmla="*/ 0 h 378"/>
                      <a:gd name="T60" fmla="*/ 89 w 411"/>
                      <a:gd name="T61" fmla="*/ 0 h 378"/>
                      <a:gd name="T62" fmla="*/ 80 w 411"/>
                      <a:gd name="T63" fmla="*/ 0 h 378"/>
                      <a:gd name="T64" fmla="*/ 71 w 411"/>
                      <a:gd name="T65" fmla="*/ 0 h 378"/>
                      <a:gd name="T66" fmla="*/ 63 w 411"/>
                      <a:gd name="T67" fmla="*/ 0 h 378"/>
                      <a:gd name="T68" fmla="*/ 54 w 411"/>
                      <a:gd name="T69" fmla="*/ 0 h 378"/>
                      <a:gd name="T70" fmla="*/ 45 w 411"/>
                      <a:gd name="T71" fmla="*/ 0 h 378"/>
                      <a:gd name="T72" fmla="*/ 36 w 411"/>
                      <a:gd name="T73" fmla="*/ 0 h 378"/>
                      <a:gd name="T74" fmla="*/ 26 w 411"/>
                      <a:gd name="T75" fmla="*/ 0 h 378"/>
                      <a:gd name="T76" fmla="*/ 18 w 411"/>
                      <a:gd name="T77" fmla="*/ 0 h 378"/>
                      <a:gd name="T78" fmla="*/ 10 w 411"/>
                      <a:gd name="T79" fmla="*/ 0 h 378"/>
                      <a:gd name="T80" fmla="*/ 0 w 411"/>
                      <a:gd name="T81" fmla="*/ 0 h 378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411"/>
                      <a:gd name="T124" fmla="*/ 0 h 378"/>
                      <a:gd name="T125" fmla="*/ 411 w 411"/>
                      <a:gd name="T126" fmla="*/ 378 h 378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411" h="378">
                        <a:moveTo>
                          <a:pt x="0" y="44"/>
                        </a:moveTo>
                        <a:lnTo>
                          <a:pt x="20" y="69"/>
                        </a:lnTo>
                        <a:lnTo>
                          <a:pt x="42" y="94"/>
                        </a:lnTo>
                        <a:lnTo>
                          <a:pt x="64" y="120"/>
                        </a:lnTo>
                        <a:lnTo>
                          <a:pt x="87" y="144"/>
                        </a:lnTo>
                        <a:lnTo>
                          <a:pt x="111" y="169"/>
                        </a:lnTo>
                        <a:lnTo>
                          <a:pt x="136" y="193"/>
                        </a:lnTo>
                        <a:lnTo>
                          <a:pt x="161" y="217"/>
                        </a:lnTo>
                        <a:lnTo>
                          <a:pt x="187" y="240"/>
                        </a:lnTo>
                        <a:lnTo>
                          <a:pt x="213" y="261"/>
                        </a:lnTo>
                        <a:lnTo>
                          <a:pt x="240" y="282"/>
                        </a:lnTo>
                        <a:lnTo>
                          <a:pt x="268" y="302"/>
                        </a:lnTo>
                        <a:lnTo>
                          <a:pt x="297" y="320"/>
                        </a:lnTo>
                        <a:lnTo>
                          <a:pt x="324" y="337"/>
                        </a:lnTo>
                        <a:lnTo>
                          <a:pt x="353" y="352"/>
                        </a:lnTo>
                        <a:lnTo>
                          <a:pt x="383" y="366"/>
                        </a:lnTo>
                        <a:lnTo>
                          <a:pt x="411" y="378"/>
                        </a:lnTo>
                        <a:lnTo>
                          <a:pt x="394" y="340"/>
                        </a:lnTo>
                        <a:lnTo>
                          <a:pt x="376" y="297"/>
                        </a:lnTo>
                        <a:lnTo>
                          <a:pt x="358" y="251"/>
                        </a:lnTo>
                        <a:lnTo>
                          <a:pt x="341" y="202"/>
                        </a:lnTo>
                        <a:lnTo>
                          <a:pt x="324" y="152"/>
                        </a:lnTo>
                        <a:lnTo>
                          <a:pt x="310" y="100"/>
                        </a:lnTo>
                        <a:lnTo>
                          <a:pt x="297" y="50"/>
                        </a:lnTo>
                        <a:lnTo>
                          <a:pt x="285" y="0"/>
                        </a:lnTo>
                        <a:lnTo>
                          <a:pt x="266" y="3"/>
                        </a:lnTo>
                        <a:lnTo>
                          <a:pt x="248" y="4"/>
                        </a:lnTo>
                        <a:lnTo>
                          <a:pt x="229" y="7"/>
                        </a:lnTo>
                        <a:lnTo>
                          <a:pt x="212" y="9"/>
                        </a:lnTo>
                        <a:lnTo>
                          <a:pt x="193" y="12"/>
                        </a:lnTo>
                        <a:lnTo>
                          <a:pt x="176" y="14"/>
                        </a:lnTo>
                        <a:lnTo>
                          <a:pt x="158" y="16"/>
                        </a:lnTo>
                        <a:lnTo>
                          <a:pt x="140" y="19"/>
                        </a:lnTo>
                        <a:lnTo>
                          <a:pt x="123" y="21"/>
                        </a:lnTo>
                        <a:lnTo>
                          <a:pt x="105" y="24"/>
                        </a:lnTo>
                        <a:lnTo>
                          <a:pt x="87" y="28"/>
                        </a:lnTo>
                        <a:lnTo>
                          <a:pt x="70" y="30"/>
                        </a:lnTo>
                        <a:lnTo>
                          <a:pt x="52" y="34"/>
                        </a:lnTo>
                        <a:lnTo>
                          <a:pt x="35" y="37"/>
                        </a:lnTo>
                        <a:lnTo>
                          <a:pt x="18" y="40"/>
                        </a:lnTo>
                        <a:lnTo>
                          <a:pt x="0" y="44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0" name="Freeform 19"/>
                  <p:cNvSpPr>
                    <a:spLocks/>
                  </p:cNvSpPr>
                  <p:nvPr/>
                </p:nvSpPr>
                <p:spPr bwMode="auto">
                  <a:xfrm>
                    <a:off x="2079" y="2186"/>
                    <a:ext cx="426" cy="171"/>
                  </a:xfrm>
                  <a:custGeom>
                    <a:avLst/>
                    <a:gdLst>
                      <a:gd name="T0" fmla="*/ 215 w 481"/>
                      <a:gd name="T1" fmla="*/ 0 h 478"/>
                      <a:gd name="T2" fmla="*/ 0 w 481"/>
                      <a:gd name="T3" fmla="*/ 0 h 478"/>
                      <a:gd name="T4" fmla="*/ 4 w 481"/>
                      <a:gd name="T5" fmla="*/ 0 h 478"/>
                      <a:gd name="T6" fmla="*/ 7 w 481"/>
                      <a:gd name="T7" fmla="*/ 0 h 478"/>
                      <a:gd name="T8" fmla="*/ 13 w 481"/>
                      <a:gd name="T9" fmla="*/ 0 h 478"/>
                      <a:gd name="T10" fmla="*/ 21 w 481"/>
                      <a:gd name="T11" fmla="*/ 0 h 478"/>
                      <a:gd name="T12" fmla="*/ 31 w 481"/>
                      <a:gd name="T13" fmla="*/ 1 h 478"/>
                      <a:gd name="T14" fmla="*/ 40 w 481"/>
                      <a:gd name="T15" fmla="*/ 1 h 478"/>
                      <a:gd name="T16" fmla="*/ 52 w 481"/>
                      <a:gd name="T17" fmla="*/ 1 h 478"/>
                      <a:gd name="T18" fmla="*/ 67 w 481"/>
                      <a:gd name="T19" fmla="*/ 1 h 478"/>
                      <a:gd name="T20" fmla="*/ 78 w 481"/>
                      <a:gd name="T21" fmla="*/ 1 h 478"/>
                      <a:gd name="T22" fmla="*/ 87 w 481"/>
                      <a:gd name="T23" fmla="*/ 1 h 478"/>
                      <a:gd name="T24" fmla="*/ 97 w 481"/>
                      <a:gd name="T25" fmla="*/ 1 h 478"/>
                      <a:gd name="T26" fmla="*/ 106 w 481"/>
                      <a:gd name="T27" fmla="*/ 1 h 478"/>
                      <a:gd name="T28" fmla="*/ 117 w 481"/>
                      <a:gd name="T29" fmla="*/ 1 h 478"/>
                      <a:gd name="T30" fmla="*/ 127 w 481"/>
                      <a:gd name="T31" fmla="*/ 1 h 478"/>
                      <a:gd name="T32" fmla="*/ 137 w 481"/>
                      <a:gd name="T33" fmla="*/ 1 h 478"/>
                      <a:gd name="T34" fmla="*/ 148 w 481"/>
                      <a:gd name="T35" fmla="*/ 1 h 478"/>
                      <a:gd name="T36" fmla="*/ 159 w 481"/>
                      <a:gd name="T37" fmla="*/ 1 h 478"/>
                      <a:gd name="T38" fmla="*/ 168 w 481"/>
                      <a:gd name="T39" fmla="*/ 1 h 478"/>
                      <a:gd name="T40" fmla="*/ 179 w 481"/>
                      <a:gd name="T41" fmla="*/ 1 h 478"/>
                      <a:gd name="T42" fmla="*/ 190 w 481"/>
                      <a:gd name="T43" fmla="*/ 1 h 478"/>
                      <a:gd name="T44" fmla="*/ 201 w 481"/>
                      <a:gd name="T45" fmla="*/ 1 h 478"/>
                      <a:gd name="T46" fmla="*/ 211 w 481"/>
                      <a:gd name="T47" fmla="*/ 1 h 478"/>
                      <a:gd name="T48" fmla="*/ 222 w 481"/>
                      <a:gd name="T49" fmla="*/ 1 h 478"/>
                      <a:gd name="T50" fmla="*/ 232 w 481"/>
                      <a:gd name="T51" fmla="*/ 1 h 478"/>
                      <a:gd name="T52" fmla="*/ 228 w 481"/>
                      <a:gd name="T53" fmla="*/ 1 h 478"/>
                      <a:gd name="T54" fmla="*/ 226 w 481"/>
                      <a:gd name="T55" fmla="*/ 1 h 478"/>
                      <a:gd name="T56" fmla="*/ 222 w 481"/>
                      <a:gd name="T57" fmla="*/ 0 h 478"/>
                      <a:gd name="T58" fmla="*/ 221 w 481"/>
                      <a:gd name="T59" fmla="*/ 0 h 478"/>
                      <a:gd name="T60" fmla="*/ 218 w 481"/>
                      <a:gd name="T61" fmla="*/ 0 h 478"/>
                      <a:gd name="T62" fmla="*/ 216 w 481"/>
                      <a:gd name="T63" fmla="*/ 0 h 478"/>
                      <a:gd name="T64" fmla="*/ 216 w 481"/>
                      <a:gd name="T65" fmla="*/ 0 h 478"/>
                      <a:gd name="T66" fmla="*/ 215 w 481"/>
                      <a:gd name="T67" fmla="*/ 0 h 478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481"/>
                      <a:gd name="T103" fmla="*/ 0 h 478"/>
                      <a:gd name="T104" fmla="*/ 481 w 481"/>
                      <a:gd name="T105" fmla="*/ 478 h 478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481" h="478">
                        <a:moveTo>
                          <a:pt x="445" y="0"/>
                        </a:moveTo>
                        <a:lnTo>
                          <a:pt x="0" y="0"/>
                        </a:lnTo>
                        <a:lnTo>
                          <a:pt x="5" y="65"/>
                        </a:lnTo>
                        <a:lnTo>
                          <a:pt x="14" y="129"/>
                        </a:lnTo>
                        <a:lnTo>
                          <a:pt x="27" y="190"/>
                        </a:lnTo>
                        <a:lnTo>
                          <a:pt x="43" y="252"/>
                        </a:lnTo>
                        <a:lnTo>
                          <a:pt x="63" y="311"/>
                        </a:lnTo>
                        <a:lnTo>
                          <a:pt x="85" y="369"/>
                        </a:lnTo>
                        <a:lnTo>
                          <a:pt x="110" y="424"/>
                        </a:lnTo>
                        <a:lnTo>
                          <a:pt x="139" y="478"/>
                        </a:lnTo>
                        <a:lnTo>
                          <a:pt x="160" y="473"/>
                        </a:lnTo>
                        <a:lnTo>
                          <a:pt x="179" y="470"/>
                        </a:lnTo>
                        <a:lnTo>
                          <a:pt x="200" y="465"/>
                        </a:lnTo>
                        <a:lnTo>
                          <a:pt x="221" y="461"/>
                        </a:lnTo>
                        <a:lnTo>
                          <a:pt x="242" y="456"/>
                        </a:lnTo>
                        <a:lnTo>
                          <a:pt x="263" y="452"/>
                        </a:lnTo>
                        <a:lnTo>
                          <a:pt x="285" y="449"/>
                        </a:lnTo>
                        <a:lnTo>
                          <a:pt x="306" y="445"/>
                        </a:lnTo>
                        <a:lnTo>
                          <a:pt x="328" y="441"/>
                        </a:lnTo>
                        <a:lnTo>
                          <a:pt x="349" y="439"/>
                        </a:lnTo>
                        <a:lnTo>
                          <a:pt x="371" y="435"/>
                        </a:lnTo>
                        <a:lnTo>
                          <a:pt x="393" y="433"/>
                        </a:lnTo>
                        <a:lnTo>
                          <a:pt x="415" y="429"/>
                        </a:lnTo>
                        <a:lnTo>
                          <a:pt x="437" y="426"/>
                        </a:lnTo>
                        <a:lnTo>
                          <a:pt x="459" y="424"/>
                        </a:lnTo>
                        <a:lnTo>
                          <a:pt x="481" y="422"/>
                        </a:lnTo>
                        <a:lnTo>
                          <a:pt x="473" y="370"/>
                        </a:lnTo>
                        <a:lnTo>
                          <a:pt x="467" y="318"/>
                        </a:lnTo>
                        <a:lnTo>
                          <a:pt x="461" y="267"/>
                        </a:lnTo>
                        <a:lnTo>
                          <a:pt x="457" y="214"/>
                        </a:lnTo>
                        <a:lnTo>
                          <a:pt x="452" y="160"/>
                        </a:lnTo>
                        <a:lnTo>
                          <a:pt x="449" y="107"/>
                        </a:lnTo>
                        <a:lnTo>
                          <a:pt x="447" y="54"/>
                        </a:lnTo>
                        <a:lnTo>
                          <a:pt x="445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1" name="Freeform 20"/>
                  <p:cNvSpPr>
                    <a:spLocks/>
                  </p:cNvSpPr>
                  <p:nvPr/>
                </p:nvSpPr>
                <p:spPr bwMode="auto">
                  <a:xfrm>
                    <a:off x="2600" y="1782"/>
                    <a:ext cx="529" cy="158"/>
                  </a:xfrm>
                  <a:custGeom>
                    <a:avLst/>
                    <a:gdLst>
                      <a:gd name="T0" fmla="*/ 360 w 523"/>
                      <a:gd name="T1" fmla="*/ 0 h 444"/>
                      <a:gd name="T2" fmla="*/ 339 w 523"/>
                      <a:gd name="T3" fmla="*/ 0 h 444"/>
                      <a:gd name="T4" fmla="*/ 314 w 523"/>
                      <a:gd name="T5" fmla="*/ 0 h 444"/>
                      <a:gd name="T6" fmla="*/ 292 w 523"/>
                      <a:gd name="T7" fmla="*/ 0 h 444"/>
                      <a:gd name="T8" fmla="*/ 271 w 523"/>
                      <a:gd name="T9" fmla="*/ 0 h 444"/>
                      <a:gd name="T10" fmla="*/ 249 w 523"/>
                      <a:gd name="T11" fmla="*/ 0 h 444"/>
                      <a:gd name="T12" fmla="*/ 224 w 523"/>
                      <a:gd name="T13" fmla="*/ 0 h 444"/>
                      <a:gd name="T14" fmla="*/ 200 w 523"/>
                      <a:gd name="T15" fmla="*/ 0 h 444"/>
                      <a:gd name="T16" fmla="*/ 177 w 523"/>
                      <a:gd name="T17" fmla="*/ 0 h 444"/>
                      <a:gd name="T18" fmla="*/ 151 w 523"/>
                      <a:gd name="T19" fmla="*/ 0 h 444"/>
                      <a:gd name="T20" fmla="*/ 121 w 523"/>
                      <a:gd name="T21" fmla="*/ 0 h 444"/>
                      <a:gd name="T22" fmla="*/ 98 w 523"/>
                      <a:gd name="T23" fmla="*/ 0 h 444"/>
                      <a:gd name="T24" fmla="*/ 76 w 523"/>
                      <a:gd name="T25" fmla="*/ 0 h 444"/>
                      <a:gd name="T26" fmla="*/ 54 w 523"/>
                      <a:gd name="T27" fmla="*/ 0 h 444"/>
                      <a:gd name="T28" fmla="*/ 28 w 523"/>
                      <a:gd name="T29" fmla="*/ 1 h 444"/>
                      <a:gd name="T30" fmla="*/ 9 w 523"/>
                      <a:gd name="T31" fmla="*/ 1 h 444"/>
                      <a:gd name="T32" fmla="*/ 15 w 523"/>
                      <a:gd name="T33" fmla="*/ 1 h 444"/>
                      <a:gd name="T34" fmla="*/ 43 w 523"/>
                      <a:gd name="T35" fmla="*/ 1 h 444"/>
                      <a:gd name="T36" fmla="*/ 79 w 523"/>
                      <a:gd name="T37" fmla="*/ 1 h 444"/>
                      <a:gd name="T38" fmla="*/ 108 w 523"/>
                      <a:gd name="T39" fmla="*/ 1 h 444"/>
                      <a:gd name="T40" fmla="*/ 141 w 523"/>
                      <a:gd name="T41" fmla="*/ 1 h 444"/>
                      <a:gd name="T42" fmla="*/ 172 w 523"/>
                      <a:gd name="T43" fmla="*/ 1 h 444"/>
                      <a:gd name="T44" fmla="*/ 201 w 523"/>
                      <a:gd name="T45" fmla="*/ 1 h 444"/>
                      <a:gd name="T46" fmla="*/ 236 w 523"/>
                      <a:gd name="T47" fmla="*/ 1 h 444"/>
                      <a:gd name="T48" fmla="*/ 269 w 523"/>
                      <a:gd name="T49" fmla="*/ 1 h 444"/>
                      <a:gd name="T50" fmla="*/ 306 w 523"/>
                      <a:gd name="T51" fmla="*/ 1 h 444"/>
                      <a:gd name="T52" fmla="*/ 349 w 523"/>
                      <a:gd name="T53" fmla="*/ 1 h 444"/>
                      <a:gd name="T54" fmla="*/ 386 w 523"/>
                      <a:gd name="T55" fmla="*/ 1 h 444"/>
                      <a:gd name="T56" fmla="*/ 428 w 523"/>
                      <a:gd name="T57" fmla="*/ 1 h 444"/>
                      <a:gd name="T58" fmla="*/ 464 w 523"/>
                      <a:gd name="T59" fmla="*/ 1 h 444"/>
                      <a:gd name="T60" fmla="*/ 505 w 523"/>
                      <a:gd name="T61" fmla="*/ 1 h 444"/>
                      <a:gd name="T62" fmla="*/ 542 w 523"/>
                      <a:gd name="T63" fmla="*/ 1 h 444"/>
                      <a:gd name="T64" fmla="*/ 551 w 523"/>
                      <a:gd name="T65" fmla="*/ 1 h 444"/>
                      <a:gd name="T66" fmla="*/ 532 w 523"/>
                      <a:gd name="T67" fmla="*/ 1 h 444"/>
                      <a:gd name="T68" fmla="*/ 511 w 523"/>
                      <a:gd name="T69" fmla="*/ 0 h 444"/>
                      <a:gd name="T70" fmla="*/ 486 w 523"/>
                      <a:gd name="T71" fmla="*/ 0 h 444"/>
                      <a:gd name="T72" fmla="*/ 462 w 523"/>
                      <a:gd name="T73" fmla="*/ 0 h 444"/>
                      <a:gd name="T74" fmla="*/ 439 w 523"/>
                      <a:gd name="T75" fmla="*/ 0 h 444"/>
                      <a:gd name="T76" fmla="*/ 413 w 523"/>
                      <a:gd name="T77" fmla="*/ 0 h 444"/>
                      <a:gd name="T78" fmla="*/ 383 w 523"/>
                      <a:gd name="T79" fmla="*/ 0 h 444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w 523"/>
                      <a:gd name="T121" fmla="*/ 0 h 444"/>
                      <a:gd name="T122" fmla="*/ 523 w 523"/>
                      <a:gd name="T123" fmla="*/ 444 h 444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T120" t="T121" r="T122" b="T123"/>
                    <a:pathLst>
                      <a:path w="523" h="444">
                        <a:moveTo>
                          <a:pt x="347" y="40"/>
                        </a:moveTo>
                        <a:lnTo>
                          <a:pt x="336" y="31"/>
                        </a:lnTo>
                        <a:lnTo>
                          <a:pt x="326" y="23"/>
                        </a:lnTo>
                        <a:lnTo>
                          <a:pt x="315" y="16"/>
                        </a:lnTo>
                        <a:lnTo>
                          <a:pt x="305" y="10"/>
                        </a:lnTo>
                        <a:lnTo>
                          <a:pt x="294" y="6"/>
                        </a:lnTo>
                        <a:lnTo>
                          <a:pt x="285" y="2"/>
                        </a:lnTo>
                        <a:lnTo>
                          <a:pt x="274" y="1"/>
                        </a:lnTo>
                        <a:lnTo>
                          <a:pt x="264" y="0"/>
                        </a:lnTo>
                        <a:lnTo>
                          <a:pt x="253" y="1"/>
                        </a:lnTo>
                        <a:lnTo>
                          <a:pt x="242" y="2"/>
                        </a:lnTo>
                        <a:lnTo>
                          <a:pt x="231" y="6"/>
                        </a:lnTo>
                        <a:lnTo>
                          <a:pt x="221" y="11"/>
                        </a:lnTo>
                        <a:lnTo>
                          <a:pt x="210" y="17"/>
                        </a:lnTo>
                        <a:lnTo>
                          <a:pt x="199" y="24"/>
                        </a:lnTo>
                        <a:lnTo>
                          <a:pt x="188" y="33"/>
                        </a:lnTo>
                        <a:lnTo>
                          <a:pt x="177" y="43"/>
                        </a:lnTo>
                        <a:lnTo>
                          <a:pt x="165" y="56"/>
                        </a:lnTo>
                        <a:lnTo>
                          <a:pt x="151" y="71"/>
                        </a:lnTo>
                        <a:lnTo>
                          <a:pt x="139" y="87"/>
                        </a:lnTo>
                        <a:lnTo>
                          <a:pt x="127" y="106"/>
                        </a:lnTo>
                        <a:lnTo>
                          <a:pt x="115" y="124"/>
                        </a:lnTo>
                        <a:lnTo>
                          <a:pt x="104" y="146"/>
                        </a:lnTo>
                        <a:lnTo>
                          <a:pt x="92" y="168"/>
                        </a:lnTo>
                        <a:lnTo>
                          <a:pt x="81" y="193"/>
                        </a:lnTo>
                        <a:lnTo>
                          <a:pt x="70" y="217"/>
                        </a:lnTo>
                        <a:lnTo>
                          <a:pt x="59" y="244"/>
                        </a:lnTo>
                        <a:lnTo>
                          <a:pt x="48" y="273"/>
                        </a:lnTo>
                        <a:lnTo>
                          <a:pt x="38" y="303"/>
                        </a:lnTo>
                        <a:lnTo>
                          <a:pt x="28" y="334"/>
                        </a:lnTo>
                        <a:lnTo>
                          <a:pt x="18" y="366"/>
                        </a:lnTo>
                        <a:lnTo>
                          <a:pt x="9" y="401"/>
                        </a:lnTo>
                        <a:lnTo>
                          <a:pt x="0" y="435"/>
                        </a:lnTo>
                        <a:lnTo>
                          <a:pt x="15" y="436"/>
                        </a:lnTo>
                        <a:lnTo>
                          <a:pt x="29" y="436"/>
                        </a:lnTo>
                        <a:lnTo>
                          <a:pt x="43" y="437"/>
                        </a:lnTo>
                        <a:lnTo>
                          <a:pt x="59" y="439"/>
                        </a:lnTo>
                        <a:lnTo>
                          <a:pt x="73" y="439"/>
                        </a:lnTo>
                        <a:lnTo>
                          <a:pt x="87" y="440"/>
                        </a:lnTo>
                        <a:lnTo>
                          <a:pt x="102" y="441"/>
                        </a:lnTo>
                        <a:lnTo>
                          <a:pt x="116" y="441"/>
                        </a:lnTo>
                        <a:lnTo>
                          <a:pt x="130" y="441"/>
                        </a:lnTo>
                        <a:lnTo>
                          <a:pt x="145" y="442"/>
                        </a:lnTo>
                        <a:lnTo>
                          <a:pt x="160" y="442"/>
                        </a:lnTo>
                        <a:lnTo>
                          <a:pt x="174" y="442"/>
                        </a:lnTo>
                        <a:lnTo>
                          <a:pt x="189" y="444"/>
                        </a:lnTo>
                        <a:lnTo>
                          <a:pt x="203" y="444"/>
                        </a:lnTo>
                        <a:lnTo>
                          <a:pt x="218" y="444"/>
                        </a:lnTo>
                        <a:lnTo>
                          <a:pt x="233" y="444"/>
                        </a:lnTo>
                        <a:lnTo>
                          <a:pt x="251" y="444"/>
                        </a:lnTo>
                        <a:lnTo>
                          <a:pt x="270" y="444"/>
                        </a:lnTo>
                        <a:lnTo>
                          <a:pt x="288" y="444"/>
                        </a:lnTo>
                        <a:lnTo>
                          <a:pt x="307" y="442"/>
                        </a:lnTo>
                        <a:lnTo>
                          <a:pt x="325" y="442"/>
                        </a:lnTo>
                        <a:lnTo>
                          <a:pt x="344" y="441"/>
                        </a:lnTo>
                        <a:lnTo>
                          <a:pt x="362" y="441"/>
                        </a:lnTo>
                        <a:lnTo>
                          <a:pt x="380" y="440"/>
                        </a:lnTo>
                        <a:lnTo>
                          <a:pt x="398" y="440"/>
                        </a:lnTo>
                        <a:lnTo>
                          <a:pt x="417" y="439"/>
                        </a:lnTo>
                        <a:lnTo>
                          <a:pt x="434" y="437"/>
                        </a:lnTo>
                        <a:lnTo>
                          <a:pt x="453" y="436"/>
                        </a:lnTo>
                        <a:lnTo>
                          <a:pt x="471" y="435"/>
                        </a:lnTo>
                        <a:lnTo>
                          <a:pt x="488" y="434"/>
                        </a:lnTo>
                        <a:lnTo>
                          <a:pt x="506" y="433"/>
                        </a:lnTo>
                        <a:lnTo>
                          <a:pt x="523" y="431"/>
                        </a:lnTo>
                        <a:lnTo>
                          <a:pt x="515" y="396"/>
                        </a:lnTo>
                        <a:lnTo>
                          <a:pt x="506" y="362"/>
                        </a:lnTo>
                        <a:lnTo>
                          <a:pt x="496" y="329"/>
                        </a:lnTo>
                        <a:lnTo>
                          <a:pt x="486" y="299"/>
                        </a:lnTo>
                        <a:lnTo>
                          <a:pt x="476" y="269"/>
                        </a:lnTo>
                        <a:lnTo>
                          <a:pt x="465" y="241"/>
                        </a:lnTo>
                        <a:lnTo>
                          <a:pt x="455" y="214"/>
                        </a:lnTo>
                        <a:lnTo>
                          <a:pt x="444" y="188"/>
                        </a:lnTo>
                        <a:lnTo>
                          <a:pt x="432" y="163"/>
                        </a:lnTo>
                        <a:lnTo>
                          <a:pt x="421" y="141"/>
                        </a:lnTo>
                        <a:lnTo>
                          <a:pt x="409" y="120"/>
                        </a:lnTo>
                        <a:lnTo>
                          <a:pt x="397" y="101"/>
                        </a:lnTo>
                        <a:lnTo>
                          <a:pt x="385" y="83"/>
                        </a:lnTo>
                        <a:lnTo>
                          <a:pt x="373" y="67"/>
                        </a:lnTo>
                        <a:lnTo>
                          <a:pt x="359" y="53"/>
                        </a:lnTo>
                        <a:lnTo>
                          <a:pt x="347" y="4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2" name="Freeform 21"/>
                  <p:cNvSpPr>
                    <a:spLocks/>
                  </p:cNvSpPr>
                  <p:nvPr/>
                </p:nvSpPr>
                <p:spPr bwMode="auto">
                  <a:xfrm>
                    <a:off x="2535" y="1987"/>
                    <a:ext cx="660" cy="149"/>
                  </a:xfrm>
                  <a:custGeom>
                    <a:avLst/>
                    <a:gdLst>
                      <a:gd name="T0" fmla="*/ 641 w 656"/>
                      <a:gd name="T1" fmla="*/ 0 h 416"/>
                      <a:gd name="T2" fmla="*/ 621 w 656"/>
                      <a:gd name="T3" fmla="*/ 0 h 416"/>
                      <a:gd name="T4" fmla="*/ 603 w 656"/>
                      <a:gd name="T5" fmla="*/ 0 h 416"/>
                      <a:gd name="T6" fmla="*/ 578 w 656"/>
                      <a:gd name="T7" fmla="*/ 0 h 416"/>
                      <a:gd name="T8" fmla="*/ 557 w 656"/>
                      <a:gd name="T9" fmla="*/ 0 h 416"/>
                      <a:gd name="T10" fmla="*/ 537 w 656"/>
                      <a:gd name="T11" fmla="*/ 0 h 416"/>
                      <a:gd name="T12" fmla="*/ 517 w 656"/>
                      <a:gd name="T13" fmla="*/ 0 h 416"/>
                      <a:gd name="T14" fmla="*/ 497 w 656"/>
                      <a:gd name="T15" fmla="*/ 0 h 416"/>
                      <a:gd name="T16" fmla="*/ 478 w 656"/>
                      <a:gd name="T17" fmla="*/ 0 h 416"/>
                      <a:gd name="T18" fmla="*/ 458 w 656"/>
                      <a:gd name="T19" fmla="*/ 0 h 416"/>
                      <a:gd name="T20" fmla="*/ 437 w 656"/>
                      <a:gd name="T21" fmla="*/ 0 h 416"/>
                      <a:gd name="T22" fmla="*/ 411 w 656"/>
                      <a:gd name="T23" fmla="*/ 0 h 416"/>
                      <a:gd name="T24" fmla="*/ 391 w 656"/>
                      <a:gd name="T25" fmla="*/ 0 h 416"/>
                      <a:gd name="T26" fmla="*/ 370 w 656"/>
                      <a:gd name="T27" fmla="*/ 0 h 416"/>
                      <a:gd name="T28" fmla="*/ 351 w 656"/>
                      <a:gd name="T29" fmla="*/ 0 h 416"/>
                      <a:gd name="T30" fmla="*/ 331 w 656"/>
                      <a:gd name="T31" fmla="*/ 0 h 416"/>
                      <a:gd name="T32" fmla="*/ 310 w 656"/>
                      <a:gd name="T33" fmla="*/ 0 h 416"/>
                      <a:gd name="T34" fmla="*/ 293 w 656"/>
                      <a:gd name="T35" fmla="*/ 0 h 416"/>
                      <a:gd name="T36" fmla="*/ 277 w 656"/>
                      <a:gd name="T37" fmla="*/ 0 h 416"/>
                      <a:gd name="T38" fmla="*/ 260 w 656"/>
                      <a:gd name="T39" fmla="*/ 0 h 416"/>
                      <a:gd name="T40" fmla="*/ 238 w 656"/>
                      <a:gd name="T41" fmla="*/ 0 h 416"/>
                      <a:gd name="T42" fmla="*/ 221 w 656"/>
                      <a:gd name="T43" fmla="*/ 0 h 416"/>
                      <a:gd name="T44" fmla="*/ 205 w 656"/>
                      <a:gd name="T45" fmla="*/ 0 h 416"/>
                      <a:gd name="T46" fmla="*/ 189 w 656"/>
                      <a:gd name="T47" fmla="*/ 0 h 416"/>
                      <a:gd name="T48" fmla="*/ 173 w 656"/>
                      <a:gd name="T49" fmla="*/ 0 h 416"/>
                      <a:gd name="T50" fmla="*/ 156 w 656"/>
                      <a:gd name="T51" fmla="*/ 0 h 416"/>
                      <a:gd name="T52" fmla="*/ 140 w 656"/>
                      <a:gd name="T53" fmla="*/ 0 h 416"/>
                      <a:gd name="T54" fmla="*/ 124 w 656"/>
                      <a:gd name="T55" fmla="*/ 0 h 416"/>
                      <a:gd name="T56" fmla="*/ 108 w 656"/>
                      <a:gd name="T57" fmla="*/ 0 h 416"/>
                      <a:gd name="T58" fmla="*/ 92 w 656"/>
                      <a:gd name="T59" fmla="*/ 0 h 416"/>
                      <a:gd name="T60" fmla="*/ 70 w 656"/>
                      <a:gd name="T61" fmla="*/ 0 h 416"/>
                      <a:gd name="T62" fmla="*/ 53 w 656"/>
                      <a:gd name="T63" fmla="*/ 0 h 416"/>
                      <a:gd name="T64" fmla="*/ 38 w 656"/>
                      <a:gd name="T65" fmla="*/ 0 h 416"/>
                      <a:gd name="T66" fmla="*/ 30 w 656"/>
                      <a:gd name="T67" fmla="*/ 0 h 416"/>
                      <a:gd name="T68" fmla="*/ 24 w 656"/>
                      <a:gd name="T69" fmla="*/ 0 h 416"/>
                      <a:gd name="T70" fmla="*/ 18 w 656"/>
                      <a:gd name="T71" fmla="*/ 0 h 416"/>
                      <a:gd name="T72" fmla="*/ 13 w 656"/>
                      <a:gd name="T73" fmla="*/ 0 h 416"/>
                      <a:gd name="T74" fmla="*/ 8 w 656"/>
                      <a:gd name="T75" fmla="*/ 0 h 416"/>
                      <a:gd name="T76" fmla="*/ 5 w 656"/>
                      <a:gd name="T77" fmla="*/ 1 h 416"/>
                      <a:gd name="T78" fmla="*/ 3 w 656"/>
                      <a:gd name="T79" fmla="*/ 1 h 416"/>
                      <a:gd name="T80" fmla="*/ 0 w 656"/>
                      <a:gd name="T81" fmla="*/ 1 h 416"/>
                      <a:gd name="T82" fmla="*/ 680 w 656"/>
                      <a:gd name="T83" fmla="*/ 1 h 416"/>
                      <a:gd name="T84" fmla="*/ 677 w 656"/>
                      <a:gd name="T85" fmla="*/ 1 h 416"/>
                      <a:gd name="T86" fmla="*/ 675 w 656"/>
                      <a:gd name="T87" fmla="*/ 1 h 416"/>
                      <a:gd name="T88" fmla="*/ 672 w 656"/>
                      <a:gd name="T89" fmla="*/ 0 h 416"/>
                      <a:gd name="T90" fmla="*/ 667 w 656"/>
                      <a:gd name="T91" fmla="*/ 0 h 416"/>
                      <a:gd name="T92" fmla="*/ 662 w 656"/>
                      <a:gd name="T93" fmla="*/ 0 h 416"/>
                      <a:gd name="T94" fmla="*/ 655 w 656"/>
                      <a:gd name="T95" fmla="*/ 0 h 416"/>
                      <a:gd name="T96" fmla="*/ 649 w 656"/>
                      <a:gd name="T97" fmla="*/ 0 h 416"/>
                      <a:gd name="T98" fmla="*/ 641 w 656"/>
                      <a:gd name="T99" fmla="*/ 0 h 41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w 656"/>
                      <a:gd name="T151" fmla="*/ 0 h 416"/>
                      <a:gd name="T152" fmla="*/ 656 w 656"/>
                      <a:gd name="T153" fmla="*/ 416 h 416"/>
                    </a:gdLst>
                    <a:ahLst/>
                    <a:cxnLst>
                      <a:cxn ang="T100">
                        <a:pos x="T0" y="T1"/>
                      </a:cxn>
                      <a:cxn ang="T101">
                        <a:pos x="T2" y="T3"/>
                      </a:cxn>
                      <a:cxn ang="T102">
                        <a:pos x="T4" y="T5"/>
                      </a:cxn>
                      <a:cxn ang="T103">
                        <a:pos x="T6" y="T7"/>
                      </a:cxn>
                      <a:cxn ang="T104">
                        <a:pos x="T8" y="T9"/>
                      </a:cxn>
                      <a:cxn ang="T105">
                        <a:pos x="T10" y="T11"/>
                      </a:cxn>
                      <a:cxn ang="T106">
                        <a:pos x="T12" y="T13"/>
                      </a:cxn>
                      <a:cxn ang="T107">
                        <a:pos x="T14" y="T15"/>
                      </a:cxn>
                      <a:cxn ang="T108">
                        <a:pos x="T16" y="T17"/>
                      </a:cxn>
                      <a:cxn ang="T109">
                        <a:pos x="T18" y="T19"/>
                      </a:cxn>
                      <a:cxn ang="T110">
                        <a:pos x="T20" y="T21"/>
                      </a:cxn>
                      <a:cxn ang="T111">
                        <a:pos x="T22" y="T23"/>
                      </a:cxn>
                      <a:cxn ang="T112">
                        <a:pos x="T24" y="T25"/>
                      </a:cxn>
                      <a:cxn ang="T113">
                        <a:pos x="T26" y="T27"/>
                      </a:cxn>
                      <a:cxn ang="T114">
                        <a:pos x="T28" y="T29"/>
                      </a:cxn>
                      <a:cxn ang="T115">
                        <a:pos x="T30" y="T31"/>
                      </a:cxn>
                      <a:cxn ang="T116">
                        <a:pos x="T32" y="T33"/>
                      </a:cxn>
                      <a:cxn ang="T117">
                        <a:pos x="T34" y="T35"/>
                      </a:cxn>
                      <a:cxn ang="T118">
                        <a:pos x="T36" y="T37"/>
                      </a:cxn>
                      <a:cxn ang="T119">
                        <a:pos x="T38" y="T39"/>
                      </a:cxn>
                      <a:cxn ang="T120">
                        <a:pos x="T40" y="T41"/>
                      </a:cxn>
                      <a:cxn ang="T121">
                        <a:pos x="T42" y="T43"/>
                      </a:cxn>
                      <a:cxn ang="T122">
                        <a:pos x="T44" y="T45"/>
                      </a:cxn>
                      <a:cxn ang="T123">
                        <a:pos x="T46" y="T47"/>
                      </a:cxn>
                      <a:cxn ang="T124">
                        <a:pos x="T48" y="T49"/>
                      </a:cxn>
                      <a:cxn ang="T125">
                        <a:pos x="T50" y="T51"/>
                      </a:cxn>
                      <a:cxn ang="T126">
                        <a:pos x="T52" y="T53"/>
                      </a:cxn>
                      <a:cxn ang="T127">
                        <a:pos x="T54" y="T55"/>
                      </a:cxn>
                      <a:cxn ang="T128">
                        <a:pos x="T56" y="T57"/>
                      </a:cxn>
                      <a:cxn ang="T129">
                        <a:pos x="T58" y="T59"/>
                      </a:cxn>
                      <a:cxn ang="T130">
                        <a:pos x="T60" y="T61"/>
                      </a:cxn>
                      <a:cxn ang="T131">
                        <a:pos x="T62" y="T63"/>
                      </a:cxn>
                      <a:cxn ang="T132">
                        <a:pos x="T64" y="T65"/>
                      </a:cxn>
                      <a:cxn ang="T133">
                        <a:pos x="T66" y="T67"/>
                      </a:cxn>
                      <a:cxn ang="T134">
                        <a:pos x="T68" y="T69"/>
                      </a:cxn>
                      <a:cxn ang="T135">
                        <a:pos x="T70" y="T71"/>
                      </a:cxn>
                      <a:cxn ang="T136">
                        <a:pos x="T72" y="T73"/>
                      </a:cxn>
                      <a:cxn ang="T137">
                        <a:pos x="T74" y="T75"/>
                      </a:cxn>
                      <a:cxn ang="T138">
                        <a:pos x="T76" y="T77"/>
                      </a:cxn>
                      <a:cxn ang="T139">
                        <a:pos x="T78" y="T79"/>
                      </a:cxn>
                      <a:cxn ang="T140">
                        <a:pos x="T80" y="T81"/>
                      </a:cxn>
                      <a:cxn ang="T141">
                        <a:pos x="T82" y="T83"/>
                      </a:cxn>
                      <a:cxn ang="T142">
                        <a:pos x="T84" y="T85"/>
                      </a:cxn>
                      <a:cxn ang="T143">
                        <a:pos x="T86" y="T87"/>
                      </a:cxn>
                      <a:cxn ang="T144">
                        <a:pos x="T88" y="T89"/>
                      </a:cxn>
                      <a:cxn ang="T145">
                        <a:pos x="T90" y="T91"/>
                      </a:cxn>
                      <a:cxn ang="T146">
                        <a:pos x="T92" y="T93"/>
                      </a:cxn>
                      <a:cxn ang="T147">
                        <a:pos x="T94" y="T95"/>
                      </a:cxn>
                      <a:cxn ang="T148">
                        <a:pos x="T96" y="T97"/>
                      </a:cxn>
                      <a:cxn ang="T149">
                        <a:pos x="T98" y="T99"/>
                      </a:cxn>
                    </a:cxnLst>
                    <a:rect l="T150" t="T151" r="T152" b="T153"/>
                    <a:pathLst>
                      <a:path w="656" h="416">
                        <a:moveTo>
                          <a:pt x="617" y="0"/>
                        </a:moveTo>
                        <a:lnTo>
                          <a:pt x="597" y="1"/>
                        </a:lnTo>
                        <a:lnTo>
                          <a:pt x="579" y="4"/>
                        </a:lnTo>
                        <a:lnTo>
                          <a:pt x="559" y="5"/>
                        </a:lnTo>
                        <a:lnTo>
                          <a:pt x="539" y="6"/>
                        </a:lnTo>
                        <a:lnTo>
                          <a:pt x="519" y="8"/>
                        </a:lnTo>
                        <a:lnTo>
                          <a:pt x="499" y="9"/>
                        </a:lnTo>
                        <a:lnTo>
                          <a:pt x="479" y="10"/>
                        </a:lnTo>
                        <a:lnTo>
                          <a:pt x="460" y="11"/>
                        </a:lnTo>
                        <a:lnTo>
                          <a:pt x="440" y="13"/>
                        </a:lnTo>
                        <a:lnTo>
                          <a:pt x="419" y="13"/>
                        </a:lnTo>
                        <a:lnTo>
                          <a:pt x="399" y="14"/>
                        </a:lnTo>
                        <a:lnTo>
                          <a:pt x="379" y="14"/>
                        </a:lnTo>
                        <a:lnTo>
                          <a:pt x="358" y="15"/>
                        </a:lnTo>
                        <a:lnTo>
                          <a:pt x="339" y="15"/>
                        </a:lnTo>
                        <a:lnTo>
                          <a:pt x="319" y="15"/>
                        </a:lnTo>
                        <a:lnTo>
                          <a:pt x="298" y="15"/>
                        </a:lnTo>
                        <a:lnTo>
                          <a:pt x="281" y="15"/>
                        </a:lnTo>
                        <a:lnTo>
                          <a:pt x="265" y="15"/>
                        </a:lnTo>
                        <a:lnTo>
                          <a:pt x="248" y="15"/>
                        </a:lnTo>
                        <a:lnTo>
                          <a:pt x="232" y="14"/>
                        </a:lnTo>
                        <a:lnTo>
                          <a:pt x="215" y="14"/>
                        </a:lnTo>
                        <a:lnTo>
                          <a:pt x="199" y="14"/>
                        </a:lnTo>
                        <a:lnTo>
                          <a:pt x="183" y="13"/>
                        </a:lnTo>
                        <a:lnTo>
                          <a:pt x="167" y="13"/>
                        </a:lnTo>
                        <a:lnTo>
                          <a:pt x="150" y="11"/>
                        </a:lnTo>
                        <a:lnTo>
                          <a:pt x="134" y="11"/>
                        </a:lnTo>
                        <a:lnTo>
                          <a:pt x="118" y="10"/>
                        </a:lnTo>
                        <a:lnTo>
                          <a:pt x="102" y="9"/>
                        </a:lnTo>
                        <a:lnTo>
                          <a:pt x="86" y="9"/>
                        </a:lnTo>
                        <a:lnTo>
                          <a:pt x="70" y="8"/>
                        </a:lnTo>
                        <a:lnTo>
                          <a:pt x="53" y="6"/>
                        </a:lnTo>
                        <a:lnTo>
                          <a:pt x="38" y="5"/>
                        </a:lnTo>
                        <a:lnTo>
                          <a:pt x="30" y="52"/>
                        </a:lnTo>
                        <a:lnTo>
                          <a:pt x="24" y="100"/>
                        </a:lnTo>
                        <a:lnTo>
                          <a:pt x="18" y="149"/>
                        </a:lnTo>
                        <a:lnTo>
                          <a:pt x="13" y="199"/>
                        </a:lnTo>
                        <a:lnTo>
                          <a:pt x="8" y="252"/>
                        </a:lnTo>
                        <a:lnTo>
                          <a:pt x="5" y="305"/>
                        </a:lnTo>
                        <a:lnTo>
                          <a:pt x="3" y="360"/>
                        </a:lnTo>
                        <a:lnTo>
                          <a:pt x="0" y="416"/>
                        </a:lnTo>
                        <a:lnTo>
                          <a:pt x="656" y="416"/>
                        </a:lnTo>
                        <a:lnTo>
                          <a:pt x="653" y="359"/>
                        </a:lnTo>
                        <a:lnTo>
                          <a:pt x="651" y="304"/>
                        </a:lnTo>
                        <a:lnTo>
                          <a:pt x="648" y="250"/>
                        </a:lnTo>
                        <a:lnTo>
                          <a:pt x="643" y="197"/>
                        </a:lnTo>
                        <a:lnTo>
                          <a:pt x="638" y="147"/>
                        </a:lnTo>
                        <a:lnTo>
                          <a:pt x="631" y="96"/>
                        </a:lnTo>
                        <a:lnTo>
                          <a:pt x="625" y="47"/>
                        </a:lnTo>
                        <a:lnTo>
                          <a:pt x="617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3" name="Freeform 22"/>
                  <p:cNvSpPr>
                    <a:spLocks/>
                  </p:cNvSpPr>
                  <p:nvPr/>
                </p:nvSpPr>
                <p:spPr bwMode="auto">
                  <a:xfrm>
                    <a:off x="2533" y="2186"/>
                    <a:ext cx="662" cy="149"/>
                  </a:xfrm>
                  <a:custGeom>
                    <a:avLst/>
                    <a:gdLst>
                      <a:gd name="T0" fmla="*/ 37 w 657"/>
                      <a:gd name="T1" fmla="*/ 1 h 414"/>
                      <a:gd name="T2" fmla="*/ 53 w 657"/>
                      <a:gd name="T3" fmla="*/ 1 h 414"/>
                      <a:gd name="T4" fmla="*/ 75 w 657"/>
                      <a:gd name="T5" fmla="*/ 1 h 414"/>
                      <a:gd name="T6" fmla="*/ 91 w 657"/>
                      <a:gd name="T7" fmla="*/ 1 h 414"/>
                      <a:gd name="T8" fmla="*/ 108 w 657"/>
                      <a:gd name="T9" fmla="*/ 1 h 414"/>
                      <a:gd name="T10" fmla="*/ 124 w 657"/>
                      <a:gd name="T11" fmla="*/ 1 h 414"/>
                      <a:gd name="T12" fmla="*/ 140 w 657"/>
                      <a:gd name="T13" fmla="*/ 1 h 414"/>
                      <a:gd name="T14" fmla="*/ 156 w 657"/>
                      <a:gd name="T15" fmla="*/ 1 h 414"/>
                      <a:gd name="T16" fmla="*/ 173 w 657"/>
                      <a:gd name="T17" fmla="*/ 1 h 414"/>
                      <a:gd name="T18" fmla="*/ 189 w 657"/>
                      <a:gd name="T19" fmla="*/ 1 h 414"/>
                      <a:gd name="T20" fmla="*/ 212 w 657"/>
                      <a:gd name="T21" fmla="*/ 1 h 414"/>
                      <a:gd name="T22" fmla="*/ 228 w 657"/>
                      <a:gd name="T23" fmla="*/ 1 h 414"/>
                      <a:gd name="T24" fmla="*/ 245 w 657"/>
                      <a:gd name="T25" fmla="*/ 1 h 414"/>
                      <a:gd name="T26" fmla="*/ 261 w 657"/>
                      <a:gd name="T27" fmla="*/ 1 h 414"/>
                      <a:gd name="T28" fmla="*/ 278 w 657"/>
                      <a:gd name="T29" fmla="*/ 1 h 414"/>
                      <a:gd name="T30" fmla="*/ 294 w 657"/>
                      <a:gd name="T31" fmla="*/ 1 h 414"/>
                      <a:gd name="T32" fmla="*/ 311 w 657"/>
                      <a:gd name="T33" fmla="*/ 1 h 414"/>
                      <a:gd name="T34" fmla="*/ 333 w 657"/>
                      <a:gd name="T35" fmla="*/ 1 h 414"/>
                      <a:gd name="T36" fmla="*/ 358 w 657"/>
                      <a:gd name="T37" fmla="*/ 1 h 414"/>
                      <a:gd name="T38" fmla="*/ 378 w 657"/>
                      <a:gd name="T39" fmla="*/ 1 h 414"/>
                      <a:gd name="T40" fmla="*/ 398 w 657"/>
                      <a:gd name="T41" fmla="*/ 1 h 414"/>
                      <a:gd name="T42" fmla="*/ 418 w 657"/>
                      <a:gd name="T43" fmla="*/ 1 h 414"/>
                      <a:gd name="T44" fmla="*/ 439 w 657"/>
                      <a:gd name="T45" fmla="*/ 1 h 414"/>
                      <a:gd name="T46" fmla="*/ 459 w 657"/>
                      <a:gd name="T47" fmla="*/ 1 h 414"/>
                      <a:gd name="T48" fmla="*/ 486 w 657"/>
                      <a:gd name="T49" fmla="*/ 1 h 414"/>
                      <a:gd name="T50" fmla="*/ 506 w 657"/>
                      <a:gd name="T51" fmla="*/ 1 h 414"/>
                      <a:gd name="T52" fmla="*/ 525 w 657"/>
                      <a:gd name="T53" fmla="*/ 1 h 414"/>
                      <a:gd name="T54" fmla="*/ 545 w 657"/>
                      <a:gd name="T55" fmla="*/ 1 h 414"/>
                      <a:gd name="T56" fmla="*/ 565 w 657"/>
                      <a:gd name="T57" fmla="*/ 1 h 414"/>
                      <a:gd name="T58" fmla="*/ 585 w 657"/>
                      <a:gd name="T59" fmla="*/ 1 h 414"/>
                      <a:gd name="T60" fmla="*/ 608 w 657"/>
                      <a:gd name="T61" fmla="*/ 1 h 414"/>
                      <a:gd name="T62" fmla="*/ 630 w 657"/>
                      <a:gd name="T63" fmla="*/ 1 h 414"/>
                      <a:gd name="T64" fmla="*/ 650 w 657"/>
                      <a:gd name="T65" fmla="*/ 1 h 414"/>
                      <a:gd name="T66" fmla="*/ 657 w 657"/>
                      <a:gd name="T67" fmla="*/ 1 h 414"/>
                      <a:gd name="T68" fmla="*/ 663 w 657"/>
                      <a:gd name="T69" fmla="*/ 1 h 414"/>
                      <a:gd name="T70" fmla="*/ 670 w 657"/>
                      <a:gd name="T71" fmla="*/ 1 h 414"/>
                      <a:gd name="T72" fmla="*/ 674 w 657"/>
                      <a:gd name="T73" fmla="*/ 0 h 414"/>
                      <a:gd name="T74" fmla="*/ 679 w 657"/>
                      <a:gd name="T75" fmla="*/ 0 h 414"/>
                      <a:gd name="T76" fmla="*/ 682 w 657"/>
                      <a:gd name="T77" fmla="*/ 0 h 414"/>
                      <a:gd name="T78" fmla="*/ 684 w 657"/>
                      <a:gd name="T79" fmla="*/ 0 h 414"/>
                      <a:gd name="T80" fmla="*/ 687 w 657"/>
                      <a:gd name="T81" fmla="*/ 0 h 414"/>
                      <a:gd name="T82" fmla="*/ 0 w 657"/>
                      <a:gd name="T83" fmla="*/ 0 h 414"/>
                      <a:gd name="T84" fmla="*/ 3 w 657"/>
                      <a:gd name="T85" fmla="*/ 0 h 414"/>
                      <a:gd name="T86" fmla="*/ 5 w 657"/>
                      <a:gd name="T87" fmla="*/ 0 h 414"/>
                      <a:gd name="T88" fmla="*/ 8 w 657"/>
                      <a:gd name="T89" fmla="*/ 0 h 414"/>
                      <a:gd name="T90" fmla="*/ 12 w 657"/>
                      <a:gd name="T91" fmla="*/ 0 h 414"/>
                      <a:gd name="T92" fmla="*/ 17 w 657"/>
                      <a:gd name="T93" fmla="*/ 0 h 414"/>
                      <a:gd name="T94" fmla="*/ 24 w 657"/>
                      <a:gd name="T95" fmla="*/ 1 h 414"/>
                      <a:gd name="T96" fmla="*/ 30 w 657"/>
                      <a:gd name="T97" fmla="*/ 1 h 414"/>
                      <a:gd name="T98" fmla="*/ 37 w 657"/>
                      <a:gd name="T99" fmla="*/ 1 h 414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w 657"/>
                      <a:gd name="T151" fmla="*/ 0 h 414"/>
                      <a:gd name="T152" fmla="*/ 657 w 657"/>
                      <a:gd name="T153" fmla="*/ 414 h 414"/>
                    </a:gdLst>
                    <a:ahLst/>
                    <a:cxnLst>
                      <a:cxn ang="T100">
                        <a:pos x="T0" y="T1"/>
                      </a:cxn>
                      <a:cxn ang="T101">
                        <a:pos x="T2" y="T3"/>
                      </a:cxn>
                      <a:cxn ang="T102">
                        <a:pos x="T4" y="T5"/>
                      </a:cxn>
                      <a:cxn ang="T103">
                        <a:pos x="T6" y="T7"/>
                      </a:cxn>
                      <a:cxn ang="T104">
                        <a:pos x="T8" y="T9"/>
                      </a:cxn>
                      <a:cxn ang="T105">
                        <a:pos x="T10" y="T11"/>
                      </a:cxn>
                      <a:cxn ang="T106">
                        <a:pos x="T12" y="T13"/>
                      </a:cxn>
                      <a:cxn ang="T107">
                        <a:pos x="T14" y="T15"/>
                      </a:cxn>
                      <a:cxn ang="T108">
                        <a:pos x="T16" y="T17"/>
                      </a:cxn>
                      <a:cxn ang="T109">
                        <a:pos x="T18" y="T19"/>
                      </a:cxn>
                      <a:cxn ang="T110">
                        <a:pos x="T20" y="T21"/>
                      </a:cxn>
                      <a:cxn ang="T111">
                        <a:pos x="T22" y="T23"/>
                      </a:cxn>
                      <a:cxn ang="T112">
                        <a:pos x="T24" y="T25"/>
                      </a:cxn>
                      <a:cxn ang="T113">
                        <a:pos x="T26" y="T27"/>
                      </a:cxn>
                      <a:cxn ang="T114">
                        <a:pos x="T28" y="T29"/>
                      </a:cxn>
                      <a:cxn ang="T115">
                        <a:pos x="T30" y="T31"/>
                      </a:cxn>
                      <a:cxn ang="T116">
                        <a:pos x="T32" y="T33"/>
                      </a:cxn>
                      <a:cxn ang="T117">
                        <a:pos x="T34" y="T35"/>
                      </a:cxn>
                      <a:cxn ang="T118">
                        <a:pos x="T36" y="T37"/>
                      </a:cxn>
                      <a:cxn ang="T119">
                        <a:pos x="T38" y="T39"/>
                      </a:cxn>
                      <a:cxn ang="T120">
                        <a:pos x="T40" y="T41"/>
                      </a:cxn>
                      <a:cxn ang="T121">
                        <a:pos x="T42" y="T43"/>
                      </a:cxn>
                      <a:cxn ang="T122">
                        <a:pos x="T44" y="T45"/>
                      </a:cxn>
                      <a:cxn ang="T123">
                        <a:pos x="T46" y="T47"/>
                      </a:cxn>
                      <a:cxn ang="T124">
                        <a:pos x="T48" y="T49"/>
                      </a:cxn>
                      <a:cxn ang="T125">
                        <a:pos x="T50" y="T51"/>
                      </a:cxn>
                      <a:cxn ang="T126">
                        <a:pos x="T52" y="T53"/>
                      </a:cxn>
                      <a:cxn ang="T127">
                        <a:pos x="T54" y="T55"/>
                      </a:cxn>
                      <a:cxn ang="T128">
                        <a:pos x="T56" y="T57"/>
                      </a:cxn>
                      <a:cxn ang="T129">
                        <a:pos x="T58" y="T59"/>
                      </a:cxn>
                      <a:cxn ang="T130">
                        <a:pos x="T60" y="T61"/>
                      </a:cxn>
                      <a:cxn ang="T131">
                        <a:pos x="T62" y="T63"/>
                      </a:cxn>
                      <a:cxn ang="T132">
                        <a:pos x="T64" y="T65"/>
                      </a:cxn>
                      <a:cxn ang="T133">
                        <a:pos x="T66" y="T67"/>
                      </a:cxn>
                      <a:cxn ang="T134">
                        <a:pos x="T68" y="T69"/>
                      </a:cxn>
                      <a:cxn ang="T135">
                        <a:pos x="T70" y="T71"/>
                      </a:cxn>
                      <a:cxn ang="T136">
                        <a:pos x="T72" y="T73"/>
                      </a:cxn>
                      <a:cxn ang="T137">
                        <a:pos x="T74" y="T75"/>
                      </a:cxn>
                      <a:cxn ang="T138">
                        <a:pos x="T76" y="T77"/>
                      </a:cxn>
                      <a:cxn ang="T139">
                        <a:pos x="T78" y="T79"/>
                      </a:cxn>
                      <a:cxn ang="T140">
                        <a:pos x="T80" y="T81"/>
                      </a:cxn>
                      <a:cxn ang="T141">
                        <a:pos x="T82" y="T83"/>
                      </a:cxn>
                      <a:cxn ang="T142">
                        <a:pos x="T84" y="T85"/>
                      </a:cxn>
                      <a:cxn ang="T143">
                        <a:pos x="T86" y="T87"/>
                      </a:cxn>
                      <a:cxn ang="T144">
                        <a:pos x="T88" y="T89"/>
                      </a:cxn>
                      <a:cxn ang="T145">
                        <a:pos x="T90" y="T91"/>
                      </a:cxn>
                      <a:cxn ang="T146">
                        <a:pos x="T92" y="T93"/>
                      </a:cxn>
                      <a:cxn ang="T147">
                        <a:pos x="T94" y="T95"/>
                      </a:cxn>
                      <a:cxn ang="T148">
                        <a:pos x="T96" y="T97"/>
                      </a:cxn>
                      <a:cxn ang="T149">
                        <a:pos x="T98" y="T99"/>
                      </a:cxn>
                    </a:cxnLst>
                    <a:rect l="T150" t="T151" r="T152" b="T153"/>
                    <a:pathLst>
                      <a:path w="657" h="414">
                        <a:moveTo>
                          <a:pt x="37" y="409"/>
                        </a:moveTo>
                        <a:lnTo>
                          <a:pt x="53" y="408"/>
                        </a:lnTo>
                        <a:lnTo>
                          <a:pt x="69" y="407"/>
                        </a:lnTo>
                        <a:lnTo>
                          <a:pt x="85" y="406"/>
                        </a:lnTo>
                        <a:lnTo>
                          <a:pt x="102" y="406"/>
                        </a:lnTo>
                        <a:lnTo>
                          <a:pt x="118" y="404"/>
                        </a:lnTo>
                        <a:lnTo>
                          <a:pt x="134" y="403"/>
                        </a:lnTo>
                        <a:lnTo>
                          <a:pt x="150" y="403"/>
                        </a:lnTo>
                        <a:lnTo>
                          <a:pt x="167" y="402"/>
                        </a:lnTo>
                        <a:lnTo>
                          <a:pt x="183" y="402"/>
                        </a:lnTo>
                        <a:lnTo>
                          <a:pt x="200" y="401"/>
                        </a:lnTo>
                        <a:lnTo>
                          <a:pt x="216" y="401"/>
                        </a:lnTo>
                        <a:lnTo>
                          <a:pt x="233" y="401"/>
                        </a:lnTo>
                        <a:lnTo>
                          <a:pt x="249" y="399"/>
                        </a:lnTo>
                        <a:lnTo>
                          <a:pt x="266" y="399"/>
                        </a:lnTo>
                        <a:lnTo>
                          <a:pt x="282" y="399"/>
                        </a:lnTo>
                        <a:lnTo>
                          <a:pt x="299" y="399"/>
                        </a:lnTo>
                        <a:lnTo>
                          <a:pt x="320" y="399"/>
                        </a:lnTo>
                        <a:lnTo>
                          <a:pt x="340" y="399"/>
                        </a:lnTo>
                        <a:lnTo>
                          <a:pt x="360" y="401"/>
                        </a:lnTo>
                        <a:lnTo>
                          <a:pt x="380" y="401"/>
                        </a:lnTo>
                        <a:lnTo>
                          <a:pt x="400" y="401"/>
                        </a:lnTo>
                        <a:lnTo>
                          <a:pt x="421" y="402"/>
                        </a:lnTo>
                        <a:lnTo>
                          <a:pt x="441" y="403"/>
                        </a:lnTo>
                        <a:lnTo>
                          <a:pt x="462" y="403"/>
                        </a:lnTo>
                        <a:lnTo>
                          <a:pt x="482" y="404"/>
                        </a:lnTo>
                        <a:lnTo>
                          <a:pt x="501" y="406"/>
                        </a:lnTo>
                        <a:lnTo>
                          <a:pt x="521" y="407"/>
                        </a:lnTo>
                        <a:lnTo>
                          <a:pt x="541" y="408"/>
                        </a:lnTo>
                        <a:lnTo>
                          <a:pt x="561" y="409"/>
                        </a:lnTo>
                        <a:lnTo>
                          <a:pt x="581" y="411"/>
                        </a:lnTo>
                        <a:lnTo>
                          <a:pt x="600" y="413"/>
                        </a:lnTo>
                        <a:lnTo>
                          <a:pt x="620" y="414"/>
                        </a:lnTo>
                        <a:lnTo>
                          <a:pt x="627" y="367"/>
                        </a:lnTo>
                        <a:lnTo>
                          <a:pt x="633" y="318"/>
                        </a:lnTo>
                        <a:lnTo>
                          <a:pt x="640" y="269"/>
                        </a:lnTo>
                        <a:lnTo>
                          <a:pt x="644" y="217"/>
                        </a:lnTo>
                        <a:lnTo>
                          <a:pt x="649" y="165"/>
                        </a:lnTo>
                        <a:lnTo>
                          <a:pt x="652" y="111"/>
                        </a:lnTo>
                        <a:lnTo>
                          <a:pt x="654" y="56"/>
                        </a:lnTo>
                        <a:lnTo>
                          <a:pt x="657" y="0"/>
                        </a:lnTo>
                        <a:lnTo>
                          <a:pt x="0" y="0"/>
                        </a:lnTo>
                        <a:lnTo>
                          <a:pt x="3" y="55"/>
                        </a:lnTo>
                        <a:lnTo>
                          <a:pt x="5" y="111"/>
                        </a:lnTo>
                        <a:lnTo>
                          <a:pt x="8" y="163"/>
                        </a:lnTo>
                        <a:lnTo>
                          <a:pt x="12" y="215"/>
                        </a:lnTo>
                        <a:lnTo>
                          <a:pt x="17" y="265"/>
                        </a:lnTo>
                        <a:lnTo>
                          <a:pt x="24" y="315"/>
                        </a:lnTo>
                        <a:lnTo>
                          <a:pt x="30" y="363"/>
                        </a:lnTo>
                        <a:lnTo>
                          <a:pt x="37" y="409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4" name="Freeform 23"/>
                  <p:cNvSpPr>
                    <a:spLocks/>
                  </p:cNvSpPr>
                  <p:nvPr/>
                </p:nvSpPr>
                <p:spPr bwMode="auto">
                  <a:xfrm>
                    <a:off x="2598" y="2380"/>
                    <a:ext cx="532" cy="164"/>
                  </a:xfrm>
                  <a:custGeom>
                    <a:avLst/>
                    <a:gdLst>
                      <a:gd name="T0" fmla="*/ 226 w 529"/>
                      <a:gd name="T1" fmla="*/ 0 h 456"/>
                      <a:gd name="T2" fmla="*/ 197 w 529"/>
                      <a:gd name="T3" fmla="*/ 0 h 456"/>
                      <a:gd name="T4" fmla="*/ 167 w 529"/>
                      <a:gd name="T5" fmla="*/ 0 h 456"/>
                      <a:gd name="T6" fmla="*/ 137 w 529"/>
                      <a:gd name="T7" fmla="*/ 0 h 456"/>
                      <a:gd name="T8" fmla="*/ 108 w 529"/>
                      <a:gd name="T9" fmla="*/ 0 h 456"/>
                      <a:gd name="T10" fmla="*/ 73 w 529"/>
                      <a:gd name="T11" fmla="*/ 0 h 456"/>
                      <a:gd name="T12" fmla="*/ 43 w 529"/>
                      <a:gd name="T13" fmla="*/ 0 h 456"/>
                      <a:gd name="T14" fmla="*/ 15 w 529"/>
                      <a:gd name="T15" fmla="*/ 0 h 456"/>
                      <a:gd name="T16" fmla="*/ 17 w 529"/>
                      <a:gd name="T17" fmla="*/ 0 h 456"/>
                      <a:gd name="T18" fmla="*/ 55 w 529"/>
                      <a:gd name="T19" fmla="*/ 0 h 456"/>
                      <a:gd name="T20" fmla="*/ 105 w 529"/>
                      <a:gd name="T21" fmla="*/ 1 h 456"/>
                      <a:gd name="T22" fmla="*/ 153 w 529"/>
                      <a:gd name="T23" fmla="*/ 1 h 456"/>
                      <a:gd name="T24" fmla="*/ 189 w 529"/>
                      <a:gd name="T25" fmla="*/ 1 h 456"/>
                      <a:gd name="T26" fmla="*/ 212 w 529"/>
                      <a:gd name="T27" fmla="*/ 1 h 456"/>
                      <a:gd name="T28" fmla="*/ 235 w 529"/>
                      <a:gd name="T29" fmla="*/ 1 h 456"/>
                      <a:gd name="T30" fmla="*/ 259 w 529"/>
                      <a:gd name="T31" fmla="*/ 1 h 456"/>
                      <a:gd name="T32" fmla="*/ 289 w 529"/>
                      <a:gd name="T33" fmla="*/ 1 h 456"/>
                      <a:gd name="T34" fmla="*/ 312 w 529"/>
                      <a:gd name="T35" fmla="*/ 1 h 456"/>
                      <a:gd name="T36" fmla="*/ 335 w 529"/>
                      <a:gd name="T37" fmla="*/ 1 h 456"/>
                      <a:gd name="T38" fmla="*/ 358 w 529"/>
                      <a:gd name="T39" fmla="*/ 1 h 456"/>
                      <a:gd name="T40" fmla="*/ 393 w 529"/>
                      <a:gd name="T41" fmla="*/ 1 h 456"/>
                      <a:gd name="T42" fmla="*/ 441 w 529"/>
                      <a:gd name="T43" fmla="*/ 1 h 456"/>
                      <a:gd name="T44" fmla="*/ 491 w 529"/>
                      <a:gd name="T45" fmla="*/ 0 h 456"/>
                      <a:gd name="T46" fmla="*/ 530 w 529"/>
                      <a:gd name="T47" fmla="*/ 0 h 456"/>
                      <a:gd name="T48" fmla="*/ 529 w 529"/>
                      <a:gd name="T49" fmla="*/ 0 h 456"/>
                      <a:gd name="T50" fmla="*/ 493 w 529"/>
                      <a:gd name="T51" fmla="*/ 0 h 456"/>
                      <a:gd name="T52" fmla="*/ 454 w 529"/>
                      <a:gd name="T53" fmla="*/ 0 h 456"/>
                      <a:gd name="T54" fmla="*/ 414 w 529"/>
                      <a:gd name="T55" fmla="*/ 0 h 456"/>
                      <a:gd name="T56" fmla="*/ 378 w 529"/>
                      <a:gd name="T57" fmla="*/ 0 h 456"/>
                      <a:gd name="T58" fmla="*/ 340 w 529"/>
                      <a:gd name="T59" fmla="*/ 0 h 456"/>
                      <a:gd name="T60" fmla="*/ 303 w 529"/>
                      <a:gd name="T61" fmla="*/ 0 h 456"/>
                      <a:gd name="T62" fmla="*/ 259 w 529"/>
                      <a:gd name="T63" fmla="*/ 0 h 45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529"/>
                      <a:gd name="T97" fmla="*/ 0 h 456"/>
                      <a:gd name="T98" fmla="*/ 529 w 529"/>
                      <a:gd name="T99" fmla="*/ 456 h 456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529" h="456">
                        <a:moveTo>
                          <a:pt x="235" y="0"/>
                        </a:moveTo>
                        <a:lnTo>
                          <a:pt x="220" y="0"/>
                        </a:lnTo>
                        <a:lnTo>
                          <a:pt x="205" y="0"/>
                        </a:lnTo>
                        <a:lnTo>
                          <a:pt x="191" y="0"/>
                        </a:lnTo>
                        <a:lnTo>
                          <a:pt x="175" y="0"/>
                        </a:lnTo>
                        <a:lnTo>
                          <a:pt x="161" y="1"/>
                        </a:lnTo>
                        <a:lnTo>
                          <a:pt x="146" y="1"/>
                        </a:lnTo>
                        <a:lnTo>
                          <a:pt x="131" y="1"/>
                        </a:lnTo>
                        <a:lnTo>
                          <a:pt x="117" y="1"/>
                        </a:lnTo>
                        <a:lnTo>
                          <a:pt x="102" y="3"/>
                        </a:lnTo>
                        <a:lnTo>
                          <a:pt x="87" y="3"/>
                        </a:lnTo>
                        <a:lnTo>
                          <a:pt x="73" y="4"/>
                        </a:lnTo>
                        <a:lnTo>
                          <a:pt x="59" y="4"/>
                        </a:lnTo>
                        <a:lnTo>
                          <a:pt x="43" y="5"/>
                        </a:lnTo>
                        <a:lnTo>
                          <a:pt x="29" y="6"/>
                        </a:lnTo>
                        <a:lnTo>
                          <a:pt x="15" y="6"/>
                        </a:lnTo>
                        <a:lnTo>
                          <a:pt x="0" y="7"/>
                        </a:lnTo>
                        <a:lnTo>
                          <a:pt x="17" y="76"/>
                        </a:lnTo>
                        <a:lnTo>
                          <a:pt x="35" y="140"/>
                        </a:lnTo>
                        <a:lnTo>
                          <a:pt x="55" y="198"/>
                        </a:lnTo>
                        <a:lnTo>
                          <a:pt x="77" y="251"/>
                        </a:lnTo>
                        <a:lnTo>
                          <a:pt x="99" y="299"/>
                        </a:lnTo>
                        <a:lnTo>
                          <a:pt x="122" y="341"/>
                        </a:lnTo>
                        <a:lnTo>
                          <a:pt x="147" y="376"/>
                        </a:lnTo>
                        <a:lnTo>
                          <a:pt x="171" y="406"/>
                        </a:lnTo>
                        <a:lnTo>
                          <a:pt x="183" y="418"/>
                        </a:lnTo>
                        <a:lnTo>
                          <a:pt x="194" y="428"/>
                        </a:lnTo>
                        <a:lnTo>
                          <a:pt x="206" y="436"/>
                        </a:lnTo>
                        <a:lnTo>
                          <a:pt x="218" y="444"/>
                        </a:lnTo>
                        <a:lnTo>
                          <a:pt x="229" y="449"/>
                        </a:lnTo>
                        <a:lnTo>
                          <a:pt x="241" y="452"/>
                        </a:lnTo>
                        <a:lnTo>
                          <a:pt x="253" y="455"/>
                        </a:lnTo>
                        <a:lnTo>
                          <a:pt x="266" y="456"/>
                        </a:lnTo>
                        <a:lnTo>
                          <a:pt x="277" y="455"/>
                        </a:lnTo>
                        <a:lnTo>
                          <a:pt x="288" y="454"/>
                        </a:lnTo>
                        <a:lnTo>
                          <a:pt x="300" y="450"/>
                        </a:lnTo>
                        <a:lnTo>
                          <a:pt x="311" y="444"/>
                        </a:lnTo>
                        <a:lnTo>
                          <a:pt x="323" y="438"/>
                        </a:lnTo>
                        <a:lnTo>
                          <a:pt x="334" y="429"/>
                        </a:lnTo>
                        <a:lnTo>
                          <a:pt x="346" y="419"/>
                        </a:lnTo>
                        <a:lnTo>
                          <a:pt x="357" y="408"/>
                        </a:lnTo>
                        <a:lnTo>
                          <a:pt x="381" y="380"/>
                        </a:lnTo>
                        <a:lnTo>
                          <a:pt x="405" y="344"/>
                        </a:lnTo>
                        <a:lnTo>
                          <a:pt x="429" y="304"/>
                        </a:lnTo>
                        <a:lnTo>
                          <a:pt x="452" y="256"/>
                        </a:lnTo>
                        <a:lnTo>
                          <a:pt x="473" y="203"/>
                        </a:lnTo>
                        <a:lnTo>
                          <a:pt x="494" y="145"/>
                        </a:lnTo>
                        <a:lnTo>
                          <a:pt x="512" y="81"/>
                        </a:lnTo>
                        <a:lnTo>
                          <a:pt x="529" y="12"/>
                        </a:lnTo>
                        <a:lnTo>
                          <a:pt x="511" y="11"/>
                        </a:lnTo>
                        <a:lnTo>
                          <a:pt x="494" y="10"/>
                        </a:lnTo>
                        <a:lnTo>
                          <a:pt x="475" y="7"/>
                        </a:lnTo>
                        <a:lnTo>
                          <a:pt x="457" y="6"/>
                        </a:lnTo>
                        <a:lnTo>
                          <a:pt x="438" y="6"/>
                        </a:lnTo>
                        <a:lnTo>
                          <a:pt x="421" y="5"/>
                        </a:lnTo>
                        <a:lnTo>
                          <a:pt x="402" y="4"/>
                        </a:lnTo>
                        <a:lnTo>
                          <a:pt x="383" y="3"/>
                        </a:lnTo>
                        <a:lnTo>
                          <a:pt x="366" y="3"/>
                        </a:lnTo>
                        <a:lnTo>
                          <a:pt x="347" y="1"/>
                        </a:lnTo>
                        <a:lnTo>
                          <a:pt x="328" y="1"/>
                        </a:lnTo>
                        <a:lnTo>
                          <a:pt x="310" y="1"/>
                        </a:lnTo>
                        <a:lnTo>
                          <a:pt x="291" y="0"/>
                        </a:lnTo>
                        <a:lnTo>
                          <a:pt x="272" y="0"/>
                        </a:lnTo>
                        <a:lnTo>
                          <a:pt x="253" y="0"/>
                        </a:lnTo>
                        <a:lnTo>
                          <a:pt x="235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5" name="Freeform 24"/>
                  <p:cNvSpPr>
                    <a:spLocks/>
                  </p:cNvSpPr>
                  <p:nvPr/>
                </p:nvSpPr>
                <p:spPr bwMode="auto">
                  <a:xfrm>
                    <a:off x="3215" y="1956"/>
                    <a:ext cx="451" cy="180"/>
                  </a:xfrm>
                  <a:custGeom>
                    <a:avLst/>
                    <a:gdLst>
                      <a:gd name="T0" fmla="*/ 19 w 510"/>
                      <a:gd name="T1" fmla="*/ 1 h 497"/>
                      <a:gd name="T2" fmla="*/ 244 w 510"/>
                      <a:gd name="T3" fmla="*/ 1 h 497"/>
                      <a:gd name="T4" fmla="*/ 241 w 510"/>
                      <a:gd name="T5" fmla="*/ 1 h 497"/>
                      <a:gd name="T6" fmla="*/ 236 w 510"/>
                      <a:gd name="T7" fmla="*/ 1 h 497"/>
                      <a:gd name="T8" fmla="*/ 230 w 510"/>
                      <a:gd name="T9" fmla="*/ 1 h 497"/>
                      <a:gd name="T10" fmla="*/ 221 w 510"/>
                      <a:gd name="T11" fmla="*/ 0 h 497"/>
                      <a:gd name="T12" fmla="*/ 211 w 510"/>
                      <a:gd name="T13" fmla="*/ 0 h 497"/>
                      <a:gd name="T14" fmla="*/ 200 w 510"/>
                      <a:gd name="T15" fmla="*/ 0 h 497"/>
                      <a:gd name="T16" fmla="*/ 186 w 510"/>
                      <a:gd name="T17" fmla="*/ 0 h 497"/>
                      <a:gd name="T18" fmla="*/ 171 w 510"/>
                      <a:gd name="T19" fmla="*/ 0 h 497"/>
                      <a:gd name="T20" fmla="*/ 161 w 510"/>
                      <a:gd name="T21" fmla="*/ 0 h 497"/>
                      <a:gd name="T22" fmla="*/ 151 w 510"/>
                      <a:gd name="T23" fmla="*/ 0 h 497"/>
                      <a:gd name="T24" fmla="*/ 141 w 510"/>
                      <a:gd name="T25" fmla="*/ 0 h 497"/>
                      <a:gd name="T26" fmla="*/ 130 w 510"/>
                      <a:gd name="T27" fmla="*/ 0 h 497"/>
                      <a:gd name="T28" fmla="*/ 118 w 510"/>
                      <a:gd name="T29" fmla="*/ 0 h 497"/>
                      <a:gd name="T30" fmla="*/ 109 w 510"/>
                      <a:gd name="T31" fmla="*/ 0 h 497"/>
                      <a:gd name="T32" fmla="*/ 98 w 510"/>
                      <a:gd name="T33" fmla="*/ 0 h 497"/>
                      <a:gd name="T34" fmla="*/ 87 w 510"/>
                      <a:gd name="T35" fmla="*/ 0 h 497"/>
                      <a:gd name="T36" fmla="*/ 77 w 510"/>
                      <a:gd name="T37" fmla="*/ 0 h 497"/>
                      <a:gd name="T38" fmla="*/ 66 w 510"/>
                      <a:gd name="T39" fmla="*/ 0 h 497"/>
                      <a:gd name="T40" fmla="*/ 56 w 510"/>
                      <a:gd name="T41" fmla="*/ 0 h 497"/>
                      <a:gd name="T42" fmla="*/ 44 w 510"/>
                      <a:gd name="T43" fmla="*/ 0 h 497"/>
                      <a:gd name="T44" fmla="*/ 34 w 510"/>
                      <a:gd name="T45" fmla="*/ 0 h 497"/>
                      <a:gd name="T46" fmla="*/ 23 w 510"/>
                      <a:gd name="T47" fmla="*/ 0 h 497"/>
                      <a:gd name="T48" fmla="*/ 11 w 510"/>
                      <a:gd name="T49" fmla="*/ 0 h 497"/>
                      <a:gd name="T50" fmla="*/ 0 w 510"/>
                      <a:gd name="T51" fmla="*/ 0 h 497"/>
                      <a:gd name="T52" fmla="*/ 4 w 510"/>
                      <a:gd name="T53" fmla="*/ 0 h 497"/>
                      <a:gd name="T54" fmla="*/ 7 w 510"/>
                      <a:gd name="T55" fmla="*/ 0 h 497"/>
                      <a:gd name="T56" fmla="*/ 10 w 510"/>
                      <a:gd name="T57" fmla="*/ 0 h 497"/>
                      <a:gd name="T58" fmla="*/ 13 w 510"/>
                      <a:gd name="T59" fmla="*/ 1 h 497"/>
                      <a:gd name="T60" fmla="*/ 15 w 510"/>
                      <a:gd name="T61" fmla="*/ 1 h 497"/>
                      <a:gd name="T62" fmla="*/ 17 w 510"/>
                      <a:gd name="T63" fmla="*/ 1 h 497"/>
                      <a:gd name="T64" fmla="*/ 18 w 510"/>
                      <a:gd name="T65" fmla="*/ 1 h 497"/>
                      <a:gd name="T66" fmla="*/ 19 w 510"/>
                      <a:gd name="T67" fmla="*/ 1 h 497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510"/>
                      <a:gd name="T103" fmla="*/ 0 h 497"/>
                      <a:gd name="T104" fmla="*/ 510 w 510"/>
                      <a:gd name="T105" fmla="*/ 497 h 497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510" h="497">
                        <a:moveTo>
                          <a:pt x="39" y="497"/>
                        </a:moveTo>
                        <a:lnTo>
                          <a:pt x="510" y="497"/>
                        </a:lnTo>
                        <a:lnTo>
                          <a:pt x="504" y="429"/>
                        </a:lnTo>
                        <a:lnTo>
                          <a:pt x="494" y="362"/>
                        </a:lnTo>
                        <a:lnTo>
                          <a:pt x="480" y="298"/>
                        </a:lnTo>
                        <a:lnTo>
                          <a:pt x="462" y="234"/>
                        </a:lnTo>
                        <a:lnTo>
                          <a:pt x="441" y="172"/>
                        </a:lnTo>
                        <a:lnTo>
                          <a:pt x="417" y="113"/>
                        </a:lnTo>
                        <a:lnTo>
                          <a:pt x="388" y="55"/>
                        </a:lnTo>
                        <a:lnTo>
                          <a:pt x="357" y="0"/>
                        </a:lnTo>
                        <a:lnTo>
                          <a:pt x="336" y="5"/>
                        </a:lnTo>
                        <a:lnTo>
                          <a:pt x="314" y="11"/>
                        </a:lnTo>
                        <a:lnTo>
                          <a:pt x="294" y="16"/>
                        </a:lnTo>
                        <a:lnTo>
                          <a:pt x="272" y="21"/>
                        </a:lnTo>
                        <a:lnTo>
                          <a:pt x="250" y="26"/>
                        </a:lnTo>
                        <a:lnTo>
                          <a:pt x="227" y="31"/>
                        </a:lnTo>
                        <a:lnTo>
                          <a:pt x="205" y="34"/>
                        </a:lnTo>
                        <a:lnTo>
                          <a:pt x="183" y="39"/>
                        </a:lnTo>
                        <a:lnTo>
                          <a:pt x="161" y="43"/>
                        </a:lnTo>
                        <a:lnTo>
                          <a:pt x="138" y="47"/>
                        </a:lnTo>
                        <a:lnTo>
                          <a:pt x="115" y="50"/>
                        </a:lnTo>
                        <a:lnTo>
                          <a:pt x="93" y="54"/>
                        </a:lnTo>
                        <a:lnTo>
                          <a:pt x="70" y="58"/>
                        </a:lnTo>
                        <a:lnTo>
                          <a:pt x="47" y="62"/>
                        </a:lnTo>
                        <a:lnTo>
                          <a:pt x="23" y="65"/>
                        </a:lnTo>
                        <a:lnTo>
                          <a:pt x="0" y="68"/>
                        </a:lnTo>
                        <a:lnTo>
                          <a:pt x="7" y="119"/>
                        </a:lnTo>
                        <a:lnTo>
                          <a:pt x="15" y="172"/>
                        </a:lnTo>
                        <a:lnTo>
                          <a:pt x="22" y="225"/>
                        </a:lnTo>
                        <a:lnTo>
                          <a:pt x="27" y="278"/>
                        </a:lnTo>
                        <a:lnTo>
                          <a:pt x="32" y="333"/>
                        </a:lnTo>
                        <a:lnTo>
                          <a:pt x="35" y="387"/>
                        </a:lnTo>
                        <a:lnTo>
                          <a:pt x="37" y="441"/>
                        </a:lnTo>
                        <a:lnTo>
                          <a:pt x="39" y="497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6" name="Freeform 25"/>
                  <p:cNvSpPr>
                    <a:spLocks/>
                  </p:cNvSpPr>
                  <p:nvPr/>
                </p:nvSpPr>
                <p:spPr bwMode="auto">
                  <a:xfrm>
                    <a:off x="3076" y="1800"/>
                    <a:ext cx="378" cy="131"/>
                  </a:xfrm>
                  <a:custGeom>
                    <a:avLst/>
                    <a:gdLst>
                      <a:gd name="T0" fmla="*/ 200 w 429"/>
                      <a:gd name="T1" fmla="*/ 1 h 364"/>
                      <a:gd name="T2" fmla="*/ 191 w 429"/>
                      <a:gd name="T3" fmla="*/ 1 h 364"/>
                      <a:gd name="T4" fmla="*/ 180 w 429"/>
                      <a:gd name="T5" fmla="*/ 0 h 364"/>
                      <a:gd name="T6" fmla="*/ 170 w 429"/>
                      <a:gd name="T7" fmla="*/ 0 h 364"/>
                      <a:gd name="T8" fmla="*/ 159 w 429"/>
                      <a:gd name="T9" fmla="*/ 0 h 364"/>
                      <a:gd name="T10" fmla="*/ 147 w 429"/>
                      <a:gd name="T11" fmla="*/ 0 h 364"/>
                      <a:gd name="T12" fmla="*/ 134 w 429"/>
                      <a:gd name="T13" fmla="*/ 0 h 364"/>
                      <a:gd name="T14" fmla="*/ 122 w 429"/>
                      <a:gd name="T15" fmla="*/ 0 h 364"/>
                      <a:gd name="T16" fmla="*/ 108 w 429"/>
                      <a:gd name="T17" fmla="*/ 0 h 364"/>
                      <a:gd name="T18" fmla="*/ 96 w 429"/>
                      <a:gd name="T19" fmla="*/ 0 h 364"/>
                      <a:gd name="T20" fmla="*/ 83 w 429"/>
                      <a:gd name="T21" fmla="*/ 0 h 364"/>
                      <a:gd name="T22" fmla="*/ 69 w 429"/>
                      <a:gd name="T23" fmla="*/ 0 h 364"/>
                      <a:gd name="T24" fmla="*/ 56 w 429"/>
                      <a:gd name="T25" fmla="*/ 0 h 364"/>
                      <a:gd name="T26" fmla="*/ 42 w 429"/>
                      <a:gd name="T27" fmla="*/ 0 h 364"/>
                      <a:gd name="T28" fmla="*/ 29 w 429"/>
                      <a:gd name="T29" fmla="*/ 0 h 364"/>
                      <a:gd name="T30" fmla="*/ 14 w 429"/>
                      <a:gd name="T31" fmla="*/ 0 h 364"/>
                      <a:gd name="T32" fmla="*/ 0 w 429"/>
                      <a:gd name="T33" fmla="*/ 0 h 364"/>
                      <a:gd name="T34" fmla="*/ 9 w 429"/>
                      <a:gd name="T35" fmla="*/ 0 h 364"/>
                      <a:gd name="T36" fmla="*/ 17 w 429"/>
                      <a:gd name="T37" fmla="*/ 0 h 364"/>
                      <a:gd name="T38" fmla="*/ 26 w 429"/>
                      <a:gd name="T39" fmla="*/ 0 h 364"/>
                      <a:gd name="T40" fmla="*/ 33 w 429"/>
                      <a:gd name="T41" fmla="*/ 0 h 364"/>
                      <a:gd name="T42" fmla="*/ 42 w 429"/>
                      <a:gd name="T43" fmla="*/ 0 h 364"/>
                      <a:gd name="T44" fmla="*/ 49 w 429"/>
                      <a:gd name="T45" fmla="*/ 0 h 364"/>
                      <a:gd name="T46" fmla="*/ 56 w 429"/>
                      <a:gd name="T47" fmla="*/ 1 h 364"/>
                      <a:gd name="T48" fmla="*/ 61 w 429"/>
                      <a:gd name="T49" fmla="*/ 1 h 364"/>
                      <a:gd name="T50" fmla="*/ 70 w 429"/>
                      <a:gd name="T51" fmla="*/ 1 h 364"/>
                      <a:gd name="T52" fmla="*/ 79 w 429"/>
                      <a:gd name="T53" fmla="*/ 1 h 364"/>
                      <a:gd name="T54" fmla="*/ 89 w 429"/>
                      <a:gd name="T55" fmla="*/ 1 h 364"/>
                      <a:gd name="T56" fmla="*/ 97 w 429"/>
                      <a:gd name="T57" fmla="*/ 1 h 364"/>
                      <a:gd name="T58" fmla="*/ 107 w 429"/>
                      <a:gd name="T59" fmla="*/ 1 h 364"/>
                      <a:gd name="T60" fmla="*/ 115 w 429"/>
                      <a:gd name="T61" fmla="*/ 1 h 364"/>
                      <a:gd name="T62" fmla="*/ 123 w 429"/>
                      <a:gd name="T63" fmla="*/ 1 h 364"/>
                      <a:gd name="T64" fmla="*/ 133 w 429"/>
                      <a:gd name="T65" fmla="*/ 1 h 364"/>
                      <a:gd name="T66" fmla="*/ 141 w 429"/>
                      <a:gd name="T67" fmla="*/ 1 h 364"/>
                      <a:gd name="T68" fmla="*/ 151 w 429"/>
                      <a:gd name="T69" fmla="*/ 1 h 364"/>
                      <a:gd name="T70" fmla="*/ 159 w 429"/>
                      <a:gd name="T71" fmla="*/ 1 h 364"/>
                      <a:gd name="T72" fmla="*/ 167 w 429"/>
                      <a:gd name="T73" fmla="*/ 1 h 364"/>
                      <a:gd name="T74" fmla="*/ 175 w 429"/>
                      <a:gd name="T75" fmla="*/ 1 h 364"/>
                      <a:gd name="T76" fmla="*/ 185 w 429"/>
                      <a:gd name="T77" fmla="*/ 1 h 364"/>
                      <a:gd name="T78" fmla="*/ 193 w 429"/>
                      <a:gd name="T79" fmla="*/ 1 h 364"/>
                      <a:gd name="T80" fmla="*/ 200 w 429"/>
                      <a:gd name="T81" fmla="*/ 1 h 364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429"/>
                      <a:gd name="T124" fmla="*/ 0 h 364"/>
                      <a:gd name="T125" fmla="*/ 429 w 429"/>
                      <a:gd name="T126" fmla="*/ 364 h 364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429" h="364">
                        <a:moveTo>
                          <a:pt x="429" y="312"/>
                        </a:moveTo>
                        <a:lnTo>
                          <a:pt x="409" y="286"/>
                        </a:lnTo>
                        <a:lnTo>
                          <a:pt x="385" y="262"/>
                        </a:lnTo>
                        <a:lnTo>
                          <a:pt x="362" y="237"/>
                        </a:lnTo>
                        <a:lnTo>
                          <a:pt x="338" y="214"/>
                        </a:lnTo>
                        <a:lnTo>
                          <a:pt x="313" y="190"/>
                        </a:lnTo>
                        <a:lnTo>
                          <a:pt x="287" y="168"/>
                        </a:lnTo>
                        <a:lnTo>
                          <a:pt x="261" y="146"/>
                        </a:lnTo>
                        <a:lnTo>
                          <a:pt x="233" y="125"/>
                        </a:lnTo>
                        <a:lnTo>
                          <a:pt x="206" y="106"/>
                        </a:lnTo>
                        <a:lnTo>
                          <a:pt x="177" y="86"/>
                        </a:lnTo>
                        <a:lnTo>
                          <a:pt x="149" y="69"/>
                        </a:lnTo>
                        <a:lnTo>
                          <a:pt x="120" y="52"/>
                        </a:lnTo>
                        <a:lnTo>
                          <a:pt x="90" y="37"/>
                        </a:lnTo>
                        <a:lnTo>
                          <a:pt x="61" y="23"/>
                        </a:lnTo>
                        <a:lnTo>
                          <a:pt x="30" y="11"/>
                        </a:lnTo>
                        <a:lnTo>
                          <a:pt x="0" y="0"/>
                        </a:lnTo>
                        <a:lnTo>
                          <a:pt x="19" y="37"/>
                        </a:lnTo>
                        <a:lnTo>
                          <a:pt x="36" y="77"/>
                        </a:lnTo>
                        <a:lnTo>
                          <a:pt x="55" y="122"/>
                        </a:lnTo>
                        <a:lnTo>
                          <a:pt x="73" y="168"/>
                        </a:lnTo>
                        <a:lnTo>
                          <a:pt x="89" y="216"/>
                        </a:lnTo>
                        <a:lnTo>
                          <a:pt x="105" y="265"/>
                        </a:lnTo>
                        <a:lnTo>
                          <a:pt x="119" y="315"/>
                        </a:lnTo>
                        <a:lnTo>
                          <a:pt x="131" y="364"/>
                        </a:lnTo>
                        <a:lnTo>
                          <a:pt x="151" y="361"/>
                        </a:lnTo>
                        <a:lnTo>
                          <a:pt x="170" y="359"/>
                        </a:lnTo>
                        <a:lnTo>
                          <a:pt x="189" y="356"/>
                        </a:lnTo>
                        <a:lnTo>
                          <a:pt x="208" y="354"/>
                        </a:lnTo>
                        <a:lnTo>
                          <a:pt x="228" y="350"/>
                        </a:lnTo>
                        <a:lnTo>
                          <a:pt x="247" y="348"/>
                        </a:lnTo>
                        <a:lnTo>
                          <a:pt x="265" y="345"/>
                        </a:lnTo>
                        <a:lnTo>
                          <a:pt x="284" y="342"/>
                        </a:lnTo>
                        <a:lnTo>
                          <a:pt x="303" y="338"/>
                        </a:lnTo>
                        <a:lnTo>
                          <a:pt x="322" y="335"/>
                        </a:lnTo>
                        <a:lnTo>
                          <a:pt x="339" y="332"/>
                        </a:lnTo>
                        <a:lnTo>
                          <a:pt x="358" y="328"/>
                        </a:lnTo>
                        <a:lnTo>
                          <a:pt x="375" y="324"/>
                        </a:lnTo>
                        <a:lnTo>
                          <a:pt x="394" y="321"/>
                        </a:lnTo>
                        <a:lnTo>
                          <a:pt x="412" y="316"/>
                        </a:lnTo>
                        <a:lnTo>
                          <a:pt x="429" y="312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7" name="Freeform 26"/>
                  <p:cNvSpPr>
                    <a:spLocks/>
                  </p:cNvSpPr>
                  <p:nvPr/>
                </p:nvSpPr>
                <p:spPr bwMode="auto">
                  <a:xfrm>
                    <a:off x="3069" y="2389"/>
                    <a:ext cx="388" cy="135"/>
                  </a:xfrm>
                  <a:custGeom>
                    <a:avLst/>
                    <a:gdLst>
                      <a:gd name="T0" fmla="*/ 0 w 441"/>
                      <a:gd name="T1" fmla="*/ 1 h 376"/>
                      <a:gd name="T2" fmla="*/ 14 w 441"/>
                      <a:gd name="T3" fmla="*/ 1 h 376"/>
                      <a:gd name="T4" fmla="*/ 29 w 441"/>
                      <a:gd name="T5" fmla="*/ 1 h 376"/>
                      <a:gd name="T6" fmla="*/ 42 w 441"/>
                      <a:gd name="T7" fmla="*/ 1 h 376"/>
                      <a:gd name="T8" fmla="*/ 56 w 441"/>
                      <a:gd name="T9" fmla="*/ 1 h 376"/>
                      <a:gd name="T10" fmla="*/ 71 w 441"/>
                      <a:gd name="T11" fmla="*/ 1 h 376"/>
                      <a:gd name="T12" fmla="*/ 84 w 441"/>
                      <a:gd name="T13" fmla="*/ 1 h 376"/>
                      <a:gd name="T14" fmla="*/ 99 w 441"/>
                      <a:gd name="T15" fmla="*/ 0 h 376"/>
                      <a:gd name="T16" fmla="*/ 111 w 441"/>
                      <a:gd name="T17" fmla="*/ 0 h 376"/>
                      <a:gd name="T18" fmla="*/ 125 w 441"/>
                      <a:gd name="T19" fmla="*/ 0 h 376"/>
                      <a:gd name="T20" fmla="*/ 137 w 441"/>
                      <a:gd name="T21" fmla="*/ 0 h 376"/>
                      <a:gd name="T22" fmla="*/ 150 w 441"/>
                      <a:gd name="T23" fmla="*/ 0 h 376"/>
                      <a:gd name="T24" fmla="*/ 162 w 441"/>
                      <a:gd name="T25" fmla="*/ 0 h 376"/>
                      <a:gd name="T26" fmla="*/ 172 w 441"/>
                      <a:gd name="T27" fmla="*/ 0 h 376"/>
                      <a:gd name="T28" fmla="*/ 184 w 441"/>
                      <a:gd name="T29" fmla="*/ 0 h 376"/>
                      <a:gd name="T30" fmla="*/ 195 w 441"/>
                      <a:gd name="T31" fmla="*/ 0 h 376"/>
                      <a:gd name="T32" fmla="*/ 204 w 441"/>
                      <a:gd name="T33" fmla="*/ 0 h 376"/>
                      <a:gd name="T34" fmla="*/ 196 w 441"/>
                      <a:gd name="T35" fmla="*/ 0 h 376"/>
                      <a:gd name="T36" fmla="*/ 188 w 441"/>
                      <a:gd name="T37" fmla="*/ 0 h 376"/>
                      <a:gd name="T38" fmla="*/ 179 w 441"/>
                      <a:gd name="T39" fmla="*/ 0 h 376"/>
                      <a:gd name="T40" fmla="*/ 172 w 441"/>
                      <a:gd name="T41" fmla="*/ 0 h 376"/>
                      <a:gd name="T42" fmla="*/ 163 w 441"/>
                      <a:gd name="T43" fmla="*/ 0 h 376"/>
                      <a:gd name="T44" fmla="*/ 154 w 441"/>
                      <a:gd name="T45" fmla="*/ 0 h 376"/>
                      <a:gd name="T46" fmla="*/ 145 w 441"/>
                      <a:gd name="T47" fmla="*/ 0 h 376"/>
                      <a:gd name="T48" fmla="*/ 137 w 441"/>
                      <a:gd name="T49" fmla="*/ 0 h 376"/>
                      <a:gd name="T50" fmla="*/ 128 w 441"/>
                      <a:gd name="T51" fmla="*/ 0 h 376"/>
                      <a:gd name="T52" fmla="*/ 119 w 441"/>
                      <a:gd name="T53" fmla="*/ 0 h 376"/>
                      <a:gd name="T54" fmla="*/ 111 w 441"/>
                      <a:gd name="T55" fmla="*/ 0 h 376"/>
                      <a:gd name="T56" fmla="*/ 101 w 441"/>
                      <a:gd name="T57" fmla="*/ 0 h 376"/>
                      <a:gd name="T58" fmla="*/ 93 w 441"/>
                      <a:gd name="T59" fmla="*/ 0 h 376"/>
                      <a:gd name="T60" fmla="*/ 83 w 441"/>
                      <a:gd name="T61" fmla="*/ 0 h 376"/>
                      <a:gd name="T62" fmla="*/ 75 w 441"/>
                      <a:gd name="T63" fmla="*/ 0 h 376"/>
                      <a:gd name="T64" fmla="*/ 65 w 441"/>
                      <a:gd name="T65" fmla="*/ 0 h 376"/>
                      <a:gd name="T66" fmla="*/ 60 w 441"/>
                      <a:gd name="T67" fmla="*/ 0 h 376"/>
                      <a:gd name="T68" fmla="*/ 53 w 441"/>
                      <a:gd name="T69" fmla="*/ 0 h 376"/>
                      <a:gd name="T70" fmla="*/ 44 w 441"/>
                      <a:gd name="T71" fmla="*/ 0 h 376"/>
                      <a:gd name="T72" fmla="*/ 37 w 441"/>
                      <a:gd name="T73" fmla="*/ 0 h 376"/>
                      <a:gd name="T74" fmla="*/ 27 w 441"/>
                      <a:gd name="T75" fmla="*/ 0 h 376"/>
                      <a:gd name="T76" fmla="*/ 18 w 441"/>
                      <a:gd name="T77" fmla="*/ 1 h 376"/>
                      <a:gd name="T78" fmla="*/ 9 w 441"/>
                      <a:gd name="T79" fmla="*/ 1 h 376"/>
                      <a:gd name="T80" fmla="*/ 0 w 441"/>
                      <a:gd name="T81" fmla="*/ 1 h 37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441"/>
                      <a:gd name="T124" fmla="*/ 0 h 376"/>
                      <a:gd name="T125" fmla="*/ 441 w 441"/>
                      <a:gd name="T126" fmla="*/ 376 h 376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441" h="376">
                        <a:moveTo>
                          <a:pt x="0" y="376"/>
                        </a:moveTo>
                        <a:lnTo>
                          <a:pt x="31" y="365"/>
                        </a:lnTo>
                        <a:lnTo>
                          <a:pt x="61" y="352"/>
                        </a:lnTo>
                        <a:lnTo>
                          <a:pt x="92" y="338"/>
                        </a:lnTo>
                        <a:lnTo>
                          <a:pt x="122" y="322"/>
                        </a:lnTo>
                        <a:lnTo>
                          <a:pt x="152" y="305"/>
                        </a:lnTo>
                        <a:lnTo>
                          <a:pt x="182" y="286"/>
                        </a:lnTo>
                        <a:lnTo>
                          <a:pt x="211" y="266"/>
                        </a:lnTo>
                        <a:lnTo>
                          <a:pt x="239" y="246"/>
                        </a:lnTo>
                        <a:lnTo>
                          <a:pt x="268" y="223"/>
                        </a:lnTo>
                        <a:lnTo>
                          <a:pt x="296" y="200"/>
                        </a:lnTo>
                        <a:lnTo>
                          <a:pt x="322" y="177"/>
                        </a:lnTo>
                        <a:lnTo>
                          <a:pt x="348" y="153"/>
                        </a:lnTo>
                        <a:lnTo>
                          <a:pt x="373" y="129"/>
                        </a:lnTo>
                        <a:lnTo>
                          <a:pt x="397" y="103"/>
                        </a:lnTo>
                        <a:lnTo>
                          <a:pt x="419" y="78"/>
                        </a:lnTo>
                        <a:lnTo>
                          <a:pt x="441" y="52"/>
                        </a:lnTo>
                        <a:lnTo>
                          <a:pt x="423" y="49"/>
                        </a:lnTo>
                        <a:lnTo>
                          <a:pt x="406" y="44"/>
                        </a:lnTo>
                        <a:lnTo>
                          <a:pt x="387" y="40"/>
                        </a:lnTo>
                        <a:lnTo>
                          <a:pt x="369" y="37"/>
                        </a:lnTo>
                        <a:lnTo>
                          <a:pt x="351" y="33"/>
                        </a:lnTo>
                        <a:lnTo>
                          <a:pt x="332" y="29"/>
                        </a:lnTo>
                        <a:lnTo>
                          <a:pt x="313" y="27"/>
                        </a:lnTo>
                        <a:lnTo>
                          <a:pt x="294" y="23"/>
                        </a:lnTo>
                        <a:lnTo>
                          <a:pt x="276" y="19"/>
                        </a:lnTo>
                        <a:lnTo>
                          <a:pt x="257" y="17"/>
                        </a:lnTo>
                        <a:lnTo>
                          <a:pt x="238" y="13"/>
                        </a:lnTo>
                        <a:lnTo>
                          <a:pt x="218" y="11"/>
                        </a:lnTo>
                        <a:lnTo>
                          <a:pt x="200" y="8"/>
                        </a:lnTo>
                        <a:lnTo>
                          <a:pt x="180" y="5"/>
                        </a:lnTo>
                        <a:lnTo>
                          <a:pt x="161" y="2"/>
                        </a:lnTo>
                        <a:lnTo>
                          <a:pt x="141" y="0"/>
                        </a:lnTo>
                        <a:lnTo>
                          <a:pt x="129" y="50"/>
                        </a:lnTo>
                        <a:lnTo>
                          <a:pt x="114" y="100"/>
                        </a:lnTo>
                        <a:lnTo>
                          <a:pt x="96" y="152"/>
                        </a:lnTo>
                        <a:lnTo>
                          <a:pt x="78" y="201"/>
                        </a:lnTo>
                        <a:lnTo>
                          <a:pt x="59" y="250"/>
                        </a:lnTo>
                        <a:lnTo>
                          <a:pt x="39" y="296"/>
                        </a:lnTo>
                        <a:lnTo>
                          <a:pt x="19" y="338"/>
                        </a:lnTo>
                        <a:lnTo>
                          <a:pt x="0" y="376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8" name="Freeform 27"/>
                  <p:cNvSpPr>
                    <a:spLocks/>
                  </p:cNvSpPr>
                  <p:nvPr/>
                </p:nvSpPr>
                <p:spPr bwMode="auto">
                  <a:xfrm>
                    <a:off x="3217" y="2186"/>
                    <a:ext cx="449" cy="178"/>
                  </a:xfrm>
                  <a:custGeom>
                    <a:avLst/>
                    <a:gdLst>
                      <a:gd name="T0" fmla="*/ 18 w 508"/>
                      <a:gd name="T1" fmla="*/ 0 h 497"/>
                      <a:gd name="T2" fmla="*/ 17 w 508"/>
                      <a:gd name="T3" fmla="*/ 0 h 497"/>
                      <a:gd name="T4" fmla="*/ 16 w 508"/>
                      <a:gd name="T5" fmla="*/ 0 h 497"/>
                      <a:gd name="T6" fmla="*/ 15 w 508"/>
                      <a:gd name="T7" fmla="*/ 0 h 497"/>
                      <a:gd name="T8" fmla="*/ 11 w 508"/>
                      <a:gd name="T9" fmla="*/ 0 h 497"/>
                      <a:gd name="T10" fmla="*/ 10 w 508"/>
                      <a:gd name="T11" fmla="*/ 1 h 497"/>
                      <a:gd name="T12" fmla="*/ 7 w 508"/>
                      <a:gd name="T13" fmla="*/ 1 h 497"/>
                      <a:gd name="T14" fmla="*/ 4 w 508"/>
                      <a:gd name="T15" fmla="*/ 1 h 497"/>
                      <a:gd name="T16" fmla="*/ 0 w 508"/>
                      <a:gd name="T17" fmla="*/ 1 h 497"/>
                      <a:gd name="T18" fmla="*/ 11 w 508"/>
                      <a:gd name="T19" fmla="*/ 1 h 497"/>
                      <a:gd name="T20" fmla="*/ 23 w 508"/>
                      <a:gd name="T21" fmla="*/ 1 h 497"/>
                      <a:gd name="T22" fmla="*/ 34 w 508"/>
                      <a:gd name="T23" fmla="*/ 1 h 497"/>
                      <a:gd name="T24" fmla="*/ 44 w 508"/>
                      <a:gd name="T25" fmla="*/ 1 h 497"/>
                      <a:gd name="T26" fmla="*/ 56 w 508"/>
                      <a:gd name="T27" fmla="*/ 1 h 497"/>
                      <a:gd name="T28" fmla="*/ 66 w 508"/>
                      <a:gd name="T29" fmla="*/ 1 h 497"/>
                      <a:gd name="T30" fmla="*/ 77 w 508"/>
                      <a:gd name="T31" fmla="*/ 1 h 497"/>
                      <a:gd name="T32" fmla="*/ 88 w 508"/>
                      <a:gd name="T33" fmla="*/ 1 h 497"/>
                      <a:gd name="T34" fmla="*/ 98 w 508"/>
                      <a:gd name="T35" fmla="*/ 1 h 497"/>
                      <a:gd name="T36" fmla="*/ 110 w 508"/>
                      <a:gd name="T37" fmla="*/ 1 h 497"/>
                      <a:gd name="T38" fmla="*/ 119 w 508"/>
                      <a:gd name="T39" fmla="*/ 1 h 497"/>
                      <a:gd name="T40" fmla="*/ 130 w 508"/>
                      <a:gd name="T41" fmla="*/ 1 h 497"/>
                      <a:gd name="T42" fmla="*/ 141 w 508"/>
                      <a:gd name="T43" fmla="*/ 1 h 497"/>
                      <a:gd name="T44" fmla="*/ 151 w 508"/>
                      <a:gd name="T45" fmla="*/ 1 h 497"/>
                      <a:gd name="T46" fmla="*/ 161 w 508"/>
                      <a:gd name="T47" fmla="*/ 1 h 497"/>
                      <a:gd name="T48" fmla="*/ 171 w 508"/>
                      <a:gd name="T49" fmla="*/ 1 h 497"/>
                      <a:gd name="T50" fmla="*/ 186 w 508"/>
                      <a:gd name="T51" fmla="*/ 1 h 497"/>
                      <a:gd name="T52" fmla="*/ 199 w 508"/>
                      <a:gd name="T53" fmla="*/ 1 h 497"/>
                      <a:gd name="T54" fmla="*/ 211 w 508"/>
                      <a:gd name="T55" fmla="*/ 1 h 497"/>
                      <a:gd name="T56" fmla="*/ 220 w 508"/>
                      <a:gd name="T57" fmla="*/ 0 h 497"/>
                      <a:gd name="T58" fmla="*/ 229 w 508"/>
                      <a:gd name="T59" fmla="*/ 0 h 497"/>
                      <a:gd name="T60" fmla="*/ 235 w 508"/>
                      <a:gd name="T61" fmla="*/ 0 h 497"/>
                      <a:gd name="T62" fmla="*/ 239 w 508"/>
                      <a:gd name="T63" fmla="*/ 0 h 497"/>
                      <a:gd name="T64" fmla="*/ 242 w 508"/>
                      <a:gd name="T65" fmla="*/ 0 h 497"/>
                      <a:gd name="T66" fmla="*/ 18 w 508"/>
                      <a:gd name="T67" fmla="*/ 0 h 497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508"/>
                      <a:gd name="T103" fmla="*/ 0 h 497"/>
                      <a:gd name="T104" fmla="*/ 508 w 508"/>
                      <a:gd name="T105" fmla="*/ 497 h 497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508" h="497">
                        <a:moveTo>
                          <a:pt x="37" y="0"/>
                        </a:moveTo>
                        <a:lnTo>
                          <a:pt x="35" y="54"/>
                        </a:lnTo>
                        <a:lnTo>
                          <a:pt x="33" y="109"/>
                        </a:lnTo>
                        <a:lnTo>
                          <a:pt x="30" y="163"/>
                        </a:lnTo>
                        <a:lnTo>
                          <a:pt x="25" y="217"/>
                        </a:lnTo>
                        <a:lnTo>
                          <a:pt x="21" y="270"/>
                        </a:lnTo>
                        <a:lnTo>
                          <a:pt x="14" y="323"/>
                        </a:lnTo>
                        <a:lnTo>
                          <a:pt x="7" y="376"/>
                        </a:lnTo>
                        <a:lnTo>
                          <a:pt x="0" y="428"/>
                        </a:lnTo>
                        <a:lnTo>
                          <a:pt x="23" y="431"/>
                        </a:lnTo>
                        <a:lnTo>
                          <a:pt x="47" y="434"/>
                        </a:lnTo>
                        <a:lnTo>
                          <a:pt x="70" y="438"/>
                        </a:lnTo>
                        <a:lnTo>
                          <a:pt x="93" y="441"/>
                        </a:lnTo>
                        <a:lnTo>
                          <a:pt x="116" y="445"/>
                        </a:lnTo>
                        <a:lnTo>
                          <a:pt x="139" y="449"/>
                        </a:lnTo>
                        <a:lnTo>
                          <a:pt x="162" y="452"/>
                        </a:lnTo>
                        <a:lnTo>
                          <a:pt x="185" y="457"/>
                        </a:lnTo>
                        <a:lnTo>
                          <a:pt x="207" y="461"/>
                        </a:lnTo>
                        <a:lnTo>
                          <a:pt x="229" y="466"/>
                        </a:lnTo>
                        <a:lnTo>
                          <a:pt x="251" y="471"/>
                        </a:lnTo>
                        <a:lnTo>
                          <a:pt x="273" y="476"/>
                        </a:lnTo>
                        <a:lnTo>
                          <a:pt x="295" y="481"/>
                        </a:lnTo>
                        <a:lnTo>
                          <a:pt x="316" y="485"/>
                        </a:lnTo>
                        <a:lnTo>
                          <a:pt x="338" y="492"/>
                        </a:lnTo>
                        <a:lnTo>
                          <a:pt x="359" y="497"/>
                        </a:lnTo>
                        <a:lnTo>
                          <a:pt x="390" y="441"/>
                        </a:lnTo>
                        <a:lnTo>
                          <a:pt x="417" y="383"/>
                        </a:lnTo>
                        <a:lnTo>
                          <a:pt x="441" y="324"/>
                        </a:lnTo>
                        <a:lnTo>
                          <a:pt x="462" y="263"/>
                        </a:lnTo>
                        <a:lnTo>
                          <a:pt x="479" y="199"/>
                        </a:lnTo>
                        <a:lnTo>
                          <a:pt x="493" y="135"/>
                        </a:lnTo>
                        <a:lnTo>
                          <a:pt x="502" y="68"/>
                        </a:lnTo>
                        <a:lnTo>
                          <a:pt x="508" y="0"/>
                        </a:lnTo>
                        <a:lnTo>
                          <a:pt x="37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9" name="Freeform 28"/>
                  <p:cNvSpPr>
                    <a:spLocks/>
                  </p:cNvSpPr>
                  <p:nvPr/>
                </p:nvSpPr>
                <p:spPr bwMode="auto">
                  <a:xfrm rot="418631">
                    <a:off x="2371" y="2544"/>
                    <a:ext cx="1171" cy="158"/>
                  </a:xfrm>
                  <a:custGeom>
                    <a:avLst/>
                    <a:gdLst>
                      <a:gd name="T0" fmla="*/ 0 w 2835"/>
                      <a:gd name="T1" fmla="*/ 0 h 703"/>
                      <a:gd name="T2" fmla="*/ 2 w 2835"/>
                      <a:gd name="T3" fmla="*/ 0 h 703"/>
                      <a:gd name="T4" fmla="*/ 5 w 2835"/>
                      <a:gd name="T5" fmla="*/ 0 h 703"/>
                      <a:gd name="T6" fmla="*/ 7 w 2835"/>
                      <a:gd name="T7" fmla="*/ 0 h 703"/>
                      <a:gd name="T8" fmla="*/ 10 w 2835"/>
                      <a:gd name="T9" fmla="*/ 0 h 703"/>
                      <a:gd name="T10" fmla="*/ 12 w 2835"/>
                      <a:gd name="T11" fmla="*/ 0 h 703"/>
                      <a:gd name="T12" fmla="*/ 14 w 2835"/>
                      <a:gd name="T13" fmla="*/ 0 h 703"/>
                      <a:gd name="T14" fmla="*/ 14 w 2835"/>
                      <a:gd name="T15" fmla="*/ 0 h 703"/>
                      <a:gd name="T16" fmla="*/ 12 w 2835"/>
                      <a:gd name="T17" fmla="*/ 0 h 703"/>
                      <a:gd name="T18" fmla="*/ 9 w 2835"/>
                      <a:gd name="T19" fmla="*/ 0 h 703"/>
                      <a:gd name="T20" fmla="*/ 6 w 2835"/>
                      <a:gd name="T21" fmla="*/ 0 h 703"/>
                      <a:gd name="T22" fmla="*/ 4 w 2835"/>
                      <a:gd name="T23" fmla="*/ 0 h 703"/>
                      <a:gd name="T24" fmla="*/ 2 w 2835"/>
                      <a:gd name="T25" fmla="*/ 0 h 703"/>
                      <a:gd name="T26" fmla="*/ 1 w 2835"/>
                      <a:gd name="T27" fmla="*/ 0 h 703"/>
                      <a:gd name="T28" fmla="*/ 0 w 2835"/>
                      <a:gd name="T29" fmla="*/ 0 h 703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w 2835"/>
                      <a:gd name="T46" fmla="*/ 0 h 703"/>
                      <a:gd name="T47" fmla="*/ 2835 w 2835"/>
                      <a:gd name="T48" fmla="*/ 703 h 703"/>
                    </a:gdLst>
                    <a:ahLst/>
                    <a:cxnLst>
                      <a:cxn ang="T30">
                        <a:pos x="T0" y="T1"/>
                      </a:cxn>
                      <a:cxn ang="T31">
                        <a:pos x="T2" y="T3"/>
                      </a:cxn>
                      <a:cxn ang="T32">
                        <a:pos x="T4" y="T5"/>
                      </a:cxn>
                      <a:cxn ang="T33">
                        <a:pos x="T6" y="T7"/>
                      </a:cxn>
                      <a:cxn ang="T34">
                        <a:pos x="T8" y="T9"/>
                      </a:cxn>
                      <a:cxn ang="T35">
                        <a:pos x="T10" y="T11"/>
                      </a:cxn>
                      <a:cxn ang="T36">
                        <a:pos x="T12" y="T13"/>
                      </a:cxn>
                      <a:cxn ang="T37">
                        <a:pos x="T14" y="T15"/>
                      </a:cxn>
                      <a:cxn ang="T38">
                        <a:pos x="T16" y="T17"/>
                      </a:cxn>
                      <a:cxn ang="T39">
                        <a:pos x="T18" y="T19"/>
                      </a:cxn>
                      <a:cxn ang="T40">
                        <a:pos x="T20" y="T21"/>
                      </a:cxn>
                      <a:cxn ang="T41">
                        <a:pos x="T22" y="T23"/>
                      </a:cxn>
                      <a:cxn ang="T42">
                        <a:pos x="T24" y="T25"/>
                      </a:cxn>
                      <a:cxn ang="T43">
                        <a:pos x="T26" y="T27"/>
                      </a:cxn>
                      <a:cxn ang="T44">
                        <a:pos x="T28" y="T29"/>
                      </a:cxn>
                    </a:cxnLst>
                    <a:rect l="T45" t="T46" r="T47" b="T48"/>
                    <a:pathLst>
                      <a:path w="2835" h="703">
                        <a:moveTo>
                          <a:pt x="45" y="318"/>
                        </a:moveTo>
                        <a:cubicBezTo>
                          <a:pt x="90" y="288"/>
                          <a:pt x="264" y="144"/>
                          <a:pt x="408" y="91"/>
                        </a:cubicBezTo>
                        <a:cubicBezTo>
                          <a:pt x="552" y="38"/>
                          <a:pt x="741" y="0"/>
                          <a:pt x="907" y="0"/>
                        </a:cubicBezTo>
                        <a:cubicBezTo>
                          <a:pt x="1073" y="0"/>
                          <a:pt x="1232" y="38"/>
                          <a:pt x="1406" y="91"/>
                        </a:cubicBezTo>
                        <a:cubicBezTo>
                          <a:pt x="1580" y="144"/>
                          <a:pt x="1800" y="273"/>
                          <a:pt x="1951" y="318"/>
                        </a:cubicBezTo>
                        <a:cubicBezTo>
                          <a:pt x="2102" y="363"/>
                          <a:pt x="2177" y="401"/>
                          <a:pt x="2313" y="363"/>
                        </a:cubicBezTo>
                        <a:cubicBezTo>
                          <a:pt x="2449" y="325"/>
                          <a:pt x="2699" y="114"/>
                          <a:pt x="2767" y="91"/>
                        </a:cubicBezTo>
                        <a:cubicBezTo>
                          <a:pt x="2835" y="68"/>
                          <a:pt x="2790" y="136"/>
                          <a:pt x="2722" y="227"/>
                        </a:cubicBezTo>
                        <a:cubicBezTo>
                          <a:pt x="2654" y="318"/>
                          <a:pt x="2503" y="567"/>
                          <a:pt x="2359" y="635"/>
                        </a:cubicBezTo>
                        <a:cubicBezTo>
                          <a:pt x="2215" y="703"/>
                          <a:pt x="2049" y="688"/>
                          <a:pt x="1860" y="635"/>
                        </a:cubicBezTo>
                        <a:cubicBezTo>
                          <a:pt x="1671" y="582"/>
                          <a:pt x="1406" y="386"/>
                          <a:pt x="1225" y="318"/>
                        </a:cubicBezTo>
                        <a:cubicBezTo>
                          <a:pt x="1044" y="250"/>
                          <a:pt x="915" y="242"/>
                          <a:pt x="771" y="227"/>
                        </a:cubicBezTo>
                        <a:cubicBezTo>
                          <a:pt x="627" y="212"/>
                          <a:pt x="469" y="220"/>
                          <a:pt x="363" y="227"/>
                        </a:cubicBezTo>
                        <a:cubicBezTo>
                          <a:pt x="257" y="234"/>
                          <a:pt x="189" y="249"/>
                          <a:pt x="136" y="272"/>
                        </a:cubicBezTo>
                        <a:cubicBezTo>
                          <a:pt x="83" y="295"/>
                          <a:pt x="0" y="348"/>
                          <a:pt x="45" y="318"/>
                        </a:cubicBezTo>
                        <a:close/>
                      </a:path>
                    </a:pathLst>
                  </a:custGeom>
                  <a:solidFill>
                    <a:srgbClr val="000066"/>
                  </a:solidFill>
                  <a:ln w="9525">
                    <a:solidFill>
                      <a:srgbClr val="000066"/>
                    </a:solidFill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</p:grpSp>
            <p:sp>
              <p:nvSpPr>
                <p:cNvPr id="14" name="Freeform 29"/>
                <p:cNvSpPr>
                  <a:spLocks/>
                </p:cNvSpPr>
                <p:nvPr/>
              </p:nvSpPr>
              <p:spPr bwMode="auto">
                <a:xfrm>
                  <a:off x="2477" y="1526"/>
                  <a:ext cx="841" cy="1028"/>
                </a:xfrm>
                <a:custGeom>
                  <a:avLst/>
                  <a:gdLst>
                    <a:gd name="T0" fmla="*/ 0 w 1224"/>
                    <a:gd name="T1" fmla="*/ 43 h 1678"/>
                    <a:gd name="T2" fmla="*/ 52 w 1224"/>
                    <a:gd name="T3" fmla="*/ 70 h 1678"/>
                    <a:gd name="T4" fmla="*/ 129 w 1224"/>
                    <a:gd name="T5" fmla="*/ 0 h 1678"/>
                    <a:gd name="T6" fmla="*/ 52 w 1224"/>
                    <a:gd name="T7" fmla="*/ 89 h 1678"/>
                    <a:gd name="T8" fmla="*/ 0 w 1224"/>
                    <a:gd name="T9" fmla="*/ 43 h 16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24"/>
                    <a:gd name="T16" fmla="*/ 0 h 1678"/>
                    <a:gd name="T17" fmla="*/ 1224 w 1224"/>
                    <a:gd name="T18" fmla="*/ 1678 h 16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24" h="1678">
                      <a:moveTo>
                        <a:pt x="0" y="816"/>
                      </a:moveTo>
                      <a:lnTo>
                        <a:pt x="499" y="1315"/>
                      </a:lnTo>
                      <a:lnTo>
                        <a:pt x="1224" y="0"/>
                      </a:lnTo>
                      <a:lnTo>
                        <a:pt x="499" y="1678"/>
                      </a:lnTo>
                      <a:lnTo>
                        <a:pt x="0" y="816"/>
                      </a:lnTo>
                      <a:close/>
                    </a:path>
                  </a:pathLst>
                </a:custGeom>
                <a:solidFill>
                  <a:srgbClr val="CC3300"/>
                </a:solidFill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txBody>
                <a:bodyPr/>
                <a:lstStyle/>
                <a:p>
                  <a:pPr>
                    <a:defRPr/>
                  </a:pPr>
                  <a:endParaRPr lang="id-ID"/>
                </a:p>
              </p:txBody>
            </p:sp>
          </p:grp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9544" y="1162025"/>
            <a:ext cx="8229600" cy="936104"/>
          </a:xfrm>
        </p:spPr>
        <p:txBody>
          <a:bodyPr>
            <a:noAutofit/>
          </a:bodyPr>
          <a:lstStyle/>
          <a:p>
            <a:r>
              <a:rPr lang="en-US" sz="2200" b="1" dirty="0" err="1" smtClean="0"/>
              <a:t>Permenristekdikti</a:t>
            </a:r>
            <a:r>
              <a:rPr lang="en-US" sz="2200" b="1" dirty="0" smtClean="0"/>
              <a:t> No 15 </a:t>
            </a:r>
            <a:r>
              <a:rPr lang="en-US" sz="2200" b="1" dirty="0" err="1" smtClean="0"/>
              <a:t>Tahun</a:t>
            </a:r>
            <a:r>
              <a:rPr lang="en-US" sz="2200" b="1" dirty="0" smtClean="0"/>
              <a:t> 2015 </a:t>
            </a:r>
            <a:r>
              <a:rPr lang="en-US" sz="2200" b="1" dirty="0" err="1" smtClean="0"/>
              <a:t>tentang</a:t>
            </a:r>
            <a:r>
              <a:rPr lang="en-US" sz="2200" b="1" dirty="0" smtClean="0"/>
              <a:t> </a:t>
            </a:r>
            <a:br>
              <a:rPr lang="en-US" sz="2200" b="1" dirty="0" smtClean="0"/>
            </a:br>
            <a:r>
              <a:rPr lang="en-US" sz="2200" b="1" dirty="0" smtClean="0"/>
              <a:t>OTK </a:t>
            </a:r>
            <a:r>
              <a:rPr lang="en-US" sz="2200" b="1" dirty="0" err="1" smtClean="0"/>
              <a:t>Kemeristekdikti</a:t>
            </a:r>
            <a:r>
              <a:rPr lang="en-US" sz="2200" dirty="0"/>
              <a:t/>
            </a:r>
            <a:br>
              <a:rPr lang="en-US" sz="2200" dirty="0"/>
            </a:b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541" y="1739693"/>
            <a:ext cx="8363272" cy="5256584"/>
          </a:xfrm>
        </p:spPr>
        <p:txBody>
          <a:bodyPr>
            <a:no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US" sz="1800" dirty="0" err="1"/>
              <a:t>Pasal</a:t>
            </a:r>
            <a:r>
              <a:rPr lang="en-US" sz="1800" dirty="0"/>
              <a:t> 98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1800" b="1" dirty="0" err="1"/>
              <a:t>Direktorat</a:t>
            </a:r>
            <a:r>
              <a:rPr lang="en-US" sz="1800" b="1" dirty="0"/>
              <a:t> </a:t>
            </a:r>
            <a:r>
              <a:rPr lang="en-US" sz="1800" b="1" dirty="0" err="1"/>
              <a:t>Jenderal</a:t>
            </a:r>
            <a:r>
              <a:rPr lang="en-US" sz="1800" b="1" dirty="0"/>
              <a:t> </a:t>
            </a:r>
            <a:r>
              <a:rPr lang="en-US" sz="1800" b="1" dirty="0" err="1"/>
              <a:t>Pembelajaran</a:t>
            </a:r>
            <a:r>
              <a:rPr lang="en-US" sz="1800" b="1" dirty="0"/>
              <a:t> </a:t>
            </a:r>
            <a:r>
              <a:rPr lang="en-US" sz="1800" b="1" dirty="0" err="1"/>
              <a:t>dan</a:t>
            </a:r>
            <a:r>
              <a:rPr lang="en-US" sz="1800" b="1" dirty="0"/>
              <a:t> </a:t>
            </a:r>
            <a:r>
              <a:rPr lang="en-US" sz="1800" b="1" dirty="0" err="1"/>
              <a:t>Kemahasiswaan</a:t>
            </a:r>
            <a:r>
              <a:rPr lang="en-US" sz="1800" b="1" dirty="0"/>
              <a:t> </a:t>
            </a:r>
            <a:r>
              <a:rPr lang="en-US" sz="1800" b="1" dirty="0" err="1"/>
              <a:t>mempunyai</a:t>
            </a:r>
            <a:r>
              <a:rPr lang="en-US" sz="1800" b="1" dirty="0"/>
              <a:t> </a:t>
            </a:r>
            <a:r>
              <a:rPr lang="en-US" sz="1800" b="1" dirty="0" err="1"/>
              <a:t>tugas</a:t>
            </a:r>
            <a:r>
              <a:rPr lang="en-US" sz="1800" b="1" dirty="0"/>
              <a:t> </a:t>
            </a:r>
            <a:r>
              <a:rPr lang="en-US" sz="1800" b="1" dirty="0" err="1"/>
              <a:t>menyelenggarakan</a:t>
            </a:r>
            <a:r>
              <a:rPr lang="en-US" sz="1800" b="1" dirty="0"/>
              <a:t> </a:t>
            </a:r>
            <a:r>
              <a:rPr lang="en-US" sz="1800" b="1" dirty="0" err="1"/>
              <a:t>perumusan</a:t>
            </a:r>
            <a:r>
              <a:rPr lang="en-US" sz="1800" b="1" dirty="0"/>
              <a:t> </a:t>
            </a:r>
            <a:r>
              <a:rPr lang="en-US" sz="1800" b="1" dirty="0" err="1"/>
              <a:t>dan</a:t>
            </a:r>
            <a:r>
              <a:rPr lang="en-US" sz="1800" b="1" dirty="0"/>
              <a:t> </a:t>
            </a:r>
            <a:r>
              <a:rPr lang="en-US" sz="1800" b="1" dirty="0" err="1"/>
              <a:t>pelaksanaan</a:t>
            </a:r>
            <a:r>
              <a:rPr lang="en-US" sz="1800" b="1" dirty="0"/>
              <a:t> </a:t>
            </a:r>
            <a:r>
              <a:rPr lang="en-US" sz="1800" b="1" dirty="0" err="1"/>
              <a:t>kebijakan</a:t>
            </a:r>
            <a:r>
              <a:rPr lang="en-US" sz="1800" b="1" dirty="0"/>
              <a:t> di </a:t>
            </a:r>
            <a:r>
              <a:rPr lang="en-US" sz="1800" b="1" dirty="0" err="1"/>
              <a:t>bidang</a:t>
            </a:r>
            <a:r>
              <a:rPr lang="en-US" sz="1800" b="1" dirty="0"/>
              <a:t> </a:t>
            </a:r>
            <a:r>
              <a:rPr lang="en-US" sz="1800" b="1" dirty="0" err="1"/>
              <a:t>pembelajaran</a:t>
            </a:r>
            <a:r>
              <a:rPr lang="en-US" sz="1800" b="1" dirty="0"/>
              <a:t> </a:t>
            </a:r>
            <a:r>
              <a:rPr lang="en-US" sz="1800" b="1" dirty="0" err="1"/>
              <a:t>dan</a:t>
            </a:r>
            <a:r>
              <a:rPr lang="en-US" sz="1800" b="1" dirty="0"/>
              <a:t> </a:t>
            </a:r>
            <a:r>
              <a:rPr lang="en-US" sz="1800" b="1" dirty="0" err="1"/>
              <a:t>kemahasiswaan</a:t>
            </a:r>
            <a:r>
              <a:rPr lang="en-US" sz="1800" b="1" dirty="0"/>
              <a:t>.</a:t>
            </a:r>
          </a:p>
          <a:p>
            <a:pPr marL="0" indent="0">
              <a:lnSpc>
                <a:spcPct val="90000"/>
              </a:lnSpc>
              <a:buNone/>
            </a:pPr>
            <a:endParaRPr lang="en-US" sz="1400" dirty="0" smtClean="0"/>
          </a:p>
          <a:p>
            <a:pPr marL="0" indent="0">
              <a:lnSpc>
                <a:spcPct val="90000"/>
              </a:lnSpc>
              <a:buNone/>
            </a:pPr>
            <a:r>
              <a:rPr lang="en-US" sz="1800" dirty="0" err="1" smtClean="0"/>
              <a:t>Pasal</a:t>
            </a:r>
            <a:r>
              <a:rPr lang="en-US" sz="1800" dirty="0" smtClean="0"/>
              <a:t> </a:t>
            </a:r>
            <a:r>
              <a:rPr lang="en-US" sz="1800" dirty="0"/>
              <a:t>99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1600" dirty="0" err="1"/>
              <a:t>Dalam</a:t>
            </a:r>
            <a:r>
              <a:rPr lang="en-US" sz="1600" dirty="0"/>
              <a:t> </a:t>
            </a:r>
            <a:r>
              <a:rPr lang="en-US" sz="1600" dirty="0" err="1"/>
              <a:t>melaksanakan</a:t>
            </a:r>
            <a:r>
              <a:rPr lang="en-US" sz="1600" dirty="0"/>
              <a:t> </a:t>
            </a:r>
            <a:r>
              <a:rPr lang="en-US" sz="1600" dirty="0" err="1"/>
              <a:t>tugas</a:t>
            </a:r>
            <a:r>
              <a:rPr lang="en-US" sz="1600" dirty="0"/>
              <a:t> </a:t>
            </a:r>
            <a:r>
              <a:rPr lang="en-US" sz="1600" dirty="0" err="1"/>
              <a:t>sebagaimana</a:t>
            </a:r>
            <a:r>
              <a:rPr lang="en-US" sz="1600" dirty="0"/>
              <a:t> </a:t>
            </a:r>
            <a:r>
              <a:rPr lang="en-US" sz="1600" dirty="0" err="1"/>
              <a:t>dimaksud</a:t>
            </a:r>
            <a:r>
              <a:rPr lang="en-US" sz="1600" dirty="0"/>
              <a:t> </a:t>
            </a:r>
            <a:r>
              <a:rPr lang="en-US" sz="1600" dirty="0" err="1"/>
              <a:t>pada</a:t>
            </a:r>
            <a:r>
              <a:rPr lang="en-US" sz="1600" dirty="0"/>
              <a:t> </a:t>
            </a:r>
            <a:r>
              <a:rPr lang="en-US" sz="1600" dirty="0" err="1"/>
              <a:t>Pasal</a:t>
            </a:r>
            <a:r>
              <a:rPr lang="en-US" sz="1600" dirty="0"/>
              <a:t> 124, </a:t>
            </a:r>
            <a:r>
              <a:rPr lang="en-US" sz="1600" dirty="0" err="1"/>
              <a:t>Direktorat</a:t>
            </a:r>
            <a:r>
              <a:rPr lang="en-US" sz="1600" dirty="0"/>
              <a:t> </a:t>
            </a:r>
            <a:r>
              <a:rPr lang="en-US" sz="1600" dirty="0" err="1"/>
              <a:t>Jenderal</a:t>
            </a:r>
            <a:r>
              <a:rPr lang="en-US" sz="1600" dirty="0"/>
              <a:t> </a:t>
            </a:r>
            <a:r>
              <a:rPr lang="en-US" sz="1600" dirty="0" err="1"/>
              <a:t>Pembelajaran</a:t>
            </a:r>
            <a:r>
              <a:rPr lang="en-US" sz="1600" dirty="0"/>
              <a:t> </a:t>
            </a:r>
            <a:r>
              <a:rPr lang="en-US" sz="1600" dirty="0" err="1"/>
              <a:t>dan</a:t>
            </a:r>
            <a:r>
              <a:rPr lang="en-US" sz="1600" dirty="0"/>
              <a:t> </a:t>
            </a:r>
            <a:r>
              <a:rPr lang="en-US" sz="1600" dirty="0" err="1"/>
              <a:t>Kemahasiswaan</a:t>
            </a:r>
            <a:r>
              <a:rPr lang="en-US" sz="1600" dirty="0"/>
              <a:t> </a:t>
            </a:r>
            <a:r>
              <a:rPr lang="en-US" sz="1600" dirty="0" err="1"/>
              <a:t>menyelenggarakan</a:t>
            </a:r>
            <a:r>
              <a:rPr lang="en-US" sz="1600" dirty="0"/>
              <a:t> </a:t>
            </a:r>
            <a:r>
              <a:rPr lang="en-US" sz="1600" dirty="0" err="1"/>
              <a:t>fungsi</a:t>
            </a:r>
            <a:r>
              <a:rPr lang="en-US" sz="1600" dirty="0"/>
              <a:t>: </a:t>
            </a:r>
          </a:p>
          <a:p>
            <a:pPr marL="228600" indent="-228600">
              <a:lnSpc>
                <a:spcPct val="90000"/>
              </a:lnSpc>
              <a:buNone/>
            </a:pPr>
            <a:r>
              <a:rPr lang="en-US" sz="1800" dirty="0"/>
              <a:t>a. </a:t>
            </a:r>
            <a:r>
              <a:rPr lang="en-US" sz="2000" b="1" dirty="0" err="1"/>
              <a:t>perumusan</a:t>
            </a:r>
            <a:r>
              <a:rPr lang="en-US" sz="2000" b="1" dirty="0"/>
              <a:t> </a:t>
            </a:r>
            <a:r>
              <a:rPr lang="en-US" sz="2000" b="1" dirty="0" err="1"/>
              <a:t>kebijakan</a:t>
            </a:r>
            <a:r>
              <a:rPr lang="en-US" sz="2000" b="1" dirty="0"/>
              <a:t> di </a:t>
            </a:r>
            <a:r>
              <a:rPr lang="en-US" sz="2000" b="1" dirty="0" err="1"/>
              <a:t>bidang</a:t>
            </a:r>
            <a:r>
              <a:rPr lang="en-US" sz="2000" b="1" dirty="0"/>
              <a:t> </a:t>
            </a:r>
            <a:r>
              <a:rPr lang="en-US" sz="2000" b="1" dirty="0" err="1"/>
              <a:t>standar</a:t>
            </a:r>
            <a:r>
              <a:rPr lang="en-US" sz="2000" b="1" dirty="0"/>
              <a:t> </a:t>
            </a:r>
            <a:r>
              <a:rPr lang="en-US" sz="2000" b="1" dirty="0" err="1"/>
              <a:t>kualitas</a:t>
            </a:r>
            <a:r>
              <a:rPr lang="en-US" sz="2000" b="1" dirty="0"/>
              <a:t> </a:t>
            </a:r>
            <a:r>
              <a:rPr lang="en-US" sz="2000" b="1" dirty="0" err="1"/>
              <a:t>sistem</a:t>
            </a:r>
            <a:r>
              <a:rPr lang="en-US" sz="2000" b="1" dirty="0"/>
              <a:t> </a:t>
            </a:r>
            <a:r>
              <a:rPr lang="en-US" sz="2000" b="1" dirty="0" err="1"/>
              <a:t>pembelajaran</a:t>
            </a:r>
            <a:r>
              <a:rPr lang="en-US" sz="2000" b="1" dirty="0"/>
              <a:t> </a:t>
            </a:r>
            <a:r>
              <a:rPr lang="en-US" sz="2000" b="1" dirty="0" err="1"/>
              <a:t>dan</a:t>
            </a:r>
            <a:r>
              <a:rPr lang="en-US" sz="2000" b="1" dirty="0"/>
              <a:t> </a:t>
            </a:r>
            <a:r>
              <a:rPr lang="en-US" sz="2000" b="1" dirty="0" err="1"/>
              <a:t>kemahasiswaan</a:t>
            </a:r>
            <a:r>
              <a:rPr lang="en-US" sz="2000" b="1" dirty="0"/>
              <a:t>; </a:t>
            </a:r>
          </a:p>
          <a:p>
            <a:pPr marL="228600" indent="-228600">
              <a:lnSpc>
                <a:spcPct val="90000"/>
              </a:lnSpc>
              <a:buNone/>
            </a:pPr>
            <a:r>
              <a:rPr lang="en-US" sz="1800" dirty="0"/>
              <a:t>b. </a:t>
            </a:r>
            <a:r>
              <a:rPr lang="en-US" sz="1600" dirty="0" err="1"/>
              <a:t>perumusan</a:t>
            </a:r>
            <a:r>
              <a:rPr lang="en-US" sz="1600" dirty="0"/>
              <a:t> </a:t>
            </a:r>
            <a:r>
              <a:rPr lang="en-US" sz="1600" dirty="0" err="1"/>
              <a:t>dan</a:t>
            </a:r>
            <a:r>
              <a:rPr lang="en-US" sz="1600" dirty="0"/>
              <a:t> </a:t>
            </a:r>
            <a:r>
              <a:rPr lang="en-US" sz="1600" dirty="0" err="1"/>
              <a:t>pelaksanaan</a:t>
            </a:r>
            <a:r>
              <a:rPr lang="en-US" sz="1600" dirty="0"/>
              <a:t> </a:t>
            </a:r>
            <a:r>
              <a:rPr lang="en-US" sz="1600" dirty="0" err="1"/>
              <a:t>kebijakan</a:t>
            </a:r>
            <a:r>
              <a:rPr lang="en-US" sz="1600" dirty="0"/>
              <a:t> di </a:t>
            </a:r>
            <a:r>
              <a:rPr lang="en-US" sz="1600" dirty="0" err="1"/>
              <a:t>bidang</a:t>
            </a:r>
            <a:r>
              <a:rPr lang="en-US" sz="1600" dirty="0"/>
              <a:t> </a:t>
            </a:r>
            <a:r>
              <a:rPr lang="en-US" sz="1600" dirty="0" err="1"/>
              <a:t>keterjangkauan</a:t>
            </a:r>
            <a:r>
              <a:rPr lang="en-US" sz="1600" dirty="0"/>
              <a:t> </a:t>
            </a:r>
            <a:r>
              <a:rPr lang="en-US" sz="1600" dirty="0" err="1"/>
              <a:t>layanan</a:t>
            </a:r>
            <a:r>
              <a:rPr lang="en-US" sz="1600" dirty="0"/>
              <a:t> </a:t>
            </a:r>
            <a:r>
              <a:rPr lang="en-US" sz="1600" dirty="0" err="1"/>
              <a:t>pendidikan</a:t>
            </a:r>
            <a:r>
              <a:rPr lang="en-US" sz="1600" dirty="0"/>
              <a:t> </a:t>
            </a:r>
            <a:r>
              <a:rPr lang="en-US" sz="1600" dirty="0" err="1"/>
              <a:t>tinggi</a:t>
            </a:r>
            <a:r>
              <a:rPr lang="en-US" sz="1600" dirty="0"/>
              <a:t> </a:t>
            </a:r>
            <a:r>
              <a:rPr lang="en-US" sz="1600" dirty="0" err="1"/>
              <a:t>dan</a:t>
            </a:r>
            <a:r>
              <a:rPr lang="en-US" sz="1600" dirty="0"/>
              <a:t> </a:t>
            </a:r>
            <a:r>
              <a:rPr lang="en-US" sz="1600" dirty="0" err="1"/>
              <a:t>penyelarasan</a:t>
            </a:r>
            <a:r>
              <a:rPr lang="en-US" sz="1600" dirty="0"/>
              <a:t> </a:t>
            </a:r>
            <a:r>
              <a:rPr lang="en-US" sz="1600" dirty="0" err="1"/>
              <a:t>dunia</a:t>
            </a:r>
            <a:r>
              <a:rPr lang="en-US" sz="1600" dirty="0"/>
              <a:t> </a:t>
            </a:r>
            <a:r>
              <a:rPr lang="en-US" sz="1600" dirty="0" err="1"/>
              <a:t>pendidikan</a:t>
            </a:r>
            <a:r>
              <a:rPr lang="en-US" sz="1600" dirty="0"/>
              <a:t> </a:t>
            </a:r>
            <a:r>
              <a:rPr lang="en-US" sz="1600" dirty="0" err="1"/>
              <a:t>dan</a:t>
            </a:r>
            <a:r>
              <a:rPr lang="en-US" sz="1600" dirty="0"/>
              <a:t> </a:t>
            </a:r>
            <a:r>
              <a:rPr lang="en-US" sz="1600" dirty="0" err="1"/>
              <a:t>dunia</a:t>
            </a:r>
            <a:r>
              <a:rPr lang="en-US" sz="1600" dirty="0"/>
              <a:t> </a:t>
            </a:r>
            <a:r>
              <a:rPr lang="en-US" sz="1600" dirty="0" err="1"/>
              <a:t>kerja</a:t>
            </a:r>
            <a:r>
              <a:rPr lang="en-US" sz="1600" dirty="0"/>
              <a:t>; </a:t>
            </a:r>
          </a:p>
          <a:p>
            <a:pPr marL="228600" indent="-228600">
              <a:lnSpc>
                <a:spcPct val="90000"/>
              </a:lnSpc>
              <a:buNone/>
            </a:pPr>
            <a:r>
              <a:rPr lang="en-US" sz="1800" b="1" dirty="0"/>
              <a:t>c. </a:t>
            </a:r>
            <a:r>
              <a:rPr lang="en-US" sz="2000" b="1" dirty="0" err="1"/>
              <a:t>perumusan</a:t>
            </a:r>
            <a:r>
              <a:rPr lang="en-US" sz="2000" b="1" dirty="0"/>
              <a:t>, </a:t>
            </a:r>
            <a:r>
              <a:rPr lang="en-US" sz="2000" b="1" dirty="0" err="1"/>
              <a:t>koordinasi</a:t>
            </a:r>
            <a:r>
              <a:rPr lang="en-US" sz="2000" b="1" dirty="0"/>
              <a:t>, </a:t>
            </a:r>
            <a:r>
              <a:rPr lang="en-US" sz="2000" b="1" dirty="0" err="1"/>
              <a:t>dan</a:t>
            </a:r>
            <a:r>
              <a:rPr lang="en-US" sz="2000" b="1" dirty="0"/>
              <a:t> </a:t>
            </a:r>
            <a:r>
              <a:rPr lang="en-US" sz="2000" b="1" dirty="0" err="1"/>
              <a:t>pelaksanaan</a:t>
            </a:r>
            <a:r>
              <a:rPr lang="en-US" sz="2000" b="1" dirty="0"/>
              <a:t> </a:t>
            </a:r>
            <a:r>
              <a:rPr lang="en-US" sz="2000" b="1" dirty="0" err="1"/>
              <a:t>kebijakan</a:t>
            </a:r>
            <a:r>
              <a:rPr lang="en-US" sz="2000" b="1" dirty="0"/>
              <a:t> di </a:t>
            </a:r>
            <a:r>
              <a:rPr lang="en-US" sz="2000" b="1" dirty="0" err="1"/>
              <a:t>bidang</a:t>
            </a:r>
            <a:r>
              <a:rPr lang="en-US" sz="2000" b="1" dirty="0"/>
              <a:t> </a:t>
            </a:r>
            <a:r>
              <a:rPr lang="en-US" sz="2000" b="1" dirty="0" err="1"/>
              <a:t>sistem</a:t>
            </a:r>
            <a:r>
              <a:rPr lang="en-US" sz="2000" b="1" dirty="0"/>
              <a:t> </a:t>
            </a:r>
            <a:r>
              <a:rPr lang="en-US" sz="2000" b="1" dirty="0" err="1"/>
              <a:t>penjaminan</a:t>
            </a:r>
            <a:r>
              <a:rPr lang="en-US" sz="2000" b="1" dirty="0"/>
              <a:t> </a:t>
            </a:r>
            <a:r>
              <a:rPr lang="en-US" sz="2000" b="1" dirty="0" err="1"/>
              <a:t>mutu</a:t>
            </a:r>
            <a:r>
              <a:rPr lang="en-US" sz="2000" b="1" dirty="0"/>
              <a:t> internal </a:t>
            </a:r>
            <a:r>
              <a:rPr lang="en-US" sz="2000" b="1" dirty="0" err="1"/>
              <a:t>pendidikan</a:t>
            </a:r>
            <a:r>
              <a:rPr lang="en-US" sz="2000" b="1" dirty="0"/>
              <a:t> </a:t>
            </a:r>
            <a:r>
              <a:rPr lang="en-US" sz="2000" b="1" dirty="0" err="1"/>
              <a:t>tinggi</a:t>
            </a:r>
            <a:r>
              <a:rPr lang="en-US" sz="2000" b="1" dirty="0"/>
              <a:t>; </a:t>
            </a:r>
          </a:p>
          <a:p>
            <a:pPr marL="228600" indent="-228600">
              <a:lnSpc>
                <a:spcPct val="90000"/>
              </a:lnSpc>
              <a:buNone/>
            </a:pPr>
            <a:r>
              <a:rPr lang="en-US" sz="1800" dirty="0"/>
              <a:t>d. </a:t>
            </a:r>
            <a:r>
              <a:rPr lang="en-US" sz="1600" dirty="0" err="1"/>
              <a:t>pengawasan</a:t>
            </a:r>
            <a:r>
              <a:rPr lang="en-US" sz="1600" dirty="0"/>
              <a:t> </a:t>
            </a:r>
            <a:r>
              <a:rPr lang="en-US" sz="1600" dirty="0" err="1"/>
              <a:t>dan</a:t>
            </a:r>
            <a:r>
              <a:rPr lang="en-US" sz="1600" dirty="0"/>
              <a:t> </a:t>
            </a:r>
            <a:r>
              <a:rPr lang="en-US" sz="1600" dirty="0" err="1"/>
              <a:t>pengendalian</a:t>
            </a:r>
            <a:r>
              <a:rPr lang="en-US" sz="1600" dirty="0"/>
              <a:t> </a:t>
            </a:r>
            <a:r>
              <a:rPr lang="en-US" sz="1600" dirty="0" err="1"/>
              <a:t>bidang</a:t>
            </a:r>
            <a:r>
              <a:rPr lang="en-US" sz="1600" dirty="0"/>
              <a:t> </a:t>
            </a:r>
            <a:r>
              <a:rPr lang="en-US" sz="1600" dirty="0" err="1"/>
              <a:t>pembelajaran</a:t>
            </a:r>
            <a:r>
              <a:rPr lang="en-US" sz="1600" dirty="0"/>
              <a:t> </a:t>
            </a:r>
            <a:r>
              <a:rPr lang="en-US" sz="1600" dirty="0" err="1"/>
              <a:t>dan</a:t>
            </a:r>
            <a:r>
              <a:rPr lang="en-US" sz="1600" dirty="0"/>
              <a:t> </a:t>
            </a:r>
            <a:r>
              <a:rPr lang="en-US" sz="1600" dirty="0" err="1"/>
              <a:t>kemahasiswaan</a:t>
            </a:r>
            <a:r>
              <a:rPr lang="en-US" sz="1600" dirty="0"/>
              <a:t>; </a:t>
            </a:r>
          </a:p>
          <a:p>
            <a:pPr marL="228600" indent="-228600">
              <a:lnSpc>
                <a:spcPct val="90000"/>
              </a:lnSpc>
              <a:buNone/>
            </a:pPr>
            <a:r>
              <a:rPr lang="en-US" sz="1600" dirty="0"/>
              <a:t>e. </a:t>
            </a:r>
            <a:r>
              <a:rPr lang="en-US" sz="1600" dirty="0" err="1"/>
              <a:t>pelaksanaan</a:t>
            </a:r>
            <a:r>
              <a:rPr lang="en-US" sz="1600" dirty="0"/>
              <a:t> </a:t>
            </a:r>
            <a:r>
              <a:rPr lang="en-US" sz="1600" dirty="0" err="1"/>
              <a:t>evaluasi</a:t>
            </a:r>
            <a:r>
              <a:rPr lang="en-US" sz="1600" dirty="0"/>
              <a:t> </a:t>
            </a:r>
            <a:r>
              <a:rPr lang="en-US" sz="1600" dirty="0" err="1"/>
              <a:t>dan</a:t>
            </a:r>
            <a:r>
              <a:rPr lang="en-US" sz="1600" dirty="0"/>
              <a:t> </a:t>
            </a:r>
            <a:r>
              <a:rPr lang="en-US" sz="1600" dirty="0" err="1"/>
              <a:t>pelaporan</a:t>
            </a:r>
            <a:r>
              <a:rPr lang="en-US" sz="1600" dirty="0"/>
              <a:t> di </a:t>
            </a:r>
            <a:r>
              <a:rPr lang="en-US" sz="1600" dirty="0" err="1"/>
              <a:t>bidang</a:t>
            </a:r>
            <a:r>
              <a:rPr lang="en-US" sz="1600" dirty="0"/>
              <a:t> </a:t>
            </a:r>
            <a:r>
              <a:rPr lang="en-US" sz="1600" dirty="0" err="1"/>
              <a:t>pembelajaran</a:t>
            </a:r>
            <a:r>
              <a:rPr lang="en-US" sz="1600" dirty="0"/>
              <a:t> </a:t>
            </a:r>
            <a:r>
              <a:rPr lang="en-US" sz="1600" dirty="0" err="1"/>
              <a:t>dan</a:t>
            </a:r>
            <a:r>
              <a:rPr lang="en-US" sz="1600" dirty="0"/>
              <a:t> </a:t>
            </a:r>
            <a:r>
              <a:rPr lang="en-US" sz="1600" dirty="0" err="1"/>
              <a:t>kemahasiswaan</a:t>
            </a:r>
            <a:r>
              <a:rPr lang="en-US" sz="1600" dirty="0"/>
              <a:t>; </a:t>
            </a:r>
          </a:p>
          <a:p>
            <a:pPr marL="228600" indent="-228600">
              <a:lnSpc>
                <a:spcPct val="90000"/>
              </a:lnSpc>
              <a:buNone/>
            </a:pPr>
            <a:r>
              <a:rPr lang="en-US" sz="1600" dirty="0"/>
              <a:t>f. </a:t>
            </a:r>
            <a:r>
              <a:rPr lang="en-US" sz="1600" dirty="0" smtClean="0"/>
              <a:t> </a:t>
            </a:r>
            <a:r>
              <a:rPr lang="en-US" sz="1600" dirty="0" err="1" smtClean="0"/>
              <a:t>pelaksanaan</a:t>
            </a:r>
            <a:r>
              <a:rPr lang="en-US" sz="1600" dirty="0" smtClean="0"/>
              <a:t> </a:t>
            </a:r>
            <a:r>
              <a:rPr lang="en-US" sz="1600" dirty="0" err="1"/>
              <a:t>administrasi</a:t>
            </a:r>
            <a:r>
              <a:rPr lang="en-US" sz="1600" dirty="0"/>
              <a:t> </a:t>
            </a:r>
            <a:r>
              <a:rPr lang="en-US" sz="1600" dirty="0" err="1"/>
              <a:t>Direktorat</a:t>
            </a:r>
            <a:r>
              <a:rPr lang="en-US" sz="1600" dirty="0"/>
              <a:t> </a:t>
            </a:r>
            <a:r>
              <a:rPr lang="en-US" sz="1600" dirty="0" err="1"/>
              <a:t>Jenderal</a:t>
            </a:r>
            <a:r>
              <a:rPr lang="en-US" sz="1600" dirty="0"/>
              <a:t> </a:t>
            </a:r>
            <a:r>
              <a:rPr lang="en-US" sz="1600" dirty="0" err="1"/>
              <a:t>Pembelajaran</a:t>
            </a:r>
            <a:r>
              <a:rPr lang="en-US" sz="1600" dirty="0"/>
              <a:t> </a:t>
            </a:r>
            <a:r>
              <a:rPr lang="en-US" sz="1600" dirty="0" err="1"/>
              <a:t>dan</a:t>
            </a:r>
            <a:r>
              <a:rPr lang="en-US" sz="1600" dirty="0"/>
              <a:t> </a:t>
            </a:r>
            <a:r>
              <a:rPr lang="en-US" sz="1600" dirty="0" err="1"/>
              <a:t>Kemahasiswaan</a:t>
            </a:r>
            <a:r>
              <a:rPr lang="en-US" sz="1600" dirty="0"/>
              <a:t>; </a:t>
            </a:r>
            <a:r>
              <a:rPr lang="en-US" sz="1600" dirty="0" err="1"/>
              <a:t>dan</a:t>
            </a:r>
            <a:r>
              <a:rPr lang="en-US" sz="1600" dirty="0"/>
              <a:t>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1600" dirty="0"/>
              <a:t>g. </a:t>
            </a:r>
            <a:r>
              <a:rPr lang="en-US" sz="1600" dirty="0" err="1"/>
              <a:t>pelaksanaan</a:t>
            </a:r>
            <a:r>
              <a:rPr lang="en-US" sz="1600" dirty="0"/>
              <a:t> </a:t>
            </a:r>
            <a:r>
              <a:rPr lang="en-US" sz="1600" dirty="0" err="1"/>
              <a:t>fungsi</a:t>
            </a:r>
            <a:r>
              <a:rPr lang="en-US" sz="1600" dirty="0"/>
              <a:t> lain yang </a:t>
            </a:r>
            <a:r>
              <a:rPr lang="en-US" sz="1600" dirty="0" err="1"/>
              <a:t>diberikan</a:t>
            </a:r>
            <a:r>
              <a:rPr lang="en-US" sz="1600" dirty="0"/>
              <a:t> </a:t>
            </a:r>
            <a:r>
              <a:rPr lang="en-US" sz="1600" dirty="0" err="1"/>
              <a:t>oleh</a:t>
            </a:r>
            <a:r>
              <a:rPr lang="en-US" sz="1600" dirty="0"/>
              <a:t> </a:t>
            </a:r>
            <a:r>
              <a:rPr lang="en-US" sz="1600" dirty="0" err="1"/>
              <a:t>Menteri</a:t>
            </a:r>
            <a:r>
              <a:rPr lang="en-US" sz="1600" dirty="0"/>
              <a:t>. </a:t>
            </a:r>
          </a:p>
          <a:p>
            <a:pPr marL="0" indent="0">
              <a:lnSpc>
                <a:spcPct val="90000"/>
              </a:lnSpc>
              <a:buNone/>
            </a:pPr>
            <a:endParaRPr lang="en-US" sz="1800" dirty="0"/>
          </a:p>
        </p:txBody>
      </p:sp>
      <p:grpSp>
        <p:nvGrpSpPr>
          <p:cNvPr id="4" name="Group 3"/>
          <p:cNvGrpSpPr/>
          <p:nvPr/>
        </p:nvGrpSpPr>
        <p:grpSpPr>
          <a:xfrm>
            <a:off x="-7933" y="-99392"/>
            <a:ext cx="9149618" cy="1205263"/>
            <a:chOff x="-7933" y="-183014"/>
            <a:chExt cx="9149618" cy="1205263"/>
          </a:xfrm>
        </p:grpSpPr>
        <p:sp>
          <p:nvSpPr>
            <p:cNvPr id="5" name="Rectangle 4"/>
            <p:cNvSpPr/>
            <p:nvPr/>
          </p:nvSpPr>
          <p:spPr>
            <a:xfrm>
              <a:off x="8379685" y="-99392"/>
              <a:ext cx="762000" cy="1001898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ectangle 5"/>
            <p:cNvSpPr/>
            <p:nvPr/>
          </p:nvSpPr>
          <p:spPr>
            <a:xfrm>
              <a:off x="-7933" y="-129879"/>
              <a:ext cx="6890779" cy="1008112"/>
            </a:xfrm>
            <a:prstGeom prst="rect">
              <a:avLst/>
            </a:prstGeom>
            <a:solidFill>
              <a:srgbClr val="1737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b="1" dirty="0" smtClean="0"/>
                <a:t>            </a:t>
              </a:r>
            </a:p>
          </p:txBody>
        </p:sp>
        <p:grpSp>
          <p:nvGrpSpPr>
            <p:cNvPr id="7" name="Group 10"/>
            <p:cNvGrpSpPr>
              <a:grpSpLocks/>
            </p:cNvGrpSpPr>
            <p:nvPr/>
          </p:nvGrpSpPr>
          <p:grpSpPr bwMode="auto">
            <a:xfrm>
              <a:off x="6947189" y="-183014"/>
              <a:ext cx="1368152" cy="1205263"/>
              <a:chOff x="2421" y="2016"/>
              <a:chExt cx="1485" cy="1516"/>
            </a:xfrm>
          </p:grpSpPr>
          <p:sp>
            <p:nvSpPr>
              <p:cNvPr id="8" name="Text Box 11"/>
              <p:cNvSpPr txBox="1">
                <a:spLocks noChangeArrowheads="1"/>
              </p:cNvSpPr>
              <p:nvPr/>
            </p:nvSpPr>
            <p:spPr bwMode="auto">
              <a:xfrm>
                <a:off x="2489" y="2938"/>
                <a:ext cx="1417" cy="5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ct val="50000"/>
                  </a:spcBef>
                  <a:defRPr/>
                </a:pPr>
                <a:r>
                  <a:rPr lang="en-US" sz="2400" dirty="0">
                    <a:solidFill>
                      <a:srgbClr val="000000"/>
                    </a:solidFill>
                    <a:latin typeface="Bauhaus 93" pitchFamily="82" charset="0"/>
                  </a:rPr>
                  <a:t>BAN-PT</a:t>
                </a:r>
              </a:p>
            </p:txBody>
          </p:sp>
          <p:grpSp>
            <p:nvGrpSpPr>
              <p:cNvPr id="9" name="Group 12"/>
              <p:cNvGrpSpPr>
                <a:grpSpLocks/>
              </p:cNvGrpSpPr>
              <p:nvPr/>
            </p:nvGrpSpPr>
            <p:grpSpPr bwMode="auto">
              <a:xfrm>
                <a:off x="2421" y="2016"/>
                <a:ext cx="1398" cy="959"/>
                <a:chOff x="1961" y="1526"/>
                <a:chExt cx="1838" cy="1176"/>
              </a:xfrm>
            </p:grpSpPr>
            <p:grpSp>
              <p:nvGrpSpPr>
                <p:cNvPr id="10" name="Group 13"/>
                <p:cNvGrpSpPr>
                  <a:grpSpLocks/>
                </p:cNvGrpSpPr>
                <p:nvPr/>
              </p:nvGrpSpPr>
              <p:grpSpPr bwMode="auto">
                <a:xfrm>
                  <a:off x="1961" y="1679"/>
                  <a:ext cx="1838" cy="1023"/>
                  <a:chOff x="1961" y="1679"/>
                  <a:chExt cx="1838" cy="1023"/>
                </a:xfrm>
              </p:grpSpPr>
              <p:sp>
                <p:nvSpPr>
                  <p:cNvPr id="12" name="Freeform 11"/>
                  <p:cNvSpPr>
                    <a:spLocks/>
                  </p:cNvSpPr>
                  <p:nvPr/>
                </p:nvSpPr>
                <p:spPr bwMode="auto">
                  <a:xfrm>
                    <a:off x="1961" y="1679"/>
                    <a:ext cx="1838" cy="980"/>
                  </a:xfrm>
                  <a:custGeom>
                    <a:avLst/>
                    <a:gdLst>
                      <a:gd name="T0" fmla="*/ 478 w 2136"/>
                      <a:gd name="T1" fmla="*/ 12 h 2385"/>
                      <a:gd name="T2" fmla="*/ 543 w 2136"/>
                      <a:gd name="T3" fmla="*/ 12 h 2385"/>
                      <a:gd name="T4" fmla="*/ 602 w 2136"/>
                      <a:gd name="T5" fmla="*/ 11 h 2385"/>
                      <a:gd name="T6" fmla="*/ 658 w 2136"/>
                      <a:gd name="T7" fmla="*/ 11 h 2385"/>
                      <a:gd name="T8" fmla="*/ 709 w 2136"/>
                      <a:gd name="T9" fmla="*/ 10 h 2385"/>
                      <a:gd name="T10" fmla="*/ 756 w 2136"/>
                      <a:gd name="T11" fmla="*/ 9 h 2385"/>
                      <a:gd name="T12" fmla="*/ 793 w 2136"/>
                      <a:gd name="T13" fmla="*/ 9 h 2385"/>
                      <a:gd name="T14" fmla="*/ 824 w 2136"/>
                      <a:gd name="T15" fmla="*/ 8 h 2385"/>
                      <a:gd name="T16" fmla="*/ 847 w 2136"/>
                      <a:gd name="T17" fmla="*/ 7 h 2385"/>
                      <a:gd name="T18" fmla="*/ 862 w 2136"/>
                      <a:gd name="T19" fmla="*/ 7 h 2385"/>
                      <a:gd name="T20" fmla="*/ 867 w 2136"/>
                      <a:gd name="T21" fmla="*/ 6 h 2385"/>
                      <a:gd name="T22" fmla="*/ 862 w 2136"/>
                      <a:gd name="T23" fmla="*/ 5 h 2385"/>
                      <a:gd name="T24" fmla="*/ 847 w 2136"/>
                      <a:gd name="T25" fmla="*/ 4 h 2385"/>
                      <a:gd name="T26" fmla="*/ 824 w 2136"/>
                      <a:gd name="T27" fmla="*/ 3 h 2385"/>
                      <a:gd name="T28" fmla="*/ 793 w 2136"/>
                      <a:gd name="T29" fmla="*/ 2 h 2385"/>
                      <a:gd name="T30" fmla="*/ 756 w 2136"/>
                      <a:gd name="T31" fmla="*/ 2 h 2385"/>
                      <a:gd name="T32" fmla="*/ 709 w 2136"/>
                      <a:gd name="T33" fmla="*/ 1 h 2385"/>
                      <a:gd name="T34" fmla="*/ 658 w 2136"/>
                      <a:gd name="T35" fmla="*/ 1 h 2385"/>
                      <a:gd name="T36" fmla="*/ 602 w 2136"/>
                      <a:gd name="T37" fmla="*/ 0 h 2385"/>
                      <a:gd name="T38" fmla="*/ 543 w 2136"/>
                      <a:gd name="T39" fmla="*/ 0 h 2385"/>
                      <a:gd name="T40" fmla="*/ 478 w 2136"/>
                      <a:gd name="T41" fmla="*/ 0 h 2385"/>
                      <a:gd name="T42" fmla="*/ 411 w 2136"/>
                      <a:gd name="T43" fmla="*/ 0 h 2385"/>
                      <a:gd name="T44" fmla="*/ 347 w 2136"/>
                      <a:gd name="T45" fmla="*/ 0 h 2385"/>
                      <a:gd name="T46" fmla="*/ 285 w 2136"/>
                      <a:gd name="T47" fmla="*/ 0 h 2385"/>
                      <a:gd name="T48" fmla="*/ 226 w 2136"/>
                      <a:gd name="T49" fmla="*/ 1 h 2385"/>
                      <a:gd name="T50" fmla="*/ 175 w 2136"/>
                      <a:gd name="T51" fmla="*/ 1 h 2385"/>
                      <a:gd name="T52" fmla="*/ 127 w 2136"/>
                      <a:gd name="T53" fmla="*/ 2 h 2385"/>
                      <a:gd name="T54" fmla="*/ 86 w 2136"/>
                      <a:gd name="T55" fmla="*/ 2 h 2385"/>
                      <a:gd name="T56" fmla="*/ 52 w 2136"/>
                      <a:gd name="T57" fmla="*/ 3 h 2385"/>
                      <a:gd name="T58" fmla="*/ 26 w 2136"/>
                      <a:gd name="T59" fmla="*/ 4 h 2385"/>
                      <a:gd name="T60" fmla="*/ 9 w 2136"/>
                      <a:gd name="T61" fmla="*/ 5 h 2385"/>
                      <a:gd name="T62" fmla="*/ 1 w 2136"/>
                      <a:gd name="T63" fmla="*/ 5 h 2385"/>
                      <a:gd name="T64" fmla="*/ 3 w 2136"/>
                      <a:gd name="T65" fmla="*/ 6 h 2385"/>
                      <a:gd name="T66" fmla="*/ 14 w 2136"/>
                      <a:gd name="T67" fmla="*/ 7 h 2385"/>
                      <a:gd name="T68" fmla="*/ 34 w 2136"/>
                      <a:gd name="T69" fmla="*/ 8 h 2385"/>
                      <a:gd name="T70" fmla="*/ 62 w 2136"/>
                      <a:gd name="T71" fmla="*/ 9 h 2385"/>
                      <a:gd name="T72" fmla="*/ 99 w 2136"/>
                      <a:gd name="T73" fmla="*/ 9 h 2385"/>
                      <a:gd name="T74" fmla="*/ 142 w 2136"/>
                      <a:gd name="T75" fmla="*/ 10 h 2385"/>
                      <a:gd name="T76" fmla="*/ 190 w 2136"/>
                      <a:gd name="T77" fmla="*/ 10 h 2385"/>
                      <a:gd name="T78" fmla="*/ 245 w 2136"/>
                      <a:gd name="T79" fmla="*/ 11 h 2385"/>
                      <a:gd name="T80" fmla="*/ 305 w 2136"/>
                      <a:gd name="T81" fmla="*/ 12 h 2385"/>
                      <a:gd name="T82" fmla="*/ 368 w 2136"/>
                      <a:gd name="T83" fmla="*/ 12 h 2385"/>
                      <a:gd name="T84" fmla="*/ 435 w 2136"/>
                      <a:gd name="T85" fmla="*/ 12 h 2385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w 2136"/>
                      <a:gd name="T130" fmla="*/ 0 h 2385"/>
                      <a:gd name="T131" fmla="*/ 2136 w 2136"/>
                      <a:gd name="T132" fmla="*/ 2385 h 2385"/>
                    </a:gdLst>
                    <a:ahLst/>
                    <a:cxnLst>
                      <a:cxn ang="T86">
                        <a:pos x="T0" y="T1"/>
                      </a:cxn>
                      <a:cxn ang="T87">
                        <a:pos x="T2" y="T3"/>
                      </a:cxn>
                      <a:cxn ang="T88">
                        <a:pos x="T4" y="T5"/>
                      </a:cxn>
                      <a:cxn ang="T89">
                        <a:pos x="T6" y="T7"/>
                      </a:cxn>
                      <a:cxn ang="T90">
                        <a:pos x="T8" y="T9"/>
                      </a:cxn>
                      <a:cxn ang="T91">
                        <a:pos x="T10" y="T11"/>
                      </a:cxn>
                      <a:cxn ang="T92">
                        <a:pos x="T12" y="T13"/>
                      </a:cxn>
                      <a:cxn ang="T93">
                        <a:pos x="T14" y="T15"/>
                      </a:cxn>
                      <a:cxn ang="T94">
                        <a:pos x="T16" y="T17"/>
                      </a:cxn>
                      <a:cxn ang="T95">
                        <a:pos x="T18" y="T19"/>
                      </a:cxn>
                      <a:cxn ang="T96">
                        <a:pos x="T20" y="T21"/>
                      </a:cxn>
                      <a:cxn ang="T97">
                        <a:pos x="T22" y="T23"/>
                      </a:cxn>
                      <a:cxn ang="T98">
                        <a:pos x="T24" y="T25"/>
                      </a:cxn>
                      <a:cxn ang="T99">
                        <a:pos x="T26" y="T27"/>
                      </a:cxn>
                      <a:cxn ang="T100">
                        <a:pos x="T28" y="T29"/>
                      </a:cxn>
                      <a:cxn ang="T101">
                        <a:pos x="T30" y="T31"/>
                      </a:cxn>
                      <a:cxn ang="T102">
                        <a:pos x="T32" y="T33"/>
                      </a:cxn>
                      <a:cxn ang="T103">
                        <a:pos x="T34" y="T35"/>
                      </a:cxn>
                      <a:cxn ang="T104">
                        <a:pos x="T36" y="T37"/>
                      </a:cxn>
                      <a:cxn ang="T105">
                        <a:pos x="T38" y="T39"/>
                      </a:cxn>
                      <a:cxn ang="T106">
                        <a:pos x="T40" y="T41"/>
                      </a:cxn>
                      <a:cxn ang="T107">
                        <a:pos x="T42" y="T43"/>
                      </a:cxn>
                      <a:cxn ang="T108">
                        <a:pos x="T44" y="T45"/>
                      </a:cxn>
                      <a:cxn ang="T109">
                        <a:pos x="T46" y="T47"/>
                      </a:cxn>
                      <a:cxn ang="T110">
                        <a:pos x="T48" y="T49"/>
                      </a:cxn>
                      <a:cxn ang="T111">
                        <a:pos x="T50" y="T51"/>
                      </a:cxn>
                      <a:cxn ang="T112">
                        <a:pos x="T52" y="T53"/>
                      </a:cxn>
                      <a:cxn ang="T113">
                        <a:pos x="T54" y="T55"/>
                      </a:cxn>
                      <a:cxn ang="T114">
                        <a:pos x="T56" y="T57"/>
                      </a:cxn>
                      <a:cxn ang="T115">
                        <a:pos x="T58" y="T59"/>
                      </a:cxn>
                      <a:cxn ang="T116">
                        <a:pos x="T60" y="T61"/>
                      </a:cxn>
                      <a:cxn ang="T117">
                        <a:pos x="T62" y="T63"/>
                      </a:cxn>
                      <a:cxn ang="T118">
                        <a:pos x="T64" y="T65"/>
                      </a:cxn>
                      <a:cxn ang="T119">
                        <a:pos x="T66" y="T67"/>
                      </a:cxn>
                      <a:cxn ang="T120">
                        <a:pos x="T68" y="T69"/>
                      </a:cxn>
                      <a:cxn ang="T121">
                        <a:pos x="T70" y="T71"/>
                      </a:cxn>
                      <a:cxn ang="T122">
                        <a:pos x="T72" y="T73"/>
                      </a:cxn>
                      <a:cxn ang="T123">
                        <a:pos x="T74" y="T75"/>
                      </a:cxn>
                      <a:cxn ang="T124">
                        <a:pos x="T76" y="T77"/>
                      </a:cxn>
                      <a:cxn ang="T125">
                        <a:pos x="T78" y="T79"/>
                      </a:cxn>
                      <a:cxn ang="T126">
                        <a:pos x="T80" y="T81"/>
                      </a:cxn>
                      <a:cxn ang="T127">
                        <a:pos x="T82" y="T83"/>
                      </a:cxn>
                      <a:cxn ang="T128">
                        <a:pos x="T84" y="T85"/>
                      </a:cxn>
                    </a:cxnLst>
                    <a:rect l="T129" t="T130" r="T131" b="T132"/>
                    <a:pathLst>
                      <a:path w="2136" h="2385">
                        <a:moveTo>
                          <a:pt x="1069" y="2385"/>
                        </a:moveTo>
                        <a:lnTo>
                          <a:pt x="1124" y="2384"/>
                        </a:lnTo>
                        <a:lnTo>
                          <a:pt x="1178" y="2379"/>
                        </a:lnTo>
                        <a:lnTo>
                          <a:pt x="1232" y="2371"/>
                        </a:lnTo>
                        <a:lnTo>
                          <a:pt x="1284" y="2360"/>
                        </a:lnTo>
                        <a:lnTo>
                          <a:pt x="1336" y="2347"/>
                        </a:lnTo>
                        <a:lnTo>
                          <a:pt x="1386" y="2331"/>
                        </a:lnTo>
                        <a:lnTo>
                          <a:pt x="1436" y="2312"/>
                        </a:lnTo>
                        <a:lnTo>
                          <a:pt x="1484" y="2292"/>
                        </a:lnTo>
                        <a:lnTo>
                          <a:pt x="1532" y="2267"/>
                        </a:lnTo>
                        <a:lnTo>
                          <a:pt x="1578" y="2241"/>
                        </a:lnTo>
                        <a:lnTo>
                          <a:pt x="1622" y="2213"/>
                        </a:lnTo>
                        <a:lnTo>
                          <a:pt x="1666" y="2181"/>
                        </a:lnTo>
                        <a:lnTo>
                          <a:pt x="1708" y="2148"/>
                        </a:lnTo>
                        <a:lnTo>
                          <a:pt x="1747" y="2113"/>
                        </a:lnTo>
                        <a:lnTo>
                          <a:pt x="1786" y="2075"/>
                        </a:lnTo>
                        <a:lnTo>
                          <a:pt x="1823" y="2036"/>
                        </a:lnTo>
                        <a:lnTo>
                          <a:pt x="1859" y="1994"/>
                        </a:lnTo>
                        <a:lnTo>
                          <a:pt x="1893" y="1951"/>
                        </a:lnTo>
                        <a:lnTo>
                          <a:pt x="1924" y="1907"/>
                        </a:lnTo>
                        <a:lnTo>
                          <a:pt x="1953" y="1860"/>
                        </a:lnTo>
                        <a:lnTo>
                          <a:pt x="1982" y="1811"/>
                        </a:lnTo>
                        <a:lnTo>
                          <a:pt x="2007" y="1762"/>
                        </a:lnTo>
                        <a:lnTo>
                          <a:pt x="2030" y="1710"/>
                        </a:lnTo>
                        <a:lnTo>
                          <a:pt x="2052" y="1657"/>
                        </a:lnTo>
                        <a:lnTo>
                          <a:pt x="2071" y="1603"/>
                        </a:lnTo>
                        <a:lnTo>
                          <a:pt x="2088" y="1548"/>
                        </a:lnTo>
                        <a:lnTo>
                          <a:pt x="2102" y="1491"/>
                        </a:lnTo>
                        <a:lnTo>
                          <a:pt x="2114" y="1433"/>
                        </a:lnTo>
                        <a:lnTo>
                          <a:pt x="2124" y="1376"/>
                        </a:lnTo>
                        <a:lnTo>
                          <a:pt x="2130" y="1315"/>
                        </a:lnTo>
                        <a:lnTo>
                          <a:pt x="2135" y="1255"/>
                        </a:lnTo>
                        <a:lnTo>
                          <a:pt x="2136" y="1194"/>
                        </a:lnTo>
                        <a:lnTo>
                          <a:pt x="2135" y="1132"/>
                        </a:lnTo>
                        <a:lnTo>
                          <a:pt x="2130" y="1072"/>
                        </a:lnTo>
                        <a:lnTo>
                          <a:pt x="2124" y="1012"/>
                        </a:lnTo>
                        <a:lnTo>
                          <a:pt x="2114" y="953"/>
                        </a:lnTo>
                        <a:lnTo>
                          <a:pt x="2102" y="895"/>
                        </a:lnTo>
                        <a:lnTo>
                          <a:pt x="2088" y="838"/>
                        </a:lnTo>
                        <a:lnTo>
                          <a:pt x="2071" y="783"/>
                        </a:lnTo>
                        <a:lnTo>
                          <a:pt x="2052" y="729"/>
                        </a:lnTo>
                        <a:lnTo>
                          <a:pt x="2030" y="676"/>
                        </a:lnTo>
                        <a:lnTo>
                          <a:pt x="2007" y="625"/>
                        </a:lnTo>
                        <a:lnTo>
                          <a:pt x="1982" y="575"/>
                        </a:lnTo>
                        <a:lnTo>
                          <a:pt x="1953" y="526"/>
                        </a:lnTo>
                        <a:lnTo>
                          <a:pt x="1924" y="479"/>
                        </a:lnTo>
                        <a:lnTo>
                          <a:pt x="1893" y="434"/>
                        </a:lnTo>
                        <a:lnTo>
                          <a:pt x="1859" y="391"/>
                        </a:lnTo>
                        <a:lnTo>
                          <a:pt x="1823" y="349"/>
                        </a:lnTo>
                        <a:lnTo>
                          <a:pt x="1786" y="310"/>
                        </a:lnTo>
                        <a:lnTo>
                          <a:pt x="1747" y="273"/>
                        </a:lnTo>
                        <a:lnTo>
                          <a:pt x="1708" y="237"/>
                        </a:lnTo>
                        <a:lnTo>
                          <a:pt x="1666" y="204"/>
                        </a:lnTo>
                        <a:lnTo>
                          <a:pt x="1622" y="173"/>
                        </a:lnTo>
                        <a:lnTo>
                          <a:pt x="1578" y="144"/>
                        </a:lnTo>
                        <a:lnTo>
                          <a:pt x="1532" y="118"/>
                        </a:lnTo>
                        <a:lnTo>
                          <a:pt x="1484" y="93"/>
                        </a:lnTo>
                        <a:lnTo>
                          <a:pt x="1436" y="73"/>
                        </a:lnTo>
                        <a:lnTo>
                          <a:pt x="1386" y="54"/>
                        </a:lnTo>
                        <a:lnTo>
                          <a:pt x="1336" y="38"/>
                        </a:lnTo>
                        <a:lnTo>
                          <a:pt x="1284" y="25"/>
                        </a:lnTo>
                        <a:lnTo>
                          <a:pt x="1232" y="14"/>
                        </a:lnTo>
                        <a:lnTo>
                          <a:pt x="1178" y="6"/>
                        </a:lnTo>
                        <a:lnTo>
                          <a:pt x="1124" y="1"/>
                        </a:lnTo>
                        <a:lnTo>
                          <a:pt x="1069" y="0"/>
                        </a:lnTo>
                        <a:lnTo>
                          <a:pt x="1014" y="1"/>
                        </a:lnTo>
                        <a:lnTo>
                          <a:pt x="960" y="6"/>
                        </a:lnTo>
                        <a:lnTo>
                          <a:pt x="906" y="14"/>
                        </a:lnTo>
                        <a:lnTo>
                          <a:pt x="853" y="25"/>
                        </a:lnTo>
                        <a:lnTo>
                          <a:pt x="802" y="38"/>
                        </a:lnTo>
                        <a:lnTo>
                          <a:pt x="751" y="54"/>
                        </a:lnTo>
                        <a:lnTo>
                          <a:pt x="701" y="73"/>
                        </a:lnTo>
                        <a:lnTo>
                          <a:pt x="653" y="93"/>
                        </a:lnTo>
                        <a:lnTo>
                          <a:pt x="606" y="118"/>
                        </a:lnTo>
                        <a:lnTo>
                          <a:pt x="559" y="144"/>
                        </a:lnTo>
                        <a:lnTo>
                          <a:pt x="515" y="173"/>
                        </a:lnTo>
                        <a:lnTo>
                          <a:pt x="471" y="204"/>
                        </a:lnTo>
                        <a:lnTo>
                          <a:pt x="429" y="237"/>
                        </a:lnTo>
                        <a:lnTo>
                          <a:pt x="389" y="273"/>
                        </a:lnTo>
                        <a:lnTo>
                          <a:pt x="350" y="310"/>
                        </a:lnTo>
                        <a:lnTo>
                          <a:pt x="314" y="349"/>
                        </a:lnTo>
                        <a:lnTo>
                          <a:pt x="277" y="391"/>
                        </a:lnTo>
                        <a:lnTo>
                          <a:pt x="244" y="434"/>
                        </a:lnTo>
                        <a:lnTo>
                          <a:pt x="212" y="479"/>
                        </a:lnTo>
                        <a:lnTo>
                          <a:pt x="183" y="526"/>
                        </a:lnTo>
                        <a:lnTo>
                          <a:pt x="155" y="575"/>
                        </a:lnTo>
                        <a:lnTo>
                          <a:pt x="129" y="625"/>
                        </a:lnTo>
                        <a:lnTo>
                          <a:pt x="106" y="676"/>
                        </a:lnTo>
                        <a:lnTo>
                          <a:pt x="84" y="729"/>
                        </a:lnTo>
                        <a:lnTo>
                          <a:pt x="65" y="783"/>
                        </a:lnTo>
                        <a:lnTo>
                          <a:pt x="48" y="838"/>
                        </a:lnTo>
                        <a:lnTo>
                          <a:pt x="34" y="895"/>
                        </a:lnTo>
                        <a:lnTo>
                          <a:pt x="22" y="953"/>
                        </a:lnTo>
                        <a:lnTo>
                          <a:pt x="12" y="1012"/>
                        </a:lnTo>
                        <a:lnTo>
                          <a:pt x="6" y="1072"/>
                        </a:lnTo>
                        <a:lnTo>
                          <a:pt x="1" y="1132"/>
                        </a:lnTo>
                        <a:lnTo>
                          <a:pt x="0" y="1194"/>
                        </a:lnTo>
                        <a:lnTo>
                          <a:pt x="1" y="1255"/>
                        </a:lnTo>
                        <a:lnTo>
                          <a:pt x="6" y="1315"/>
                        </a:lnTo>
                        <a:lnTo>
                          <a:pt x="12" y="1376"/>
                        </a:lnTo>
                        <a:lnTo>
                          <a:pt x="22" y="1433"/>
                        </a:lnTo>
                        <a:lnTo>
                          <a:pt x="34" y="1491"/>
                        </a:lnTo>
                        <a:lnTo>
                          <a:pt x="48" y="1548"/>
                        </a:lnTo>
                        <a:lnTo>
                          <a:pt x="65" y="1603"/>
                        </a:lnTo>
                        <a:lnTo>
                          <a:pt x="84" y="1657"/>
                        </a:lnTo>
                        <a:lnTo>
                          <a:pt x="106" y="1710"/>
                        </a:lnTo>
                        <a:lnTo>
                          <a:pt x="129" y="1762"/>
                        </a:lnTo>
                        <a:lnTo>
                          <a:pt x="155" y="1811"/>
                        </a:lnTo>
                        <a:lnTo>
                          <a:pt x="183" y="1860"/>
                        </a:lnTo>
                        <a:lnTo>
                          <a:pt x="212" y="1907"/>
                        </a:lnTo>
                        <a:lnTo>
                          <a:pt x="244" y="1951"/>
                        </a:lnTo>
                        <a:lnTo>
                          <a:pt x="277" y="1994"/>
                        </a:lnTo>
                        <a:lnTo>
                          <a:pt x="314" y="2036"/>
                        </a:lnTo>
                        <a:lnTo>
                          <a:pt x="350" y="2075"/>
                        </a:lnTo>
                        <a:lnTo>
                          <a:pt x="389" y="2113"/>
                        </a:lnTo>
                        <a:lnTo>
                          <a:pt x="429" y="2148"/>
                        </a:lnTo>
                        <a:lnTo>
                          <a:pt x="471" y="2181"/>
                        </a:lnTo>
                        <a:lnTo>
                          <a:pt x="515" y="2213"/>
                        </a:lnTo>
                        <a:lnTo>
                          <a:pt x="559" y="2241"/>
                        </a:lnTo>
                        <a:lnTo>
                          <a:pt x="606" y="2267"/>
                        </a:lnTo>
                        <a:lnTo>
                          <a:pt x="653" y="2292"/>
                        </a:lnTo>
                        <a:lnTo>
                          <a:pt x="701" y="2312"/>
                        </a:lnTo>
                        <a:lnTo>
                          <a:pt x="751" y="2331"/>
                        </a:lnTo>
                        <a:lnTo>
                          <a:pt x="802" y="2347"/>
                        </a:lnTo>
                        <a:lnTo>
                          <a:pt x="853" y="2360"/>
                        </a:lnTo>
                        <a:lnTo>
                          <a:pt x="906" y="2371"/>
                        </a:lnTo>
                        <a:lnTo>
                          <a:pt x="960" y="2379"/>
                        </a:lnTo>
                        <a:lnTo>
                          <a:pt x="1014" y="2384"/>
                        </a:lnTo>
                        <a:lnTo>
                          <a:pt x="1069" y="2385"/>
                        </a:lnTo>
                        <a:close/>
                      </a:path>
                    </a:pathLst>
                  </a:custGeom>
                  <a:solidFill>
                    <a:srgbClr val="000066"/>
                  </a:solidFill>
                  <a:ln w="9525">
                    <a:solidFill>
                      <a:srgbClr val="000066"/>
                    </a:solidFill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3" name="Freeform 12"/>
                  <p:cNvSpPr>
                    <a:spLocks/>
                  </p:cNvSpPr>
                  <p:nvPr/>
                </p:nvSpPr>
                <p:spPr bwMode="auto">
                  <a:xfrm>
                    <a:off x="2021" y="1737"/>
                    <a:ext cx="1730" cy="857"/>
                  </a:xfrm>
                  <a:custGeom>
                    <a:avLst/>
                    <a:gdLst>
                      <a:gd name="T0" fmla="*/ 333 w 2136"/>
                      <a:gd name="T1" fmla="*/ 5 h 2385"/>
                      <a:gd name="T2" fmla="*/ 377 w 2136"/>
                      <a:gd name="T3" fmla="*/ 5 h 2385"/>
                      <a:gd name="T4" fmla="*/ 420 w 2136"/>
                      <a:gd name="T5" fmla="*/ 5 h 2385"/>
                      <a:gd name="T6" fmla="*/ 458 w 2136"/>
                      <a:gd name="T7" fmla="*/ 5 h 2385"/>
                      <a:gd name="T8" fmla="*/ 493 w 2136"/>
                      <a:gd name="T9" fmla="*/ 5 h 2385"/>
                      <a:gd name="T10" fmla="*/ 525 w 2136"/>
                      <a:gd name="T11" fmla="*/ 4 h 2385"/>
                      <a:gd name="T12" fmla="*/ 552 w 2136"/>
                      <a:gd name="T13" fmla="*/ 4 h 2385"/>
                      <a:gd name="T14" fmla="*/ 573 w 2136"/>
                      <a:gd name="T15" fmla="*/ 4 h 2385"/>
                      <a:gd name="T16" fmla="*/ 590 w 2136"/>
                      <a:gd name="T17" fmla="*/ 3 h 2385"/>
                      <a:gd name="T18" fmla="*/ 599 w 2136"/>
                      <a:gd name="T19" fmla="*/ 3 h 2385"/>
                      <a:gd name="T20" fmla="*/ 603 w 2136"/>
                      <a:gd name="T21" fmla="*/ 3 h 2385"/>
                      <a:gd name="T22" fmla="*/ 599 w 2136"/>
                      <a:gd name="T23" fmla="*/ 2 h 2385"/>
                      <a:gd name="T24" fmla="*/ 590 w 2136"/>
                      <a:gd name="T25" fmla="*/ 2 h 2385"/>
                      <a:gd name="T26" fmla="*/ 573 w 2136"/>
                      <a:gd name="T27" fmla="*/ 1 h 2385"/>
                      <a:gd name="T28" fmla="*/ 552 w 2136"/>
                      <a:gd name="T29" fmla="*/ 1 h 2385"/>
                      <a:gd name="T30" fmla="*/ 525 w 2136"/>
                      <a:gd name="T31" fmla="*/ 1 h 2385"/>
                      <a:gd name="T32" fmla="*/ 493 w 2136"/>
                      <a:gd name="T33" fmla="*/ 1 h 2385"/>
                      <a:gd name="T34" fmla="*/ 458 w 2136"/>
                      <a:gd name="T35" fmla="*/ 0 h 2385"/>
                      <a:gd name="T36" fmla="*/ 420 w 2136"/>
                      <a:gd name="T37" fmla="*/ 0 h 2385"/>
                      <a:gd name="T38" fmla="*/ 377 w 2136"/>
                      <a:gd name="T39" fmla="*/ 0 h 2385"/>
                      <a:gd name="T40" fmla="*/ 333 w 2136"/>
                      <a:gd name="T41" fmla="*/ 0 h 2385"/>
                      <a:gd name="T42" fmla="*/ 287 w 2136"/>
                      <a:gd name="T43" fmla="*/ 0 h 2385"/>
                      <a:gd name="T44" fmla="*/ 241 w 2136"/>
                      <a:gd name="T45" fmla="*/ 0 h 2385"/>
                      <a:gd name="T46" fmla="*/ 198 w 2136"/>
                      <a:gd name="T47" fmla="*/ 0 h 2385"/>
                      <a:gd name="T48" fmla="*/ 158 w 2136"/>
                      <a:gd name="T49" fmla="*/ 0 h 2385"/>
                      <a:gd name="T50" fmla="*/ 121 w 2136"/>
                      <a:gd name="T51" fmla="*/ 0 h 2385"/>
                      <a:gd name="T52" fmla="*/ 88 w 2136"/>
                      <a:gd name="T53" fmla="*/ 1 h 2385"/>
                      <a:gd name="T54" fmla="*/ 61 w 2136"/>
                      <a:gd name="T55" fmla="*/ 1 h 2385"/>
                      <a:gd name="T56" fmla="*/ 36 w 2136"/>
                      <a:gd name="T57" fmla="*/ 1 h 2385"/>
                      <a:gd name="T58" fmla="*/ 19 w 2136"/>
                      <a:gd name="T59" fmla="*/ 2 h 2385"/>
                      <a:gd name="T60" fmla="*/ 6 w 2136"/>
                      <a:gd name="T61" fmla="*/ 2 h 2385"/>
                      <a:gd name="T62" fmla="*/ 1 w 2136"/>
                      <a:gd name="T63" fmla="*/ 3 h 2385"/>
                      <a:gd name="T64" fmla="*/ 2 w 2136"/>
                      <a:gd name="T65" fmla="*/ 3 h 2385"/>
                      <a:gd name="T66" fmla="*/ 10 w 2136"/>
                      <a:gd name="T67" fmla="*/ 3 h 2385"/>
                      <a:gd name="T68" fmla="*/ 23 w 2136"/>
                      <a:gd name="T69" fmla="*/ 4 h 2385"/>
                      <a:gd name="T70" fmla="*/ 44 w 2136"/>
                      <a:gd name="T71" fmla="*/ 4 h 2385"/>
                      <a:gd name="T72" fmla="*/ 69 w 2136"/>
                      <a:gd name="T73" fmla="*/ 4 h 2385"/>
                      <a:gd name="T74" fmla="*/ 98 w 2136"/>
                      <a:gd name="T75" fmla="*/ 4 h 2385"/>
                      <a:gd name="T76" fmla="*/ 133 w 2136"/>
                      <a:gd name="T77" fmla="*/ 5 h 2385"/>
                      <a:gd name="T78" fmla="*/ 171 w 2136"/>
                      <a:gd name="T79" fmla="*/ 5 h 2385"/>
                      <a:gd name="T80" fmla="*/ 211 w 2136"/>
                      <a:gd name="T81" fmla="*/ 5 h 2385"/>
                      <a:gd name="T82" fmla="*/ 256 w 2136"/>
                      <a:gd name="T83" fmla="*/ 5 h 2385"/>
                      <a:gd name="T84" fmla="*/ 302 w 2136"/>
                      <a:gd name="T85" fmla="*/ 5 h 2385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w 2136"/>
                      <a:gd name="T130" fmla="*/ 0 h 2385"/>
                      <a:gd name="T131" fmla="*/ 2136 w 2136"/>
                      <a:gd name="T132" fmla="*/ 2385 h 2385"/>
                    </a:gdLst>
                    <a:ahLst/>
                    <a:cxnLst>
                      <a:cxn ang="T86">
                        <a:pos x="T0" y="T1"/>
                      </a:cxn>
                      <a:cxn ang="T87">
                        <a:pos x="T2" y="T3"/>
                      </a:cxn>
                      <a:cxn ang="T88">
                        <a:pos x="T4" y="T5"/>
                      </a:cxn>
                      <a:cxn ang="T89">
                        <a:pos x="T6" y="T7"/>
                      </a:cxn>
                      <a:cxn ang="T90">
                        <a:pos x="T8" y="T9"/>
                      </a:cxn>
                      <a:cxn ang="T91">
                        <a:pos x="T10" y="T11"/>
                      </a:cxn>
                      <a:cxn ang="T92">
                        <a:pos x="T12" y="T13"/>
                      </a:cxn>
                      <a:cxn ang="T93">
                        <a:pos x="T14" y="T15"/>
                      </a:cxn>
                      <a:cxn ang="T94">
                        <a:pos x="T16" y="T17"/>
                      </a:cxn>
                      <a:cxn ang="T95">
                        <a:pos x="T18" y="T19"/>
                      </a:cxn>
                      <a:cxn ang="T96">
                        <a:pos x="T20" y="T21"/>
                      </a:cxn>
                      <a:cxn ang="T97">
                        <a:pos x="T22" y="T23"/>
                      </a:cxn>
                      <a:cxn ang="T98">
                        <a:pos x="T24" y="T25"/>
                      </a:cxn>
                      <a:cxn ang="T99">
                        <a:pos x="T26" y="T27"/>
                      </a:cxn>
                      <a:cxn ang="T100">
                        <a:pos x="T28" y="T29"/>
                      </a:cxn>
                      <a:cxn ang="T101">
                        <a:pos x="T30" y="T31"/>
                      </a:cxn>
                      <a:cxn ang="T102">
                        <a:pos x="T32" y="T33"/>
                      </a:cxn>
                      <a:cxn ang="T103">
                        <a:pos x="T34" y="T35"/>
                      </a:cxn>
                      <a:cxn ang="T104">
                        <a:pos x="T36" y="T37"/>
                      </a:cxn>
                      <a:cxn ang="T105">
                        <a:pos x="T38" y="T39"/>
                      </a:cxn>
                      <a:cxn ang="T106">
                        <a:pos x="T40" y="T41"/>
                      </a:cxn>
                      <a:cxn ang="T107">
                        <a:pos x="T42" y="T43"/>
                      </a:cxn>
                      <a:cxn ang="T108">
                        <a:pos x="T44" y="T45"/>
                      </a:cxn>
                      <a:cxn ang="T109">
                        <a:pos x="T46" y="T47"/>
                      </a:cxn>
                      <a:cxn ang="T110">
                        <a:pos x="T48" y="T49"/>
                      </a:cxn>
                      <a:cxn ang="T111">
                        <a:pos x="T50" y="T51"/>
                      </a:cxn>
                      <a:cxn ang="T112">
                        <a:pos x="T52" y="T53"/>
                      </a:cxn>
                      <a:cxn ang="T113">
                        <a:pos x="T54" y="T55"/>
                      </a:cxn>
                      <a:cxn ang="T114">
                        <a:pos x="T56" y="T57"/>
                      </a:cxn>
                      <a:cxn ang="T115">
                        <a:pos x="T58" y="T59"/>
                      </a:cxn>
                      <a:cxn ang="T116">
                        <a:pos x="T60" y="T61"/>
                      </a:cxn>
                      <a:cxn ang="T117">
                        <a:pos x="T62" y="T63"/>
                      </a:cxn>
                      <a:cxn ang="T118">
                        <a:pos x="T64" y="T65"/>
                      </a:cxn>
                      <a:cxn ang="T119">
                        <a:pos x="T66" y="T67"/>
                      </a:cxn>
                      <a:cxn ang="T120">
                        <a:pos x="T68" y="T69"/>
                      </a:cxn>
                      <a:cxn ang="T121">
                        <a:pos x="T70" y="T71"/>
                      </a:cxn>
                      <a:cxn ang="T122">
                        <a:pos x="T72" y="T73"/>
                      </a:cxn>
                      <a:cxn ang="T123">
                        <a:pos x="T74" y="T75"/>
                      </a:cxn>
                      <a:cxn ang="T124">
                        <a:pos x="T76" y="T77"/>
                      </a:cxn>
                      <a:cxn ang="T125">
                        <a:pos x="T78" y="T79"/>
                      </a:cxn>
                      <a:cxn ang="T126">
                        <a:pos x="T80" y="T81"/>
                      </a:cxn>
                      <a:cxn ang="T127">
                        <a:pos x="T82" y="T83"/>
                      </a:cxn>
                      <a:cxn ang="T128">
                        <a:pos x="T84" y="T85"/>
                      </a:cxn>
                    </a:cxnLst>
                    <a:rect l="T129" t="T130" r="T131" b="T132"/>
                    <a:pathLst>
                      <a:path w="2136" h="2385">
                        <a:moveTo>
                          <a:pt x="1069" y="2385"/>
                        </a:moveTo>
                        <a:lnTo>
                          <a:pt x="1124" y="2384"/>
                        </a:lnTo>
                        <a:lnTo>
                          <a:pt x="1178" y="2379"/>
                        </a:lnTo>
                        <a:lnTo>
                          <a:pt x="1232" y="2371"/>
                        </a:lnTo>
                        <a:lnTo>
                          <a:pt x="1284" y="2360"/>
                        </a:lnTo>
                        <a:lnTo>
                          <a:pt x="1336" y="2347"/>
                        </a:lnTo>
                        <a:lnTo>
                          <a:pt x="1386" y="2331"/>
                        </a:lnTo>
                        <a:lnTo>
                          <a:pt x="1436" y="2312"/>
                        </a:lnTo>
                        <a:lnTo>
                          <a:pt x="1484" y="2292"/>
                        </a:lnTo>
                        <a:lnTo>
                          <a:pt x="1532" y="2267"/>
                        </a:lnTo>
                        <a:lnTo>
                          <a:pt x="1578" y="2241"/>
                        </a:lnTo>
                        <a:lnTo>
                          <a:pt x="1622" y="2213"/>
                        </a:lnTo>
                        <a:lnTo>
                          <a:pt x="1666" y="2181"/>
                        </a:lnTo>
                        <a:lnTo>
                          <a:pt x="1708" y="2148"/>
                        </a:lnTo>
                        <a:lnTo>
                          <a:pt x="1747" y="2113"/>
                        </a:lnTo>
                        <a:lnTo>
                          <a:pt x="1786" y="2075"/>
                        </a:lnTo>
                        <a:lnTo>
                          <a:pt x="1823" y="2036"/>
                        </a:lnTo>
                        <a:lnTo>
                          <a:pt x="1859" y="1994"/>
                        </a:lnTo>
                        <a:lnTo>
                          <a:pt x="1893" y="1951"/>
                        </a:lnTo>
                        <a:lnTo>
                          <a:pt x="1924" y="1907"/>
                        </a:lnTo>
                        <a:lnTo>
                          <a:pt x="1953" y="1860"/>
                        </a:lnTo>
                        <a:lnTo>
                          <a:pt x="1982" y="1811"/>
                        </a:lnTo>
                        <a:lnTo>
                          <a:pt x="2007" y="1762"/>
                        </a:lnTo>
                        <a:lnTo>
                          <a:pt x="2030" y="1710"/>
                        </a:lnTo>
                        <a:lnTo>
                          <a:pt x="2052" y="1657"/>
                        </a:lnTo>
                        <a:lnTo>
                          <a:pt x="2071" y="1603"/>
                        </a:lnTo>
                        <a:lnTo>
                          <a:pt x="2088" y="1548"/>
                        </a:lnTo>
                        <a:lnTo>
                          <a:pt x="2102" y="1491"/>
                        </a:lnTo>
                        <a:lnTo>
                          <a:pt x="2114" y="1433"/>
                        </a:lnTo>
                        <a:lnTo>
                          <a:pt x="2124" y="1376"/>
                        </a:lnTo>
                        <a:lnTo>
                          <a:pt x="2130" y="1315"/>
                        </a:lnTo>
                        <a:lnTo>
                          <a:pt x="2135" y="1255"/>
                        </a:lnTo>
                        <a:lnTo>
                          <a:pt x="2136" y="1194"/>
                        </a:lnTo>
                        <a:lnTo>
                          <a:pt x="2135" y="1132"/>
                        </a:lnTo>
                        <a:lnTo>
                          <a:pt x="2130" y="1072"/>
                        </a:lnTo>
                        <a:lnTo>
                          <a:pt x="2124" y="1012"/>
                        </a:lnTo>
                        <a:lnTo>
                          <a:pt x="2114" y="953"/>
                        </a:lnTo>
                        <a:lnTo>
                          <a:pt x="2102" y="895"/>
                        </a:lnTo>
                        <a:lnTo>
                          <a:pt x="2088" y="838"/>
                        </a:lnTo>
                        <a:lnTo>
                          <a:pt x="2071" y="783"/>
                        </a:lnTo>
                        <a:lnTo>
                          <a:pt x="2052" y="729"/>
                        </a:lnTo>
                        <a:lnTo>
                          <a:pt x="2030" y="676"/>
                        </a:lnTo>
                        <a:lnTo>
                          <a:pt x="2007" y="625"/>
                        </a:lnTo>
                        <a:lnTo>
                          <a:pt x="1982" y="575"/>
                        </a:lnTo>
                        <a:lnTo>
                          <a:pt x="1953" y="526"/>
                        </a:lnTo>
                        <a:lnTo>
                          <a:pt x="1924" y="479"/>
                        </a:lnTo>
                        <a:lnTo>
                          <a:pt x="1893" y="434"/>
                        </a:lnTo>
                        <a:lnTo>
                          <a:pt x="1859" y="391"/>
                        </a:lnTo>
                        <a:lnTo>
                          <a:pt x="1823" y="349"/>
                        </a:lnTo>
                        <a:lnTo>
                          <a:pt x="1786" y="310"/>
                        </a:lnTo>
                        <a:lnTo>
                          <a:pt x="1747" y="273"/>
                        </a:lnTo>
                        <a:lnTo>
                          <a:pt x="1708" y="237"/>
                        </a:lnTo>
                        <a:lnTo>
                          <a:pt x="1666" y="204"/>
                        </a:lnTo>
                        <a:lnTo>
                          <a:pt x="1622" y="173"/>
                        </a:lnTo>
                        <a:lnTo>
                          <a:pt x="1578" y="144"/>
                        </a:lnTo>
                        <a:lnTo>
                          <a:pt x="1532" y="118"/>
                        </a:lnTo>
                        <a:lnTo>
                          <a:pt x="1484" y="93"/>
                        </a:lnTo>
                        <a:lnTo>
                          <a:pt x="1436" y="73"/>
                        </a:lnTo>
                        <a:lnTo>
                          <a:pt x="1386" y="54"/>
                        </a:lnTo>
                        <a:lnTo>
                          <a:pt x="1336" y="38"/>
                        </a:lnTo>
                        <a:lnTo>
                          <a:pt x="1284" y="25"/>
                        </a:lnTo>
                        <a:lnTo>
                          <a:pt x="1232" y="14"/>
                        </a:lnTo>
                        <a:lnTo>
                          <a:pt x="1178" y="6"/>
                        </a:lnTo>
                        <a:lnTo>
                          <a:pt x="1124" y="1"/>
                        </a:lnTo>
                        <a:lnTo>
                          <a:pt x="1069" y="0"/>
                        </a:lnTo>
                        <a:lnTo>
                          <a:pt x="1014" y="1"/>
                        </a:lnTo>
                        <a:lnTo>
                          <a:pt x="960" y="6"/>
                        </a:lnTo>
                        <a:lnTo>
                          <a:pt x="906" y="14"/>
                        </a:lnTo>
                        <a:lnTo>
                          <a:pt x="853" y="25"/>
                        </a:lnTo>
                        <a:lnTo>
                          <a:pt x="802" y="38"/>
                        </a:lnTo>
                        <a:lnTo>
                          <a:pt x="751" y="54"/>
                        </a:lnTo>
                        <a:lnTo>
                          <a:pt x="701" y="73"/>
                        </a:lnTo>
                        <a:lnTo>
                          <a:pt x="653" y="93"/>
                        </a:lnTo>
                        <a:lnTo>
                          <a:pt x="606" y="118"/>
                        </a:lnTo>
                        <a:lnTo>
                          <a:pt x="559" y="144"/>
                        </a:lnTo>
                        <a:lnTo>
                          <a:pt x="515" y="173"/>
                        </a:lnTo>
                        <a:lnTo>
                          <a:pt x="471" y="204"/>
                        </a:lnTo>
                        <a:lnTo>
                          <a:pt x="429" y="237"/>
                        </a:lnTo>
                        <a:lnTo>
                          <a:pt x="389" y="273"/>
                        </a:lnTo>
                        <a:lnTo>
                          <a:pt x="350" y="310"/>
                        </a:lnTo>
                        <a:lnTo>
                          <a:pt x="314" y="349"/>
                        </a:lnTo>
                        <a:lnTo>
                          <a:pt x="277" y="391"/>
                        </a:lnTo>
                        <a:lnTo>
                          <a:pt x="244" y="434"/>
                        </a:lnTo>
                        <a:lnTo>
                          <a:pt x="212" y="479"/>
                        </a:lnTo>
                        <a:lnTo>
                          <a:pt x="183" y="526"/>
                        </a:lnTo>
                        <a:lnTo>
                          <a:pt x="155" y="575"/>
                        </a:lnTo>
                        <a:lnTo>
                          <a:pt x="129" y="625"/>
                        </a:lnTo>
                        <a:lnTo>
                          <a:pt x="106" y="676"/>
                        </a:lnTo>
                        <a:lnTo>
                          <a:pt x="84" y="729"/>
                        </a:lnTo>
                        <a:lnTo>
                          <a:pt x="65" y="783"/>
                        </a:lnTo>
                        <a:lnTo>
                          <a:pt x="48" y="838"/>
                        </a:lnTo>
                        <a:lnTo>
                          <a:pt x="34" y="895"/>
                        </a:lnTo>
                        <a:lnTo>
                          <a:pt x="22" y="953"/>
                        </a:lnTo>
                        <a:lnTo>
                          <a:pt x="12" y="1012"/>
                        </a:lnTo>
                        <a:lnTo>
                          <a:pt x="6" y="1072"/>
                        </a:lnTo>
                        <a:lnTo>
                          <a:pt x="1" y="1132"/>
                        </a:lnTo>
                        <a:lnTo>
                          <a:pt x="0" y="1194"/>
                        </a:lnTo>
                        <a:lnTo>
                          <a:pt x="1" y="1255"/>
                        </a:lnTo>
                        <a:lnTo>
                          <a:pt x="6" y="1315"/>
                        </a:lnTo>
                        <a:lnTo>
                          <a:pt x="12" y="1376"/>
                        </a:lnTo>
                        <a:lnTo>
                          <a:pt x="22" y="1433"/>
                        </a:lnTo>
                        <a:lnTo>
                          <a:pt x="34" y="1491"/>
                        </a:lnTo>
                        <a:lnTo>
                          <a:pt x="48" y="1548"/>
                        </a:lnTo>
                        <a:lnTo>
                          <a:pt x="65" y="1603"/>
                        </a:lnTo>
                        <a:lnTo>
                          <a:pt x="84" y="1657"/>
                        </a:lnTo>
                        <a:lnTo>
                          <a:pt x="106" y="1710"/>
                        </a:lnTo>
                        <a:lnTo>
                          <a:pt x="129" y="1762"/>
                        </a:lnTo>
                        <a:lnTo>
                          <a:pt x="155" y="1811"/>
                        </a:lnTo>
                        <a:lnTo>
                          <a:pt x="183" y="1860"/>
                        </a:lnTo>
                        <a:lnTo>
                          <a:pt x="212" y="1907"/>
                        </a:lnTo>
                        <a:lnTo>
                          <a:pt x="244" y="1951"/>
                        </a:lnTo>
                        <a:lnTo>
                          <a:pt x="277" y="1994"/>
                        </a:lnTo>
                        <a:lnTo>
                          <a:pt x="314" y="2036"/>
                        </a:lnTo>
                        <a:lnTo>
                          <a:pt x="350" y="2075"/>
                        </a:lnTo>
                        <a:lnTo>
                          <a:pt x="389" y="2113"/>
                        </a:lnTo>
                        <a:lnTo>
                          <a:pt x="429" y="2148"/>
                        </a:lnTo>
                        <a:lnTo>
                          <a:pt x="471" y="2181"/>
                        </a:lnTo>
                        <a:lnTo>
                          <a:pt x="515" y="2213"/>
                        </a:lnTo>
                        <a:lnTo>
                          <a:pt x="559" y="2241"/>
                        </a:lnTo>
                        <a:lnTo>
                          <a:pt x="606" y="2267"/>
                        </a:lnTo>
                        <a:lnTo>
                          <a:pt x="653" y="2292"/>
                        </a:lnTo>
                        <a:lnTo>
                          <a:pt x="701" y="2312"/>
                        </a:lnTo>
                        <a:lnTo>
                          <a:pt x="751" y="2331"/>
                        </a:lnTo>
                        <a:lnTo>
                          <a:pt x="802" y="2347"/>
                        </a:lnTo>
                        <a:lnTo>
                          <a:pt x="853" y="2360"/>
                        </a:lnTo>
                        <a:lnTo>
                          <a:pt x="906" y="2371"/>
                        </a:lnTo>
                        <a:lnTo>
                          <a:pt x="960" y="2379"/>
                        </a:lnTo>
                        <a:lnTo>
                          <a:pt x="1014" y="2384"/>
                        </a:lnTo>
                        <a:lnTo>
                          <a:pt x="1069" y="2385"/>
                        </a:lnTo>
                        <a:close/>
                      </a:path>
                    </a:pathLst>
                  </a:custGeom>
                  <a:solidFill>
                    <a:srgbClr val="3FD6F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4" name="Freeform 13"/>
                  <p:cNvSpPr>
                    <a:spLocks/>
                  </p:cNvSpPr>
                  <p:nvPr/>
                </p:nvSpPr>
                <p:spPr bwMode="auto">
                  <a:xfrm>
                    <a:off x="2079" y="1963"/>
                    <a:ext cx="429" cy="173"/>
                  </a:xfrm>
                  <a:custGeom>
                    <a:avLst/>
                    <a:gdLst>
                      <a:gd name="T0" fmla="*/ 236 w 483"/>
                      <a:gd name="T1" fmla="*/ 0 h 478"/>
                      <a:gd name="T2" fmla="*/ 226 w 483"/>
                      <a:gd name="T3" fmla="*/ 0 h 478"/>
                      <a:gd name="T4" fmla="*/ 215 w 483"/>
                      <a:gd name="T5" fmla="*/ 0 h 478"/>
                      <a:gd name="T6" fmla="*/ 204 w 483"/>
                      <a:gd name="T7" fmla="*/ 0 h 478"/>
                      <a:gd name="T8" fmla="*/ 194 w 483"/>
                      <a:gd name="T9" fmla="*/ 0 h 478"/>
                      <a:gd name="T10" fmla="*/ 184 w 483"/>
                      <a:gd name="T11" fmla="*/ 0 h 478"/>
                      <a:gd name="T12" fmla="*/ 173 w 483"/>
                      <a:gd name="T13" fmla="*/ 0 h 478"/>
                      <a:gd name="T14" fmla="*/ 162 w 483"/>
                      <a:gd name="T15" fmla="*/ 0 h 478"/>
                      <a:gd name="T16" fmla="*/ 152 w 483"/>
                      <a:gd name="T17" fmla="*/ 0 h 478"/>
                      <a:gd name="T18" fmla="*/ 141 w 483"/>
                      <a:gd name="T19" fmla="*/ 0 h 478"/>
                      <a:gd name="T20" fmla="*/ 131 w 483"/>
                      <a:gd name="T21" fmla="*/ 0 h 478"/>
                      <a:gd name="T22" fmla="*/ 121 w 483"/>
                      <a:gd name="T23" fmla="*/ 0 h 478"/>
                      <a:gd name="T24" fmla="*/ 110 w 483"/>
                      <a:gd name="T25" fmla="*/ 0 h 478"/>
                      <a:gd name="T26" fmla="*/ 100 w 483"/>
                      <a:gd name="T27" fmla="*/ 0 h 478"/>
                      <a:gd name="T28" fmla="*/ 91 w 483"/>
                      <a:gd name="T29" fmla="*/ 0 h 478"/>
                      <a:gd name="T30" fmla="*/ 81 w 483"/>
                      <a:gd name="T31" fmla="*/ 0 h 478"/>
                      <a:gd name="T32" fmla="*/ 69 w 483"/>
                      <a:gd name="T33" fmla="*/ 0 h 478"/>
                      <a:gd name="T34" fmla="*/ 55 w 483"/>
                      <a:gd name="T35" fmla="*/ 0 h 478"/>
                      <a:gd name="T36" fmla="*/ 42 w 483"/>
                      <a:gd name="T37" fmla="*/ 0 h 478"/>
                      <a:gd name="T38" fmla="*/ 32 w 483"/>
                      <a:gd name="T39" fmla="*/ 0 h 478"/>
                      <a:gd name="T40" fmla="*/ 22 w 483"/>
                      <a:gd name="T41" fmla="*/ 0 h 478"/>
                      <a:gd name="T42" fmla="*/ 14 w 483"/>
                      <a:gd name="T43" fmla="*/ 1 h 478"/>
                      <a:gd name="T44" fmla="*/ 8 w 483"/>
                      <a:gd name="T45" fmla="*/ 1 h 478"/>
                      <a:gd name="T46" fmla="*/ 4 w 483"/>
                      <a:gd name="T47" fmla="*/ 1 h 478"/>
                      <a:gd name="T48" fmla="*/ 0 w 483"/>
                      <a:gd name="T49" fmla="*/ 1 h 478"/>
                      <a:gd name="T50" fmla="*/ 219 w 483"/>
                      <a:gd name="T51" fmla="*/ 1 h 478"/>
                      <a:gd name="T52" fmla="*/ 220 w 483"/>
                      <a:gd name="T53" fmla="*/ 1 h 478"/>
                      <a:gd name="T54" fmla="*/ 221 w 483"/>
                      <a:gd name="T55" fmla="*/ 1 h 478"/>
                      <a:gd name="T56" fmla="*/ 222 w 483"/>
                      <a:gd name="T57" fmla="*/ 1 h 478"/>
                      <a:gd name="T58" fmla="*/ 225 w 483"/>
                      <a:gd name="T59" fmla="*/ 0 h 478"/>
                      <a:gd name="T60" fmla="*/ 226 w 483"/>
                      <a:gd name="T61" fmla="*/ 0 h 478"/>
                      <a:gd name="T62" fmla="*/ 230 w 483"/>
                      <a:gd name="T63" fmla="*/ 0 h 478"/>
                      <a:gd name="T64" fmla="*/ 234 w 483"/>
                      <a:gd name="T65" fmla="*/ 0 h 478"/>
                      <a:gd name="T66" fmla="*/ 236 w 483"/>
                      <a:gd name="T67" fmla="*/ 0 h 478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483"/>
                      <a:gd name="T103" fmla="*/ 0 h 478"/>
                      <a:gd name="T104" fmla="*/ 483 w 483"/>
                      <a:gd name="T105" fmla="*/ 478 h 478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483" h="478">
                        <a:moveTo>
                          <a:pt x="483" y="56"/>
                        </a:moveTo>
                        <a:lnTo>
                          <a:pt x="461" y="54"/>
                        </a:lnTo>
                        <a:lnTo>
                          <a:pt x="439" y="51"/>
                        </a:lnTo>
                        <a:lnTo>
                          <a:pt x="417" y="47"/>
                        </a:lnTo>
                        <a:lnTo>
                          <a:pt x="395" y="45"/>
                        </a:lnTo>
                        <a:lnTo>
                          <a:pt x="374" y="41"/>
                        </a:lnTo>
                        <a:lnTo>
                          <a:pt x="352" y="39"/>
                        </a:lnTo>
                        <a:lnTo>
                          <a:pt x="330" y="35"/>
                        </a:lnTo>
                        <a:lnTo>
                          <a:pt x="309" y="31"/>
                        </a:lnTo>
                        <a:lnTo>
                          <a:pt x="288" y="28"/>
                        </a:lnTo>
                        <a:lnTo>
                          <a:pt x="266" y="24"/>
                        </a:lnTo>
                        <a:lnTo>
                          <a:pt x="245" y="20"/>
                        </a:lnTo>
                        <a:lnTo>
                          <a:pt x="225" y="17"/>
                        </a:lnTo>
                        <a:lnTo>
                          <a:pt x="204" y="13"/>
                        </a:lnTo>
                        <a:lnTo>
                          <a:pt x="183" y="8"/>
                        </a:lnTo>
                        <a:lnTo>
                          <a:pt x="163" y="4"/>
                        </a:lnTo>
                        <a:lnTo>
                          <a:pt x="142" y="0"/>
                        </a:lnTo>
                        <a:lnTo>
                          <a:pt x="113" y="54"/>
                        </a:lnTo>
                        <a:lnTo>
                          <a:pt x="87" y="109"/>
                        </a:lnTo>
                        <a:lnTo>
                          <a:pt x="65" y="165"/>
                        </a:lnTo>
                        <a:lnTo>
                          <a:pt x="45" y="226"/>
                        </a:lnTo>
                        <a:lnTo>
                          <a:pt x="29" y="286"/>
                        </a:lnTo>
                        <a:lnTo>
                          <a:pt x="15" y="349"/>
                        </a:lnTo>
                        <a:lnTo>
                          <a:pt x="5" y="413"/>
                        </a:lnTo>
                        <a:lnTo>
                          <a:pt x="0" y="478"/>
                        </a:lnTo>
                        <a:lnTo>
                          <a:pt x="446" y="478"/>
                        </a:lnTo>
                        <a:lnTo>
                          <a:pt x="448" y="424"/>
                        </a:lnTo>
                        <a:lnTo>
                          <a:pt x="450" y="370"/>
                        </a:lnTo>
                        <a:lnTo>
                          <a:pt x="454" y="317"/>
                        </a:lnTo>
                        <a:lnTo>
                          <a:pt x="458" y="263"/>
                        </a:lnTo>
                        <a:lnTo>
                          <a:pt x="462" y="211"/>
                        </a:lnTo>
                        <a:lnTo>
                          <a:pt x="469" y="158"/>
                        </a:lnTo>
                        <a:lnTo>
                          <a:pt x="476" y="106"/>
                        </a:lnTo>
                        <a:lnTo>
                          <a:pt x="483" y="56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5" name="Freeform 14"/>
                  <p:cNvSpPr>
                    <a:spLocks/>
                  </p:cNvSpPr>
                  <p:nvPr/>
                </p:nvSpPr>
                <p:spPr bwMode="auto">
                  <a:xfrm>
                    <a:off x="2281" y="1805"/>
                    <a:ext cx="365" cy="128"/>
                  </a:xfrm>
                  <a:custGeom>
                    <a:avLst/>
                    <a:gdLst>
                      <a:gd name="T0" fmla="*/ 198 w 412"/>
                      <a:gd name="T1" fmla="*/ 0 h 359"/>
                      <a:gd name="T2" fmla="*/ 185 w 412"/>
                      <a:gd name="T3" fmla="*/ 0 h 359"/>
                      <a:gd name="T4" fmla="*/ 170 w 412"/>
                      <a:gd name="T5" fmla="*/ 0 h 359"/>
                      <a:gd name="T6" fmla="*/ 157 w 412"/>
                      <a:gd name="T7" fmla="*/ 0 h 359"/>
                      <a:gd name="T8" fmla="*/ 144 w 412"/>
                      <a:gd name="T9" fmla="*/ 0 h 359"/>
                      <a:gd name="T10" fmla="*/ 130 w 412"/>
                      <a:gd name="T11" fmla="*/ 0 h 359"/>
                      <a:gd name="T12" fmla="*/ 117 w 412"/>
                      <a:gd name="T13" fmla="*/ 0 h 359"/>
                      <a:gd name="T14" fmla="*/ 103 w 412"/>
                      <a:gd name="T15" fmla="*/ 0 h 359"/>
                      <a:gd name="T16" fmla="*/ 90 w 412"/>
                      <a:gd name="T17" fmla="*/ 0 h 359"/>
                      <a:gd name="T18" fmla="*/ 79 w 412"/>
                      <a:gd name="T19" fmla="*/ 0 h 359"/>
                      <a:gd name="T20" fmla="*/ 66 w 412"/>
                      <a:gd name="T21" fmla="*/ 0 h 359"/>
                      <a:gd name="T22" fmla="*/ 53 w 412"/>
                      <a:gd name="T23" fmla="*/ 0 h 359"/>
                      <a:gd name="T24" fmla="*/ 42 w 412"/>
                      <a:gd name="T25" fmla="*/ 0 h 359"/>
                      <a:gd name="T26" fmla="*/ 31 w 412"/>
                      <a:gd name="T27" fmla="*/ 0 h 359"/>
                      <a:gd name="T28" fmla="*/ 20 w 412"/>
                      <a:gd name="T29" fmla="*/ 0 h 359"/>
                      <a:gd name="T30" fmla="*/ 10 w 412"/>
                      <a:gd name="T31" fmla="*/ 1 h 359"/>
                      <a:gd name="T32" fmla="*/ 0 w 412"/>
                      <a:gd name="T33" fmla="*/ 1 h 359"/>
                      <a:gd name="T34" fmla="*/ 8 w 412"/>
                      <a:gd name="T35" fmla="*/ 1 h 359"/>
                      <a:gd name="T36" fmla="*/ 17 w 412"/>
                      <a:gd name="T37" fmla="*/ 1 h 359"/>
                      <a:gd name="T38" fmla="*/ 25 w 412"/>
                      <a:gd name="T39" fmla="*/ 1 h 359"/>
                      <a:gd name="T40" fmla="*/ 33 w 412"/>
                      <a:gd name="T41" fmla="*/ 1 h 359"/>
                      <a:gd name="T42" fmla="*/ 41 w 412"/>
                      <a:gd name="T43" fmla="*/ 1 h 359"/>
                      <a:gd name="T44" fmla="*/ 50 w 412"/>
                      <a:gd name="T45" fmla="*/ 1 h 359"/>
                      <a:gd name="T46" fmla="*/ 58 w 412"/>
                      <a:gd name="T47" fmla="*/ 1 h 359"/>
                      <a:gd name="T48" fmla="*/ 67 w 412"/>
                      <a:gd name="T49" fmla="*/ 1 h 359"/>
                      <a:gd name="T50" fmla="*/ 75 w 412"/>
                      <a:gd name="T51" fmla="*/ 1 h 359"/>
                      <a:gd name="T52" fmla="*/ 83 w 412"/>
                      <a:gd name="T53" fmla="*/ 1 h 359"/>
                      <a:gd name="T54" fmla="*/ 93 w 412"/>
                      <a:gd name="T55" fmla="*/ 1 h 359"/>
                      <a:gd name="T56" fmla="*/ 101 w 412"/>
                      <a:gd name="T57" fmla="*/ 1 h 359"/>
                      <a:gd name="T58" fmla="*/ 111 w 412"/>
                      <a:gd name="T59" fmla="*/ 1 h 359"/>
                      <a:gd name="T60" fmla="*/ 119 w 412"/>
                      <a:gd name="T61" fmla="*/ 1 h 359"/>
                      <a:gd name="T62" fmla="*/ 128 w 412"/>
                      <a:gd name="T63" fmla="*/ 1 h 359"/>
                      <a:gd name="T64" fmla="*/ 137 w 412"/>
                      <a:gd name="T65" fmla="*/ 1 h 359"/>
                      <a:gd name="T66" fmla="*/ 143 w 412"/>
                      <a:gd name="T67" fmla="*/ 1 h 359"/>
                      <a:gd name="T68" fmla="*/ 149 w 412"/>
                      <a:gd name="T69" fmla="*/ 0 h 359"/>
                      <a:gd name="T70" fmla="*/ 156 w 412"/>
                      <a:gd name="T71" fmla="*/ 0 h 359"/>
                      <a:gd name="T72" fmla="*/ 165 w 412"/>
                      <a:gd name="T73" fmla="*/ 0 h 359"/>
                      <a:gd name="T74" fmla="*/ 174 w 412"/>
                      <a:gd name="T75" fmla="*/ 0 h 359"/>
                      <a:gd name="T76" fmla="*/ 181 w 412"/>
                      <a:gd name="T77" fmla="*/ 0 h 359"/>
                      <a:gd name="T78" fmla="*/ 190 w 412"/>
                      <a:gd name="T79" fmla="*/ 0 h 359"/>
                      <a:gd name="T80" fmla="*/ 198 w 412"/>
                      <a:gd name="T81" fmla="*/ 0 h 359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412"/>
                      <a:gd name="T124" fmla="*/ 0 h 359"/>
                      <a:gd name="T125" fmla="*/ 412 w 412"/>
                      <a:gd name="T126" fmla="*/ 359 h 359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412" h="359">
                        <a:moveTo>
                          <a:pt x="412" y="0"/>
                        </a:moveTo>
                        <a:lnTo>
                          <a:pt x="383" y="11"/>
                        </a:lnTo>
                        <a:lnTo>
                          <a:pt x="353" y="25"/>
                        </a:lnTo>
                        <a:lnTo>
                          <a:pt x="325" y="39"/>
                        </a:lnTo>
                        <a:lnTo>
                          <a:pt x="297" y="55"/>
                        </a:lnTo>
                        <a:lnTo>
                          <a:pt x="269" y="72"/>
                        </a:lnTo>
                        <a:lnTo>
                          <a:pt x="241" y="91"/>
                        </a:lnTo>
                        <a:lnTo>
                          <a:pt x="213" y="109"/>
                        </a:lnTo>
                        <a:lnTo>
                          <a:pt x="187" y="130"/>
                        </a:lnTo>
                        <a:lnTo>
                          <a:pt x="161" y="151"/>
                        </a:lnTo>
                        <a:lnTo>
                          <a:pt x="135" y="173"/>
                        </a:lnTo>
                        <a:lnTo>
                          <a:pt x="111" y="195"/>
                        </a:lnTo>
                        <a:lnTo>
                          <a:pt x="87" y="219"/>
                        </a:lnTo>
                        <a:lnTo>
                          <a:pt x="64" y="243"/>
                        </a:lnTo>
                        <a:lnTo>
                          <a:pt x="42" y="268"/>
                        </a:lnTo>
                        <a:lnTo>
                          <a:pt x="20" y="293"/>
                        </a:lnTo>
                        <a:lnTo>
                          <a:pt x="0" y="317"/>
                        </a:lnTo>
                        <a:lnTo>
                          <a:pt x="16" y="321"/>
                        </a:lnTo>
                        <a:lnTo>
                          <a:pt x="34" y="323"/>
                        </a:lnTo>
                        <a:lnTo>
                          <a:pt x="52" y="327"/>
                        </a:lnTo>
                        <a:lnTo>
                          <a:pt x="68" y="329"/>
                        </a:lnTo>
                        <a:lnTo>
                          <a:pt x="86" y="332"/>
                        </a:lnTo>
                        <a:lnTo>
                          <a:pt x="103" y="336"/>
                        </a:lnTo>
                        <a:lnTo>
                          <a:pt x="121" y="338"/>
                        </a:lnTo>
                        <a:lnTo>
                          <a:pt x="139" y="340"/>
                        </a:lnTo>
                        <a:lnTo>
                          <a:pt x="156" y="343"/>
                        </a:lnTo>
                        <a:lnTo>
                          <a:pt x="174" y="345"/>
                        </a:lnTo>
                        <a:lnTo>
                          <a:pt x="191" y="348"/>
                        </a:lnTo>
                        <a:lnTo>
                          <a:pt x="210" y="350"/>
                        </a:lnTo>
                        <a:lnTo>
                          <a:pt x="228" y="353"/>
                        </a:lnTo>
                        <a:lnTo>
                          <a:pt x="246" y="355"/>
                        </a:lnTo>
                        <a:lnTo>
                          <a:pt x="264" y="356"/>
                        </a:lnTo>
                        <a:lnTo>
                          <a:pt x="283" y="359"/>
                        </a:lnTo>
                        <a:lnTo>
                          <a:pt x="295" y="311"/>
                        </a:lnTo>
                        <a:lnTo>
                          <a:pt x="308" y="262"/>
                        </a:lnTo>
                        <a:lnTo>
                          <a:pt x="324" y="214"/>
                        </a:lnTo>
                        <a:lnTo>
                          <a:pt x="340" y="166"/>
                        </a:lnTo>
                        <a:lnTo>
                          <a:pt x="358" y="120"/>
                        </a:lnTo>
                        <a:lnTo>
                          <a:pt x="375" y="77"/>
                        </a:lnTo>
                        <a:lnTo>
                          <a:pt x="394" y="37"/>
                        </a:lnTo>
                        <a:lnTo>
                          <a:pt x="412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6" name="Freeform 15"/>
                  <p:cNvSpPr>
                    <a:spLocks/>
                  </p:cNvSpPr>
                  <p:nvPr/>
                </p:nvSpPr>
                <p:spPr bwMode="auto">
                  <a:xfrm>
                    <a:off x="2276" y="2388"/>
                    <a:ext cx="367" cy="134"/>
                  </a:xfrm>
                  <a:custGeom>
                    <a:avLst/>
                    <a:gdLst>
                      <a:gd name="T0" fmla="*/ 0 w 411"/>
                      <a:gd name="T1" fmla="*/ 0 h 378"/>
                      <a:gd name="T2" fmla="*/ 11 w 411"/>
                      <a:gd name="T3" fmla="*/ 0 h 378"/>
                      <a:gd name="T4" fmla="*/ 21 w 411"/>
                      <a:gd name="T5" fmla="*/ 0 h 378"/>
                      <a:gd name="T6" fmla="*/ 33 w 411"/>
                      <a:gd name="T7" fmla="*/ 0 h 378"/>
                      <a:gd name="T8" fmla="*/ 45 w 411"/>
                      <a:gd name="T9" fmla="*/ 0 h 378"/>
                      <a:gd name="T10" fmla="*/ 56 w 411"/>
                      <a:gd name="T11" fmla="*/ 0 h 378"/>
                      <a:gd name="T12" fmla="*/ 69 w 411"/>
                      <a:gd name="T13" fmla="*/ 0 h 378"/>
                      <a:gd name="T14" fmla="*/ 82 w 411"/>
                      <a:gd name="T15" fmla="*/ 0 h 378"/>
                      <a:gd name="T16" fmla="*/ 95 w 411"/>
                      <a:gd name="T17" fmla="*/ 0 h 378"/>
                      <a:gd name="T18" fmla="*/ 108 w 411"/>
                      <a:gd name="T19" fmla="*/ 0 h 378"/>
                      <a:gd name="T20" fmla="*/ 122 w 411"/>
                      <a:gd name="T21" fmla="*/ 0 h 378"/>
                      <a:gd name="T22" fmla="*/ 136 w 411"/>
                      <a:gd name="T23" fmla="*/ 1 h 378"/>
                      <a:gd name="T24" fmla="*/ 151 w 411"/>
                      <a:gd name="T25" fmla="*/ 1 h 378"/>
                      <a:gd name="T26" fmla="*/ 163 w 411"/>
                      <a:gd name="T27" fmla="*/ 1 h 378"/>
                      <a:gd name="T28" fmla="*/ 179 w 411"/>
                      <a:gd name="T29" fmla="*/ 1 h 378"/>
                      <a:gd name="T30" fmla="*/ 194 w 411"/>
                      <a:gd name="T31" fmla="*/ 1 h 378"/>
                      <a:gd name="T32" fmla="*/ 209 w 411"/>
                      <a:gd name="T33" fmla="*/ 1 h 378"/>
                      <a:gd name="T34" fmla="*/ 199 w 411"/>
                      <a:gd name="T35" fmla="*/ 1 h 378"/>
                      <a:gd name="T36" fmla="*/ 190 w 411"/>
                      <a:gd name="T37" fmla="*/ 1 h 378"/>
                      <a:gd name="T38" fmla="*/ 182 w 411"/>
                      <a:gd name="T39" fmla="*/ 0 h 378"/>
                      <a:gd name="T40" fmla="*/ 172 w 411"/>
                      <a:gd name="T41" fmla="*/ 0 h 378"/>
                      <a:gd name="T42" fmla="*/ 163 w 411"/>
                      <a:gd name="T43" fmla="*/ 0 h 378"/>
                      <a:gd name="T44" fmla="*/ 157 w 411"/>
                      <a:gd name="T45" fmla="*/ 0 h 378"/>
                      <a:gd name="T46" fmla="*/ 151 w 411"/>
                      <a:gd name="T47" fmla="*/ 0 h 378"/>
                      <a:gd name="T48" fmla="*/ 145 w 411"/>
                      <a:gd name="T49" fmla="*/ 0 h 378"/>
                      <a:gd name="T50" fmla="*/ 136 w 411"/>
                      <a:gd name="T51" fmla="*/ 0 h 378"/>
                      <a:gd name="T52" fmla="*/ 125 w 411"/>
                      <a:gd name="T53" fmla="*/ 0 h 378"/>
                      <a:gd name="T54" fmla="*/ 116 w 411"/>
                      <a:gd name="T55" fmla="*/ 0 h 378"/>
                      <a:gd name="T56" fmla="*/ 108 w 411"/>
                      <a:gd name="T57" fmla="*/ 0 h 378"/>
                      <a:gd name="T58" fmla="*/ 98 w 411"/>
                      <a:gd name="T59" fmla="*/ 0 h 378"/>
                      <a:gd name="T60" fmla="*/ 89 w 411"/>
                      <a:gd name="T61" fmla="*/ 0 h 378"/>
                      <a:gd name="T62" fmla="*/ 80 w 411"/>
                      <a:gd name="T63" fmla="*/ 0 h 378"/>
                      <a:gd name="T64" fmla="*/ 71 w 411"/>
                      <a:gd name="T65" fmla="*/ 0 h 378"/>
                      <a:gd name="T66" fmla="*/ 63 w 411"/>
                      <a:gd name="T67" fmla="*/ 0 h 378"/>
                      <a:gd name="T68" fmla="*/ 54 w 411"/>
                      <a:gd name="T69" fmla="*/ 0 h 378"/>
                      <a:gd name="T70" fmla="*/ 45 w 411"/>
                      <a:gd name="T71" fmla="*/ 0 h 378"/>
                      <a:gd name="T72" fmla="*/ 36 w 411"/>
                      <a:gd name="T73" fmla="*/ 0 h 378"/>
                      <a:gd name="T74" fmla="*/ 26 w 411"/>
                      <a:gd name="T75" fmla="*/ 0 h 378"/>
                      <a:gd name="T76" fmla="*/ 18 w 411"/>
                      <a:gd name="T77" fmla="*/ 0 h 378"/>
                      <a:gd name="T78" fmla="*/ 10 w 411"/>
                      <a:gd name="T79" fmla="*/ 0 h 378"/>
                      <a:gd name="T80" fmla="*/ 0 w 411"/>
                      <a:gd name="T81" fmla="*/ 0 h 378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411"/>
                      <a:gd name="T124" fmla="*/ 0 h 378"/>
                      <a:gd name="T125" fmla="*/ 411 w 411"/>
                      <a:gd name="T126" fmla="*/ 378 h 378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411" h="378">
                        <a:moveTo>
                          <a:pt x="0" y="44"/>
                        </a:moveTo>
                        <a:lnTo>
                          <a:pt x="20" y="69"/>
                        </a:lnTo>
                        <a:lnTo>
                          <a:pt x="42" y="94"/>
                        </a:lnTo>
                        <a:lnTo>
                          <a:pt x="64" y="120"/>
                        </a:lnTo>
                        <a:lnTo>
                          <a:pt x="87" y="144"/>
                        </a:lnTo>
                        <a:lnTo>
                          <a:pt x="111" y="169"/>
                        </a:lnTo>
                        <a:lnTo>
                          <a:pt x="136" y="193"/>
                        </a:lnTo>
                        <a:lnTo>
                          <a:pt x="161" y="217"/>
                        </a:lnTo>
                        <a:lnTo>
                          <a:pt x="187" y="240"/>
                        </a:lnTo>
                        <a:lnTo>
                          <a:pt x="213" y="261"/>
                        </a:lnTo>
                        <a:lnTo>
                          <a:pt x="240" y="282"/>
                        </a:lnTo>
                        <a:lnTo>
                          <a:pt x="268" y="302"/>
                        </a:lnTo>
                        <a:lnTo>
                          <a:pt x="297" y="320"/>
                        </a:lnTo>
                        <a:lnTo>
                          <a:pt x="324" y="337"/>
                        </a:lnTo>
                        <a:lnTo>
                          <a:pt x="353" y="352"/>
                        </a:lnTo>
                        <a:lnTo>
                          <a:pt x="383" y="366"/>
                        </a:lnTo>
                        <a:lnTo>
                          <a:pt x="411" y="378"/>
                        </a:lnTo>
                        <a:lnTo>
                          <a:pt x="394" y="340"/>
                        </a:lnTo>
                        <a:lnTo>
                          <a:pt x="376" y="297"/>
                        </a:lnTo>
                        <a:lnTo>
                          <a:pt x="358" y="251"/>
                        </a:lnTo>
                        <a:lnTo>
                          <a:pt x="341" y="202"/>
                        </a:lnTo>
                        <a:lnTo>
                          <a:pt x="324" y="152"/>
                        </a:lnTo>
                        <a:lnTo>
                          <a:pt x="310" y="100"/>
                        </a:lnTo>
                        <a:lnTo>
                          <a:pt x="297" y="50"/>
                        </a:lnTo>
                        <a:lnTo>
                          <a:pt x="285" y="0"/>
                        </a:lnTo>
                        <a:lnTo>
                          <a:pt x="266" y="3"/>
                        </a:lnTo>
                        <a:lnTo>
                          <a:pt x="248" y="4"/>
                        </a:lnTo>
                        <a:lnTo>
                          <a:pt x="229" y="7"/>
                        </a:lnTo>
                        <a:lnTo>
                          <a:pt x="212" y="9"/>
                        </a:lnTo>
                        <a:lnTo>
                          <a:pt x="193" y="12"/>
                        </a:lnTo>
                        <a:lnTo>
                          <a:pt x="176" y="14"/>
                        </a:lnTo>
                        <a:lnTo>
                          <a:pt x="158" y="16"/>
                        </a:lnTo>
                        <a:lnTo>
                          <a:pt x="140" y="19"/>
                        </a:lnTo>
                        <a:lnTo>
                          <a:pt x="123" y="21"/>
                        </a:lnTo>
                        <a:lnTo>
                          <a:pt x="105" y="24"/>
                        </a:lnTo>
                        <a:lnTo>
                          <a:pt x="87" y="28"/>
                        </a:lnTo>
                        <a:lnTo>
                          <a:pt x="70" y="30"/>
                        </a:lnTo>
                        <a:lnTo>
                          <a:pt x="52" y="34"/>
                        </a:lnTo>
                        <a:lnTo>
                          <a:pt x="35" y="37"/>
                        </a:lnTo>
                        <a:lnTo>
                          <a:pt x="18" y="40"/>
                        </a:lnTo>
                        <a:lnTo>
                          <a:pt x="0" y="44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7" name="Freeform 16"/>
                  <p:cNvSpPr>
                    <a:spLocks/>
                  </p:cNvSpPr>
                  <p:nvPr/>
                </p:nvSpPr>
                <p:spPr bwMode="auto">
                  <a:xfrm>
                    <a:off x="2079" y="2186"/>
                    <a:ext cx="426" cy="171"/>
                  </a:xfrm>
                  <a:custGeom>
                    <a:avLst/>
                    <a:gdLst>
                      <a:gd name="T0" fmla="*/ 215 w 481"/>
                      <a:gd name="T1" fmla="*/ 0 h 478"/>
                      <a:gd name="T2" fmla="*/ 0 w 481"/>
                      <a:gd name="T3" fmla="*/ 0 h 478"/>
                      <a:gd name="T4" fmla="*/ 4 w 481"/>
                      <a:gd name="T5" fmla="*/ 0 h 478"/>
                      <a:gd name="T6" fmla="*/ 7 w 481"/>
                      <a:gd name="T7" fmla="*/ 0 h 478"/>
                      <a:gd name="T8" fmla="*/ 13 w 481"/>
                      <a:gd name="T9" fmla="*/ 0 h 478"/>
                      <a:gd name="T10" fmla="*/ 21 w 481"/>
                      <a:gd name="T11" fmla="*/ 0 h 478"/>
                      <a:gd name="T12" fmla="*/ 31 w 481"/>
                      <a:gd name="T13" fmla="*/ 1 h 478"/>
                      <a:gd name="T14" fmla="*/ 40 w 481"/>
                      <a:gd name="T15" fmla="*/ 1 h 478"/>
                      <a:gd name="T16" fmla="*/ 52 w 481"/>
                      <a:gd name="T17" fmla="*/ 1 h 478"/>
                      <a:gd name="T18" fmla="*/ 67 w 481"/>
                      <a:gd name="T19" fmla="*/ 1 h 478"/>
                      <a:gd name="T20" fmla="*/ 78 w 481"/>
                      <a:gd name="T21" fmla="*/ 1 h 478"/>
                      <a:gd name="T22" fmla="*/ 87 w 481"/>
                      <a:gd name="T23" fmla="*/ 1 h 478"/>
                      <a:gd name="T24" fmla="*/ 97 w 481"/>
                      <a:gd name="T25" fmla="*/ 1 h 478"/>
                      <a:gd name="T26" fmla="*/ 106 w 481"/>
                      <a:gd name="T27" fmla="*/ 1 h 478"/>
                      <a:gd name="T28" fmla="*/ 117 w 481"/>
                      <a:gd name="T29" fmla="*/ 1 h 478"/>
                      <a:gd name="T30" fmla="*/ 127 w 481"/>
                      <a:gd name="T31" fmla="*/ 1 h 478"/>
                      <a:gd name="T32" fmla="*/ 137 w 481"/>
                      <a:gd name="T33" fmla="*/ 1 h 478"/>
                      <a:gd name="T34" fmla="*/ 148 w 481"/>
                      <a:gd name="T35" fmla="*/ 1 h 478"/>
                      <a:gd name="T36" fmla="*/ 159 w 481"/>
                      <a:gd name="T37" fmla="*/ 1 h 478"/>
                      <a:gd name="T38" fmla="*/ 168 w 481"/>
                      <a:gd name="T39" fmla="*/ 1 h 478"/>
                      <a:gd name="T40" fmla="*/ 179 w 481"/>
                      <a:gd name="T41" fmla="*/ 1 h 478"/>
                      <a:gd name="T42" fmla="*/ 190 w 481"/>
                      <a:gd name="T43" fmla="*/ 1 h 478"/>
                      <a:gd name="T44" fmla="*/ 201 w 481"/>
                      <a:gd name="T45" fmla="*/ 1 h 478"/>
                      <a:gd name="T46" fmla="*/ 211 w 481"/>
                      <a:gd name="T47" fmla="*/ 1 h 478"/>
                      <a:gd name="T48" fmla="*/ 222 w 481"/>
                      <a:gd name="T49" fmla="*/ 1 h 478"/>
                      <a:gd name="T50" fmla="*/ 232 w 481"/>
                      <a:gd name="T51" fmla="*/ 1 h 478"/>
                      <a:gd name="T52" fmla="*/ 228 w 481"/>
                      <a:gd name="T53" fmla="*/ 1 h 478"/>
                      <a:gd name="T54" fmla="*/ 226 w 481"/>
                      <a:gd name="T55" fmla="*/ 1 h 478"/>
                      <a:gd name="T56" fmla="*/ 222 w 481"/>
                      <a:gd name="T57" fmla="*/ 0 h 478"/>
                      <a:gd name="T58" fmla="*/ 221 w 481"/>
                      <a:gd name="T59" fmla="*/ 0 h 478"/>
                      <a:gd name="T60" fmla="*/ 218 w 481"/>
                      <a:gd name="T61" fmla="*/ 0 h 478"/>
                      <a:gd name="T62" fmla="*/ 216 w 481"/>
                      <a:gd name="T63" fmla="*/ 0 h 478"/>
                      <a:gd name="T64" fmla="*/ 216 w 481"/>
                      <a:gd name="T65" fmla="*/ 0 h 478"/>
                      <a:gd name="T66" fmla="*/ 215 w 481"/>
                      <a:gd name="T67" fmla="*/ 0 h 478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481"/>
                      <a:gd name="T103" fmla="*/ 0 h 478"/>
                      <a:gd name="T104" fmla="*/ 481 w 481"/>
                      <a:gd name="T105" fmla="*/ 478 h 478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481" h="478">
                        <a:moveTo>
                          <a:pt x="445" y="0"/>
                        </a:moveTo>
                        <a:lnTo>
                          <a:pt x="0" y="0"/>
                        </a:lnTo>
                        <a:lnTo>
                          <a:pt x="5" y="65"/>
                        </a:lnTo>
                        <a:lnTo>
                          <a:pt x="14" y="129"/>
                        </a:lnTo>
                        <a:lnTo>
                          <a:pt x="27" y="190"/>
                        </a:lnTo>
                        <a:lnTo>
                          <a:pt x="43" y="252"/>
                        </a:lnTo>
                        <a:lnTo>
                          <a:pt x="63" y="311"/>
                        </a:lnTo>
                        <a:lnTo>
                          <a:pt x="85" y="369"/>
                        </a:lnTo>
                        <a:lnTo>
                          <a:pt x="110" y="424"/>
                        </a:lnTo>
                        <a:lnTo>
                          <a:pt x="139" y="478"/>
                        </a:lnTo>
                        <a:lnTo>
                          <a:pt x="160" y="473"/>
                        </a:lnTo>
                        <a:lnTo>
                          <a:pt x="179" y="470"/>
                        </a:lnTo>
                        <a:lnTo>
                          <a:pt x="200" y="465"/>
                        </a:lnTo>
                        <a:lnTo>
                          <a:pt x="221" y="461"/>
                        </a:lnTo>
                        <a:lnTo>
                          <a:pt x="242" y="456"/>
                        </a:lnTo>
                        <a:lnTo>
                          <a:pt x="263" y="452"/>
                        </a:lnTo>
                        <a:lnTo>
                          <a:pt x="285" y="449"/>
                        </a:lnTo>
                        <a:lnTo>
                          <a:pt x="306" y="445"/>
                        </a:lnTo>
                        <a:lnTo>
                          <a:pt x="328" y="441"/>
                        </a:lnTo>
                        <a:lnTo>
                          <a:pt x="349" y="439"/>
                        </a:lnTo>
                        <a:lnTo>
                          <a:pt x="371" y="435"/>
                        </a:lnTo>
                        <a:lnTo>
                          <a:pt x="393" y="433"/>
                        </a:lnTo>
                        <a:lnTo>
                          <a:pt x="415" y="429"/>
                        </a:lnTo>
                        <a:lnTo>
                          <a:pt x="437" y="426"/>
                        </a:lnTo>
                        <a:lnTo>
                          <a:pt x="459" y="424"/>
                        </a:lnTo>
                        <a:lnTo>
                          <a:pt x="481" y="422"/>
                        </a:lnTo>
                        <a:lnTo>
                          <a:pt x="473" y="370"/>
                        </a:lnTo>
                        <a:lnTo>
                          <a:pt x="467" y="318"/>
                        </a:lnTo>
                        <a:lnTo>
                          <a:pt x="461" y="267"/>
                        </a:lnTo>
                        <a:lnTo>
                          <a:pt x="457" y="214"/>
                        </a:lnTo>
                        <a:lnTo>
                          <a:pt x="452" y="160"/>
                        </a:lnTo>
                        <a:lnTo>
                          <a:pt x="449" y="107"/>
                        </a:lnTo>
                        <a:lnTo>
                          <a:pt x="447" y="54"/>
                        </a:lnTo>
                        <a:lnTo>
                          <a:pt x="445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8" name="Freeform 17"/>
                  <p:cNvSpPr>
                    <a:spLocks/>
                  </p:cNvSpPr>
                  <p:nvPr/>
                </p:nvSpPr>
                <p:spPr bwMode="auto">
                  <a:xfrm>
                    <a:off x="2600" y="1782"/>
                    <a:ext cx="529" cy="158"/>
                  </a:xfrm>
                  <a:custGeom>
                    <a:avLst/>
                    <a:gdLst>
                      <a:gd name="T0" fmla="*/ 360 w 523"/>
                      <a:gd name="T1" fmla="*/ 0 h 444"/>
                      <a:gd name="T2" fmla="*/ 339 w 523"/>
                      <a:gd name="T3" fmla="*/ 0 h 444"/>
                      <a:gd name="T4" fmla="*/ 314 w 523"/>
                      <a:gd name="T5" fmla="*/ 0 h 444"/>
                      <a:gd name="T6" fmla="*/ 292 w 523"/>
                      <a:gd name="T7" fmla="*/ 0 h 444"/>
                      <a:gd name="T8" fmla="*/ 271 w 523"/>
                      <a:gd name="T9" fmla="*/ 0 h 444"/>
                      <a:gd name="T10" fmla="*/ 249 w 523"/>
                      <a:gd name="T11" fmla="*/ 0 h 444"/>
                      <a:gd name="T12" fmla="*/ 224 w 523"/>
                      <a:gd name="T13" fmla="*/ 0 h 444"/>
                      <a:gd name="T14" fmla="*/ 200 w 523"/>
                      <a:gd name="T15" fmla="*/ 0 h 444"/>
                      <a:gd name="T16" fmla="*/ 177 w 523"/>
                      <a:gd name="T17" fmla="*/ 0 h 444"/>
                      <a:gd name="T18" fmla="*/ 151 w 523"/>
                      <a:gd name="T19" fmla="*/ 0 h 444"/>
                      <a:gd name="T20" fmla="*/ 121 w 523"/>
                      <a:gd name="T21" fmla="*/ 0 h 444"/>
                      <a:gd name="T22" fmla="*/ 98 w 523"/>
                      <a:gd name="T23" fmla="*/ 0 h 444"/>
                      <a:gd name="T24" fmla="*/ 76 w 523"/>
                      <a:gd name="T25" fmla="*/ 0 h 444"/>
                      <a:gd name="T26" fmla="*/ 54 w 523"/>
                      <a:gd name="T27" fmla="*/ 0 h 444"/>
                      <a:gd name="T28" fmla="*/ 28 w 523"/>
                      <a:gd name="T29" fmla="*/ 1 h 444"/>
                      <a:gd name="T30" fmla="*/ 9 w 523"/>
                      <a:gd name="T31" fmla="*/ 1 h 444"/>
                      <a:gd name="T32" fmla="*/ 15 w 523"/>
                      <a:gd name="T33" fmla="*/ 1 h 444"/>
                      <a:gd name="T34" fmla="*/ 43 w 523"/>
                      <a:gd name="T35" fmla="*/ 1 h 444"/>
                      <a:gd name="T36" fmla="*/ 79 w 523"/>
                      <a:gd name="T37" fmla="*/ 1 h 444"/>
                      <a:gd name="T38" fmla="*/ 108 w 523"/>
                      <a:gd name="T39" fmla="*/ 1 h 444"/>
                      <a:gd name="T40" fmla="*/ 141 w 523"/>
                      <a:gd name="T41" fmla="*/ 1 h 444"/>
                      <a:gd name="T42" fmla="*/ 172 w 523"/>
                      <a:gd name="T43" fmla="*/ 1 h 444"/>
                      <a:gd name="T44" fmla="*/ 201 w 523"/>
                      <a:gd name="T45" fmla="*/ 1 h 444"/>
                      <a:gd name="T46" fmla="*/ 236 w 523"/>
                      <a:gd name="T47" fmla="*/ 1 h 444"/>
                      <a:gd name="T48" fmla="*/ 269 w 523"/>
                      <a:gd name="T49" fmla="*/ 1 h 444"/>
                      <a:gd name="T50" fmla="*/ 306 w 523"/>
                      <a:gd name="T51" fmla="*/ 1 h 444"/>
                      <a:gd name="T52" fmla="*/ 349 w 523"/>
                      <a:gd name="T53" fmla="*/ 1 h 444"/>
                      <a:gd name="T54" fmla="*/ 386 w 523"/>
                      <a:gd name="T55" fmla="*/ 1 h 444"/>
                      <a:gd name="T56" fmla="*/ 428 w 523"/>
                      <a:gd name="T57" fmla="*/ 1 h 444"/>
                      <a:gd name="T58" fmla="*/ 464 w 523"/>
                      <a:gd name="T59" fmla="*/ 1 h 444"/>
                      <a:gd name="T60" fmla="*/ 505 w 523"/>
                      <a:gd name="T61" fmla="*/ 1 h 444"/>
                      <a:gd name="T62" fmla="*/ 542 w 523"/>
                      <a:gd name="T63" fmla="*/ 1 h 444"/>
                      <a:gd name="T64" fmla="*/ 551 w 523"/>
                      <a:gd name="T65" fmla="*/ 1 h 444"/>
                      <a:gd name="T66" fmla="*/ 532 w 523"/>
                      <a:gd name="T67" fmla="*/ 1 h 444"/>
                      <a:gd name="T68" fmla="*/ 511 w 523"/>
                      <a:gd name="T69" fmla="*/ 0 h 444"/>
                      <a:gd name="T70" fmla="*/ 486 w 523"/>
                      <a:gd name="T71" fmla="*/ 0 h 444"/>
                      <a:gd name="T72" fmla="*/ 462 w 523"/>
                      <a:gd name="T73" fmla="*/ 0 h 444"/>
                      <a:gd name="T74" fmla="*/ 439 w 523"/>
                      <a:gd name="T75" fmla="*/ 0 h 444"/>
                      <a:gd name="T76" fmla="*/ 413 w 523"/>
                      <a:gd name="T77" fmla="*/ 0 h 444"/>
                      <a:gd name="T78" fmla="*/ 383 w 523"/>
                      <a:gd name="T79" fmla="*/ 0 h 444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w 523"/>
                      <a:gd name="T121" fmla="*/ 0 h 444"/>
                      <a:gd name="T122" fmla="*/ 523 w 523"/>
                      <a:gd name="T123" fmla="*/ 444 h 444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T120" t="T121" r="T122" b="T123"/>
                    <a:pathLst>
                      <a:path w="523" h="444">
                        <a:moveTo>
                          <a:pt x="347" y="40"/>
                        </a:moveTo>
                        <a:lnTo>
                          <a:pt x="336" y="31"/>
                        </a:lnTo>
                        <a:lnTo>
                          <a:pt x="326" y="23"/>
                        </a:lnTo>
                        <a:lnTo>
                          <a:pt x="315" y="16"/>
                        </a:lnTo>
                        <a:lnTo>
                          <a:pt x="305" y="10"/>
                        </a:lnTo>
                        <a:lnTo>
                          <a:pt x="294" y="6"/>
                        </a:lnTo>
                        <a:lnTo>
                          <a:pt x="285" y="2"/>
                        </a:lnTo>
                        <a:lnTo>
                          <a:pt x="274" y="1"/>
                        </a:lnTo>
                        <a:lnTo>
                          <a:pt x="264" y="0"/>
                        </a:lnTo>
                        <a:lnTo>
                          <a:pt x="253" y="1"/>
                        </a:lnTo>
                        <a:lnTo>
                          <a:pt x="242" y="2"/>
                        </a:lnTo>
                        <a:lnTo>
                          <a:pt x="231" y="6"/>
                        </a:lnTo>
                        <a:lnTo>
                          <a:pt x="221" y="11"/>
                        </a:lnTo>
                        <a:lnTo>
                          <a:pt x="210" y="17"/>
                        </a:lnTo>
                        <a:lnTo>
                          <a:pt x="199" y="24"/>
                        </a:lnTo>
                        <a:lnTo>
                          <a:pt x="188" y="33"/>
                        </a:lnTo>
                        <a:lnTo>
                          <a:pt x="177" y="43"/>
                        </a:lnTo>
                        <a:lnTo>
                          <a:pt x="165" y="56"/>
                        </a:lnTo>
                        <a:lnTo>
                          <a:pt x="151" y="71"/>
                        </a:lnTo>
                        <a:lnTo>
                          <a:pt x="139" y="87"/>
                        </a:lnTo>
                        <a:lnTo>
                          <a:pt x="127" y="106"/>
                        </a:lnTo>
                        <a:lnTo>
                          <a:pt x="115" y="124"/>
                        </a:lnTo>
                        <a:lnTo>
                          <a:pt x="104" y="146"/>
                        </a:lnTo>
                        <a:lnTo>
                          <a:pt x="92" y="168"/>
                        </a:lnTo>
                        <a:lnTo>
                          <a:pt x="81" y="193"/>
                        </a:lnTo>
                        <a:lnTo>
                          <a:pt x="70" y="217"/>
                        </a:lnTo>
                        <a:lnTo>
                          <a:pt x="59" y="244"/>
                        </a:lnTo>
                        <a:lnTo>
                          <a:pt x="48" y="273"/>
                        </a:lnTo>
                        <a:lnTo>
                          <a:pt x="38" y="303"/>
                        </a:lnTo>
                        <a:lnTo>
                          <a:pt x="28" y="334"/>
                        </a:lnTo>
                        <a:lnTo>
                          <a:pt x="18" y="366"/>
                        </a:lnTo>
                        <a:lnTo>
                          <a:pt x="9" y="401"/>
                        </a:lnTo>
                        <a:lnTo>
                          <a:pt x="0" y="435"/>
                        </a:lnTo>
                        <a:lnTo>
                          <a:pt x="15" y="436"/>
                        </a:lnTo>
                        <a:lnTo>
                          <a:pt x="29" y="436"/>
                        </a:lnTo>
                        <a:lnTo>
                          <a:pt x="43" y="437"/>
                        </a:lnTo>
                        <a:lnTo>
                          <a:pt x="59" y="439"/>
                        </a:lnTo>
                        <a:lnTo>
                          <a:pt x="73" y="439"/>
                        </a:lnTo>
                        <a:lnTo>
                          <a:pt x="87" y="440"/>
                        </a:lnTo>
                        <a:lnTo>
                          <a:pt x="102" y="441"/>
                        </a:lnTo>
                        <a:lnTo>
                          <a:pt x="116" y="441"/>
                        </a:lnTo>
                        <a:lnTo>
                          <a:pt x="130" y="441"/>
                        </a:lnTo>
                        <a:lnTo>
                          <a:pt x="145" y="442"/>
                        </a:lnTo>
                        <a:lnTo>
                          <a:pt x="160" y="442"/>
                        </a:lnTo>
                        <a:lnTo>
                          <a:pt x="174" y="442"/>
                        </a:lnTo>
                        <a:lnTo>
                          <a:pt x="189" y="444"/>
                        </a:lnTo>
                        <a:lnTo>
                          <a:pt x="203" y="444"/>
                        </a:lnTo>
                        <a:lnTo>
                          <a:pt x="218" y="444"/>
                        </a:lnTo>
                        <a:lnTo>
                          <a:pt x="233" y="444"/>
                        </a:lnTo>
                        <a:lnTo>
                          <a:pt x="251" y="444"/>
                        </a:lnTo>
                        <a:lnTo>
                          <a:pt x="270" y="444"/>
                        </a:lnTo>
                        <a:lnTo>
                          <a:pt x="288" y="444"/>
                        </a:lnTo>
                        <a:lnTo>
                          <a:pt x="307" y="442"/>
                        </a:lnTo>
                        <a:lnTo>
                          <a:pt x="325" y="442"/>
                        </a:lnTo>
                        <a:lnTo>
                          <a:pt x="344" y="441"/>
                        </a:lnTo>
                        <a:lnTo>
                          <a:pt x="362" y="441"/>
                        </a:lnTo>
                        <a:lnTo>
                          <a:pt x="380" y="440"/>
                        </a:lnTo>
                        <a:lnTo>
                          <a:pt x="398" y="440"/>
                        </a:lnTo>
                        <a:lnTo>
                          <a:pt x="417" y="439"/>
                        </a:lnTo>
                        <a:lnTo>
                          <a:pt x="434" y="437"/>
                        </a:lnTo>
                        <a:lnTo>
                          <a:pt x="453" y="436"/>
                        </a:lnTo>
                        <a:lnTo>
                          <a:pt x="471" y="435"/>
                        </a:lnTo>
                        <a:lnTo>
                          <a:pt x="488" y="434"/>
                        </a:lnTo>
                        <a:lnTo>
                          <a:pt x="506" y="433"/>
                        </a:lnTo>
                        <a:lnTo>
                          <a:pt x="523" y="431"/>
                        </a:lnTo>
                        <a:lnTo>
                          <a:pt x="515" y="396"/>
                        </a:lnTo>
                        <a:lnTo>
                          <a:pt x="506" y="362"/>
                        </a:lnTo>
                        <a:lnTo>
                          <a:pt x="496" y="329"/>
                        </a:lnTo>
                        <a:lnTo>
                          <a:pt x="486" y="299"/>
                        </a:lnTo>
                        <a:lnTo>
                          <a:pt x="476" y="269"/>
                        </a:lnTo>
                        <a:lnTo>
                          <a:pt x="465" y="241"/>
                        </a:lnTo>
                        <a:lnTo>
                          <a:pt x="455" y="214"/>
                        </a:lnTo>
                        <a:lnTo>
                          <a:pt x="444" y="188"/>
                        </a:lnTo>
                        <a:lnTo>
                          <a:pt x="432" y="163"/>
                        </a:lnTo>
                        <a:lnTo>
                          <a:pt x="421" y="141"/>
                        </a:lnTo>
                        <a:lnTo>
                          <a:pt x="409" y="120"/>
                        </a:lnTo>
                        <a:lnTo>
                          <a:pt x="397" y="101"/>
                        </a:lnTo>
                        <a:lnTo>
                          <a:pt x="385" y="83"/>
                        </a:lnTo>
                        <a:lnTo>
                          <a:pt x="373" y="67"/>
                        </a:lnTo>
                        <a:lnTo>
                          <a:pt x="359" y="53"/>
                        </a:lnTo>
                        <a:lnTo>
                          <a:pt x="347" y="4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9" name="Freeform 18"/>
                  <p:cNvSpPr>
                    <a:spLocks/>
                  </p:cNvSpPr>
                  <p:nvPr/>
                </p:nvSpPr>
                <p:spPr bwMode="auto">
                  <a:xfrm>
                    <a:off x="2535" y="1987"/>
                    <a:ext cx="660" cy="149"/>
                  </a:xfrm>
                  <a:custGeom>
                    <a:avLst/>
                    <a:gdLst>
                      <a:gd name="T0" fmla="*/ 641 w 656"/>
                      <a:gd name="T1" fmla="*/ 0 h 416"/>
                      <a:gd name="T2" fmla="*/ 621 w 656"/>
                      <a:gd name="T3" fmla="*/ 0 h 416"/>
                      <a:gd name="T4" fmla="*/ 603 w 656"/>
                      <a:gd name="T5" fmla="*/ 0 h 416"/>
                      <a:gd name="T6" fmla="*/ 578 w 656"/>
                      <a:gd name="T7" fmla="*/ 0 h 416"/>
                      <a:gd name="T8" fmla="*/ 557 w 656"/>
                      <a:gd name="T9" fmla="*/ 0 h 416"/>
                      <a:gd name="T10" fmla="*/ 537 w 656"/>
                      <a:gd name="T11" fmla="*/ 0 h 416"/>
                      <a:gd name="T12" fmla="*/ 517 w 656"/>
                      <a:gd name="T13" fmla="*/ 0 h 416"/>
                      <a:gd name="T14" fmla="*/ 497 w 656"/>
                      <a:gd name="T15" fmla="*/ 0 h 416"/>
                      <a:gd name="T16" fmla="*/ 478 w 656"/>
                      <a:gd name="T17" fmla="*/ 0 h 416"/>
                      <a:gd name="T18" fmla="*/ 458 w 656"/>
                      <a:gd name="T19" fmla="*/ 0 h 416"/>
                      <a:gd name="T20" fmla="*/ 437 w 656"/>
                      <a:gd name="T21" fmla="*/ 0 h 416"/>
                      <a:gd name="T22" fmla="*/ 411 w 656"/>
                      <a:gd name="T23" fmla="*/ 0 h 416"/>
                      <a:gd name="T24" fmla="*/ 391 w 656"/>
                      <a:gd name="T25" fmla="*/ 0 h 416"/>
                      <a:gd name="T26" fmla="*/ 370 w 656"/>
                      <a:gd name="T27" fmla="*/ 0 h 416"/>
                      <a:gd name="T28" fmla="*/ 351 w 656"/>
                      <a:gd name="T29" fmla="*/ 0 h 416"/>
                      <a:gd name="T30" fmla="*/ 331 w 656"/>
                      <a:gd name="T31" fmla="*/ 0 h 416"/>
                      <a:gd name="T32" fmla="*/ 310 w 656"/>
                      <a:gd name="T33" fmla="*/ 0 h 416"/>
                      <a:gd name="T34" fmla="*/ 293 w 656"/>
                      <a:gd name="T35" fmla="*/ 0 h 416"/>
                      <a:gd name="T36" fmla="*/ 277 w 656"/>
                      <a:gd name="T37" fmla="*/ 0 h 416"/>
                      <a:gd name="T38" fmla="*/ 260 w 656"/>
                      <a:gd name="T39" fmla="*/ 0 h 416"/>
                      <a:gd name="T40" fmla="*/ 238 w 656"/>
                      <a:gd name="T41" fmla="*/ 0 h 416"/>
                      <a:gd name="T42" fmla="*/ 221 w 656"/>
                      <a:gd name="T43" fmla="*/ 0 h 416"/>
                      <a:gd name="T44" fmla="*/ 205 w 656"/>
                      <a:gd name="T45" fmla="*/ 0 h 416"/>
                      <a:gd name="T46" fmla="*/ 189 w 656"/>
                      <a:gd name="T47" fmla="*/ 0 h 416"/>
                      <a:gd name="T48" fmla="*/ 173 w 656"/>
                      <a:gd name="T49" fmla="*/ 0 h 416"/>
                      <a:gd name="T50" fmla="*/ 156 w 656"/>
                      <a:gd name="T51" fmla="*/ 0 h 416"/>
                      <a:gd name="T52" fmla="*/ 140 w 656"/>
                      <a:gd name="T53" fmla="*/ 0 h 416"/>
                      <a:gd name="T54" fmla="*/ 124 w 656"/>
                      <a:gd name="T55" fmla="*/ 0 h 416"/>
                      <a:gd name="T56" fmla="*/ 108 w 656"/>
                      <a:gd name="T57" fmla="*/ 0 h 416"/>
                      <a:gd name="T58" fmla="*/ 92 w 656"/>
                      <a:gd name="T59" fmla="*/ 0 h 416"/>
                      <a:gd name="T60" fmla="*/ 70 w 656"/>
                      <a:gd name="T61" fmla="*/ 0 h 416"/>
                      <a:gd name="T62" fmla="*/ 53 w 656"/>
                      <a:gd name="T63" fmla="*/ 0 h 416"/>
                      <a:gd name="T64" fmla="*/ 38 w 656"/>
                      <a:gd name="T65" fmla="*/ 0 h 416"/>
                      <a:gd name="T66" fmla="*/ 30 w 656"/>
                      <a:gd name="T67" fmla="*/ 0 h 416"/>
                      <a:gd name="T68" fmla="*/ 24 w 656"/>
                      <a:gd name="T69" fmla="*/ 0 h 416"/>
                      <a:gd name="T70" fmla="*/ 18 w 656"/>
                      <a:gd name="T71" fmla="*/ 0 h 416"/>
                      <a:gd name="T72" fmla="*/ 13 w 656"/>
                      <a:gd name="T73" fmla="*/ 0 h 416"/>
                      <a:gd name="T74" fmla="*/ 8 w 656"/>
                      <a:gd name="T75" fmla="*/ 0 h 416"/>
                      <a:gd name="T76" fmla="*/ 5 w 656"/>
                      <a:gd name="T77" fmla="*/ 1 h 416"/>
                      <a:gd name="T78" fmla="*/ 3 w 656"/>
                      <a:gd name="T79" fmla="*/ 1 h 416"/>
                      <a:gd name="T80" fmla="*/ 0 w 656"/>
                      <a:gd name="T81" fmla="*/ 1 h 416"/>
                      <a:gd name="T82" fmla="*/ 680 w 656"/>
                      <a:gd name="T83" fmla="*/ 1 h 416"/>
                      <a:gd name="T84" fmla="*/ 677 w 656"/>
                      <a:gd name="T85" fmla="*/ 1 h 416"/>
                      <a:gd name="T86" fmla="*/ 675 w 656"/>
                      <a:gd name="T87" fmla="*/ 1 h 416"/>
                      <a:gd name="T88" fmla="*/ 672 w 656"/>
                      <a:gd name="T89" fmla="*/ 0 h 416"/>
                      <a:gd name="T90" fmla="*/ 667 w 656"/>
                      <a:gd name="T91" fmla="*/ 0 h 416"/>
                      <a:gd name="T92" fmla="*/ 662 w 656"/>
                      <a:gd name="T93" fmla="*/ 0 h 416"/>
                      <a:gd name="T94" fmla="*/ 655 w 656"/>
                      <a:gd name="T95" fmla="*/ 0 h 416"/>
                      <a:gd name="T96" fmla="*/ 649 w 656"/>
                      <a:gd name="T97" fmla="*/ 0 h 416"/>
                      <a:gd name="T98" fmla="*/ 641 w 656"/>
                      <a:gd name="T99" fmla="*/ 0 h 41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w 656"/>
                      <a:gd name="T151" fmla="*/ 0 h 416"/>
                      <a:gd name="T152" fmla="*/ 656 w 656"/>
                      <a:gd name="T153" fmla="*/ 416 h 416"/>
                    </a:gdLst>
                    <a:ahLst/>
                    <a:cxnLst>
                      <a:cxn ang="T100">
                        <a:pos x="T0" y="T1"/>
                      </a:cxn>
                      <a:cxn ang="T101">
                        <a:pos x="T2" y="T3"/>
                      </a:cxn>
                      <a:cxn ang="T102">
                        <a:pos x="T4" y="T5"/>
                      </a:cxn>
                      <a:cxn ang="T103">
                        <a:pos x="T6" y="T7"/>
                      </a:cxn>
                      <a:cxn ang="T104">
                        <a:pos x="T8" y="T9"/>
                      </a:cxn>
                      <a:cxn ang="T105">
                        <a:pos x="T10" y="T11"/>
                      </a:cxn>
                      <a:cxn ang="T106">
                        <a:pos x="T12" y="T13"/>
                      </a:cxn>
                      <a:cxn ang="T107">
                        <a:pos x="T14" y="T15"/>
                      </a:cxn>
                      <a:cxn ang="T108">
                        <a:pos x="T16" y="T17"/>
                      </a:cxn>
                      <a:cxn ang="T109">
                        <a:pos x="T18" y="T19"/>
                      </a:cxn>
                      <a:cxn ang="T110">
                        <a:pos x="T20" y="T21"/>
                      </a:cxn>
                      <a:cxn ang="T111">
                        <a:pos x="T22" y="T23"/>
                      </a:cxn>
                      <a:cxn ang="T112">
                        <a:pos x="T24" y="T25"/>
                      </a:cxn>
                      <a:cxn ang="T113">
                        <a:pos x="T26" y="T27"/>
                      </a:cxn>
                      <a:cxn ang="T114">
                        <a:pos x="T28" y="T29"/>
                      </a:cxn>
                      <a:cxn ang="T115">
                        <a:pos x="T30" y="T31"/>
                      </a:cxn>
                      <a:cxn ang="T116">
                        <a:pos x="T32" y="T33"/>
                      </a:cxn>
                      <a:cxn ang="T117">
                        <a:pos x="T34" y="T35"/>
                      </a:cxn>
                      <a:cxn ang="T118">
                        <a:pos x="T36" y="T37"/>
                      </a:cxn>
                      <a:cxn ang="T119">
                        <a:pos x="T38" y="T39"/>
                      </a:cxn>
                      <a:cxn ang="T120">
                        <a:pos x="T40" y="T41"/>
                      </a:cxn>
                      <a:cxn ang="T121">
                        <a:pos x="T42" y="T43"/>
                      </a:cxn>
                      <a:cxn ang="T122">
                        <a:pos x="T44" y="T45"/>
                      </a:cxn>
                      <a:cxn ang="T123">
                        <a:pos x="T46" y="T47"/>
                      </a:cxn>
                      <a:cxn ang="T124">
                        <a:pos x="T48" y="T49"/>
                      </a:cxn>
                      <a:cxn ang="T125">
                        <a:pos x="T50" y="T51"/>
                      </a:cxn>
                      <a:cxn ang="T126">
                        <a:pos x="T52" y="T53"/>
                      </a:cxn>
                      <a:cxn ang="T127">
                        <a:pos x="T54" y="T55"/>
                      </a:cxn>
                      <a:cxn ang="T128">
                        <a:pos x="T56" y="T57"/>
                      </a:cxn>
                      <a:cxn ang="T129">
                        <a:pos x="T58" y="T59"/>
                      </a:cxn>
                      <a:cxn ang="T130">
                        <a:pos x="T60" y="T61"/>
                      </a:cxn>
                      <a:cxn ang="T131">
                        <a:pos x="T62" y="T63"/>
                      </a:cxn>
                      <a:cxn ang="T132">
                        <a:pos x="T64" y="T65"/>
                      </a:cxn>
                      <a:cxn ang="T133">
                        <a:pos x="T66" y="T67"/>
                      </a:cxn>
                      <a:cxn ang="T134">
                        <a:pos x="T68" y="T69"/>
                      </a:cxn>
                      <a:cxn ang="T135">
                        <a:pos x="T70" y="T71"/>
                      </a:cxn>
                      <a:cxn ang="T136">
                        <a:pos x="T72" y="T73"/>
                      </a:cxn>
                      <a:cxn ang="T137">
                        <a:pos x="T74" y="T75"/>
                      </a:cxn>
                      <a:cxn ang="T138">
                        <a:pos x="T76" y="T77"/>
                      </a:cxn>
                      <a:cxn ang="T139">
                        <a:pos x="T78" y="T79"/>
                      </a:cxn>
                      <a:cxn ang="T140">
                        <a:pos x="T80" y="T81"/>
                      </a:cxn>
                      <a:cxn ang="T141">
                        <a:pos x="T82" y="T83"/>
                      </a:cxn>
                      <a:cxn ang="T142">
                        <a:pos x="T84" y="T85"/>
                      </a:cxn>
                      <a:cxn ang="T143">
                        <a:pos x="T86" y="T87"/>
                      </a:cxn>
                      <a:cxn ang="T144">
                        <a:pos x="T88" y="T89"/>
                      </a:cxn>
                      <a:cxn ang="T145">
                        <a:pos x="T90" y="T91"/>
                      </a:cxn>
                      <a:cxn ang="T146">
                        <a:pos x="T92" y="T93"/>
                      </a:cxn>
                      <a:cxn ang="T147">
                        <a:pos x="T94" y="T95"/>
                      </a:cxn>
                      <a:cxn ang="T148">
                        <a:pos x="T96" y="T97"/>
                      </a:cxn>
                      <a:cxn ang="T149">
                        <a:pos x="T98" y="T99"/>
                      </a:cxn>
                    </a:cxnLst>
                    <a:rect l="T150" t="T151" r="T152" b="T153"/>
                    <a:pathLst>
                      <a:path w="656" h="416">
                        <a:moveTo>
                          <a:pt x="617" y="0"/>
                        </a:moveTo>
                        <a:lnTo>
                          <a:pt x="597" y="1"/>
                        </a:lnTo>
                        <a:lnTo>
                          <a:pt x="579" y="4"/>
                        </a:lnTo>
                        <a:lnTo>
                          <a:pt x="559" y="5"/>
                        </a:lnTo>
                        <a:lnTo>
                          <a:pt x="539" y="6"/>
                        </a:lnTo>
                        <a:lnTo>
                          <a:pt x="519" y="8"/>
                        </a:lnTo>
                        <a:lnTo>
                          <a:pt x="499" y="9"/>
                        </a:lnTo>
                        <a:lnTo>
                          <a:pt x="479" y="10"/>
                        </a:lnTo>
                        <a:lnTo>
                          <a:pt x="460" y="11"/>
                        </a:lnTo>
                        <a:lnTo>
                          <a:pt x="440" y="13"/>
                        </a:lnTo>
                        <a:lnTo>
                          <a:pt x="419" y="13"/>
                        </a:lnTo>
                        <a:lnTo>
                          <a:pt x="399" y="14"/>
                        </a:lnTo>
                        <a:lnTo>
                          <a:pt x="379" y="14"/>
                        </a:lnTo>
                        <a:lnTo>
                          <a:pt x="358" y="15"/>
                        </a:lnTo>
                        <a:lnTo>
                          <a:pt x="339" y="15"/>
                        </a:lnTo>
                        <a:lnTo>
                          <a:pt x="319" y="15"/>
                        </a:lnTo>
                        <a:lnTo>
                          <a:pt x="298" y="15"/>
                        </a:lnTo>
                        <a:lnTo>
                          <a:pt x="281" y="15"/>
                        </a:lnTo>
                        <a:lnTo>
                          <a:pt x="265" y="15"/>
                        </a:lnTo>
                        <a:lnTo>
                          <a:pt x="248" y="15"/>
                        </a:lnTo>
                        <a:lnTo>
                          <a:pt x="232" y="14"/>
                        </a:lnTo>
                        <a:lnTo>
                          <a:pt x="215" y="14"/>
                        </a:lnTo>
                        <a:lnTo>
                          <a:pt x="199" y="14"/>
                        </a:lnTo>
                        <a:lnTo>
                          <a:pt x="183" y="13"/>
                        </a:lnTo>
                        <a:lnTo>
                          <a:pt x="167" y="13"/>
                        </a:lnTo>
                        <a:lnTo>
                          <a:pt x="150" y="11"/>
                        </a:lnTo>
                        <a:lnTo>
                          <a:pt x="134" y="11"/>
                        </a:lnTo>
                        <a:lnTo>
                          <a:pt x="118" y="10"/>
                        </a:lnTo>
                        <a:lnTo>
                          <a:pt x="102" y="9"/>
                        </a:lnTo>
                        <a:lnTo>
                          <a:pt x="86" y="9"/>
                        </a:lnTo>
                        <a:lnTo>
                          <a:pt x="70" y="8"/>
                        </a:lnTo>
                        <a:lnTo>
                          <a:pt x="53" y="6"/>
                        </a:lnTo>
                        <a:lnTo>
                          <a:pt x="38" y="5"/>
                        </a:lnTo>
                        <a:lnTo>
                          <a:pt x="30" y="52"/>
                        </a:lnTo>
                        <a:lnTo>
                          <a:pt x="24" y="100"/>
                        </a:lnTo>
                        <a:lnTo>
                          <a:pt x="18" y="149"/>
                        </a:lnTo>
                        <a:lnTo>
                          <a:pt x="13" y="199"/>
                        </a:lnTo>
                        <a:lnTo>
                          <a:pt x="8" y="252"/>
                        </a:lnTo>
                        <a:lnTo>
                          <a:pt x="5" y="305"/>
                        </a:lnTo>
                        <a:lnTo>
                          <a:pt x="3" y="360"/>
                        </a:lnTo>
                        <a:lnTo>
                          <a:pt x="0" y="416"/>
                        </a:lnTo>
                        <a:lnTo>
                          <a:pt x="656" y="416"/>
                        </a:lnTo>
                        <a:lnTo>
                          <a:pt x="653" y="359"/>
                        </a:lnTo>
                        <a:lnTo>
                          <a:pt x="651" y="304"/>
                        </a:lnTo>
                        <a:lnTo>
                          <a:pt x="648" y="250"/>
                        </a:lnTo>
                        <a:lnTo>
                          <a:pt x="643" y="197"/>
                        </a:lnTo>
                        <a:lnTo>
                          <a:pt x="638" y="147"/>
                        </a:lnTo>
                        <a:lnTo>
                          <a:pt x="631" y="96"/>
                        </a:lnTo>
                        <a:lnTo>
                          <a:pt x="625" y="47"/>
                        </a:lnTo>
                        <a:lnTo>
                          <a:pt x="617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0" name="Freeform 19"/>
                  <p:cNvSpPr>
                    <a:spLocks/>
                  </p:cNvSpPr>
                  <p:nvPr/>
                </p:nvSpPr>
                <p:spPr bwMode="auto">
                  <a:xfrm>
                    <a:off x="2533" y="2186"/>
                    <a:ext cx="662" cy="149"/>
                  </a:xfrm>
                  <a:custGeom>
                    <a:avLst/>
                    <a:gdLst>
                      <a:gd name="T0" fmla="*/ 37 w 657"/>
                      <a:gd name="T1" fmla="*/ 1 h 414"/>
                      <a:gd name="T2" fmla="*/ 53 w 657"/>
                      <a:gd name="T3" fmla="*/ 1 h 414"/>
                      <a:gd name="T4" fmla="*/ 75 w 657"/>
                      <a:gd name="T5" fmla="*/ 1 h 414"/>
                      <a:gd name="T6" fmla="*/ 91 w 657"/>
                      <a:gd name="T7" fmla="*/ 1 h 414"/>
                      <a:gd name="T8" fmla="*/ 108 w 657"/>
                      <a:gd name="T9" fmla="*/ 1 h 414"/>
                      <a:gd name="T10" fmla="*/ 124 w 657"/>
                      <a:gd name="T11" fmla="*/ 1 h 414"/>
                      <a:gd name="T12" fmla="*/ 140 w 657"/>
                      <a:gd name="T13" fmla="*/ 1 h 414"/>
                      <a:gd name="T14" fmla="*/ 156 w 657"/>
                      <a:gd name="T15" fmla="*/ 1 h 414"/>
                      <a:gd name="T16" fmla="*/ 173 w 657"/>
                      <a:gd name="T17" fmla="*/ 1 h 414"/>
                      <a:gd name="T18" fmla="*/ 189 w 657"/>
                      <a:gd name="T19" fmla="*/ 1 h 414"/>
                      <a:gd name="T20" fmla="*/ 212 w 657"/>
                      <a:gd name="T21" fmla="*/ 1 h 414"/>
                      <a:gd name="T22" fmla="*/ 228 w 657"/>
                      <a:gd name="T23" fmla="*/ 1 h 414"/>
                      <a:gd name="T24" fmla="*/ 245 w 657"/>
                      <a:gd name="T25" fmla="*/ 1 h 414"/>
                      <a:gd name="T26" fmla="*/ 261 w 657"/>
                      <a:gd name="T27" fmla="*/ 1 h 414"/>
                      <a:gd name="T28" fmla="*/ 278 w 657"/>
                      <a:gd name="T29" fmla="*/ 1 h 414"/>
                      <a:gd name="T30" fmla="*/ 294 w 657"/>
                      <a:gd name="T31" fmla="*/ 1 h 414"/>
                      <a:gd name="T32" fmla="*/ 311 w 657"/>
                      <a:gd name="T33" fmla="*/ 1 h 414"/>
                      <a:gd name="T34" fmla="*/ 333 w 657"/>
                      <a:gd name="T35" fmla="*/ 1 h 414"/>
                      <a:gd name="T36" fmla="*/ 358 w 657"/>
                      <a:gd name="T37" fmla="*/ 1 h 414"/>
                      <a:gd name="T38" fmla="*/ 378 w 657"/>
                      <a:gd name="T39" fmla="*/ 1 h 414"/>
                      <a:gd name="T40" fmla="*/ 398 w 657"/>
                      <a:gd name="T41" fmla="*/ 1 h 414"/>
                      <a:gd name="T42" fmla="*/ 418 w 657"/>
                      <a:gd name="T43" fmla="*/ 1 h 414"/>
                      <a:gd name="T44" fmla="*/ 439 w 657"/>
                      <a:gd name="T45" fmla="*/ 1 h 414"/>
                      <a:gd name="T46" fmla="*/ 459 w 657"/>
                      <a:gd name="T47" fmla="*/ 1 h 414"/>
                      <a:gd name="T48" fmla="*/ 486 w 657"/>
                      <a:gd name="T49" fmla="*/ 1 h 414"/>
                      <a:gd name="T50" fmla="*/ 506 w 657"/>
                      <a:gd name="T51" fmla="*/ 1 h 414"/>
                      <a:gd name="T52" fmla="*/ 525 w 657"/>
                      <a:gd name="T53" fmla="*/ 1 h 414"/>
                      <a:gd name="T54" fmla="*/ 545 w 657"/>
                      <a:gd name="T55" fmla="*/ 1 h 414"/>
                      <a:gd name="T56" fmla="*/ 565 w 657"/>
                      <a:gd name="T57" fmla="*/ 1 h 414"/>
                      <a:gd name="T58" fmla="*/ 585 w 657"/>
                      <a:gd name="T59" fmla="*/ 1 h 414"/>
                      <a:gd name="T60" fmla="*/ 608 w 657"/>
                      <a:gd name="T61" fmla="*/ 1 h 414"/>
                      <a:gd name="T62" fmla="*/ 630 w 657"/>
                      <a:gd name="T63" fmla="*/ 1 h 414"/>
                      <a:gd name="T64" fmla="*/ 650 w 657"/>
                      <a:gd name="T65" fmla="*/ 1 h 414"/>
                      <a:gd name="T66" fmla="*/ 657 w 657"/>
                      <a:gd name="T67" fmla="*/ 1 h 414"/>
                      <a:gd name="T68" fmla="*/ 663 w 657"/>
                      <a:gd name="T69" fmla="*/ 1 h 414"/>
                      <a:gd name="T70" fmla="*/ 670 w 657"/>
                      <a:gd name="T71" fmla="*/ 1 h 414"/>
                      <a:gd name="T72" fmla="*/ 674 w 657"/>
                      <a:gd name="T73" fmla="*/ 0 h 414"/>
                      <a:gd name="T74" fmla="*/ 679 w 657"/>
                      <a:gd name="T75" fmla="*/ 0 h 414"/>
                      <a:gd name="T76" fmla="*/ 682 w 657"/>
                      <a:gd name="T77" fmla="*/ 0 h 414"/>
                      <a:gd name="T78" fmla="*/ 684 w 657"/>
                      <a:gd name="T79" fmla="*/ 0 h 414"/>
                      <a:gd name="T80" fmla="*/ 687 w 657"/>
                      <a:gd name="T81" fmla="*/ 0 h 414"/>
                      <a:gd name="T82" fmla="*/ 0 w 657"/>
                      <a:gd name="T83" fmla="*/ 0 h 414"/>
                      <a:gd name="T84" fmla="*/ 3 w 657"/>
                      <a:gd name="T85" fmla="*/ 0 h 414"/>
                      <a:gd name="T86" fmla="*/ 5 w 657"/>
                      <a:gd name="T87" fmla="*/ 0 h 414"/>
                      <a:gd name="T88" fmla="*/ 8 w 657"/>
                      <a:gd name="T89" fmla="*/ 0 h 414"/>
                      <a:gd name="T90" fmla="*/ 12 w 657"/>
                      <a:gd name="T91" fmla="*/ 0 h 414"/>
                      <a:gd name="T92" fmla="*/ 17 w 657"/>
                      <a:gd name="T93" fmla="*/ 0 h 414"/>
                      <a:gd name="T94" fmla="*/ 24 w 657"/>
                      <a:gd name="T95" fmla="*/ 1 h 414"/>
                      <a:gd name="T96" fmla="*/ 30 w 657"/>
                      <a:gd name="T97" fmla="*/ 1 h 414"/>
                      <a:gd name="T98" fmla="*/ 37 w 657"/>
                      <a:gd name="T99" fmla="*/ 1 h 414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w 657"/>
                      <a:gd name="T151" fmla="*/ 0 h 414"/>
                      <a:gd name="T152" fmla="*/ 657 w 657"/>
                      <a:gd name="T153" fmla="*/ 414 h 414"/>
                    </a:gdLst>
                    <a:ahLst/>
                    <a:cxnLst>
                      <a:cxn ang="T100">
                        <a:pos x="T0" y="T1"/>
                      </a:cxn>
                      <a:cxn ang="T101">
                        <a:pos x="T2" y="T3"/>
                      </a:cxn>
                      <a:cxn ang="T102">
                        <a:pos x="T4" y="T5"/>
                      </a:cxn>
                      <a:cxn ang="T103">
                        <a:pos x="T6" y="T7"/>
                      </a:cxn>
                      <a:cxn ang="T104">
                        <a:pos x="T8" y="T9"/>
                      </a:cxn>
                      <a:cxn ang="T105">
                        <a:pos x="T10" y="T11"/>
                      </a:cxn>
                      <a:cxn ang="T106">
                        <a:pos x="T12" y="T13"/>
                      </a:cxn>
                      <a:cxn ang="T107">
                        <a:pos x="T14" y="T15"/>
                      </a:cxn>
                      <a:cxn ang="T108">
                        <a:pos x="T16" y="T17"/>
                      </a:cxn>
                      <a:cxn ang="T109">
                        <a:pos x="T18" y="T19"/>
                      </a:cxn>
                      <a:cxn ang="T110">
                        <a:pos x="T20" y="T21"/>
                      </a:cxn>
                      <a:cxn ang="T111">
                        <a:pos x="T22" y="T23"/>
                      </a:cxn>
                      <a:cxn ang="T112">
                        <a:pos x="T24" y="T25"/>
                      </a:cxn>
                      <a:cxn ang="T113">
                        <a:pos x="T26" y="T27"/>
                      </a:cxn>
                      <a:cxn ang="T114">
                        <a:pos x="T28" y="T29"/>
                      </a:cxn>
                      <a:cxn ang="T115">
                        <a:pos x="T30" y="T31"/>
                      </a:cxn>
                      <a:cxn ang="T116">
                        <a:pos x="T32" y="T33"/>
                      </a:cxn>
                      <a:cxn ang="T117">
                        <a:pos x="T34" y="T35"/>
                      </a:cxn>
                      <a:cxn ang="T118">
                        <a:pos x="T36" y="T37"/>
                      </a:cxn>
                      <a:cxn ang="T119">
                        <a:pos x="T38" y="T39"/>
                      </a:cxn>
                      <a:cxn ang="T120">
                        <a:pos x="T40" y="T41"/>
                      </a:cxn>
                      <a:cxn ang="T121">
                        <a:pos x="T42" y="T43"/>
                      </a:cxn>
                      <a:cxn ang="T122">
                        <a:pos x="T44" y="T45"/>
                      </a:cxn>
                      <a:cxn ang="T123">
                        <a:pos x="T46" y="T47"/>
                      </a:cxn>
                      <a:cxn ang="T124">
                        <a:pos x="T48" y="T49"/>
                      </a:cxn>
                      <a:cxn ang="T125">
                        <a:pos x="T50" y="T51"/>
                      </a:cxn>
                      <a:cxn ang="T126">
                        <a:pos x="T52" y="T53"/>
                      </a:cxn>
                      <a:cxn ang="T127">
                        <a:pos x="T54" y="T55"/>
                      </a:cxn>
                      <a:cxn ang="T128">
                        <a:pos x="T56" y="T57"/>
                      </a:cxn>
                      <a:cxn ang="T129">
                        <a:pos x="T58" y="T59"/>
                      </a:cxn>
                      <a:cxn ang="T130">
                        <a:pos x="T60" y="T61"/>
                      </a:cxn>
                      <a:cxn ang="T131">
                        <a:pos x="T62" y="T63"/>
                      </a:cxn>
                      <a:cxn ang="T132">
                        <a:pos x="T64" y="T65"/>
                      </a:cxn>
                      <a:cxn ang="T133">
                        <a:pos x="T66" y="T67"/>
                      </a:cxn>
                      <a:cxn ang="T134">
                        <a:pos x="T68" y="T69"/>
                      </a:cxn>
                      <a:cxn ang="T135">
                        <a:pos x="T70" y="T71"/>
                      </a:cxn>
                      <a:cxn ang="T136">
                        <a:pos x="T72" y="T73"/>
                      </a:cxn>
                      <a:cxn ang="T137">
                        <a:pos x="T74" y="T75"/>
                      </a:cxn>
                      <a:cxn ang="T138">
                        <a:pos x="T76" y="T77"/>
                      </a:cxn>
                      <a:cxn ang="T139">
                        <a:pos x="T78" y="T79"/>
                      </a:cxn>
                      <a:cxn ang="T140">
                        <a:pos x="T80" y="T81"/>
                      </a:cxn>
                      <a:cxn ang="T141">
                        <a:pos x="T82" y="T83"/>
                      </a:cxn>
                      <a:cxn ang="T142">
                        <a:pos x="T84" y="T85"/>
                      </a:cxn>
                      <a:cxn ang="T143">
                        <a:pos x="T86" y="T87"/>
                      </a:cxn>
                      <a:cxn ang="T144">
                        <a:pos x="T88" y="T89"/>
                      </a:cxn>
                      <a:cxn ang="T145">
                        <a:pos x="T90" y="T91"/>
                      </a:cxn>
                      <a:cxn ang="T146">
                        <a:pos x="T92" y="T93"/>
                      </a:cxn>
                      <a:cxn ang="T147">
                        <a:pos x="T94" y="T95"/>
                      </a:cxn>
                      <a:cxn ang="T148">
                        <a:pos x="T96" y="T97"/>
                      </a:cxn>
                      <a:cxn ang="T149">
                        <a:pos x="T98" y="T99"/>
                      </a:cxn>
                    </a:cxnLst>
                    <a:rect l="T150" t="T151" r="T152" b="T153"/>
                    <a:pathLst>
                      <a:path w="657" h="414">
                        <a:moveTo>
                          <a:pt x="37" y="409"/>
                        </a:moveTo>
                        <a:lnTo>
                          <a:pt x="53" y="408"/>
                        </a:lnTo>
                        <a:lnTo>
                          <a:pt x="69" y="407"/>
                        </a:lnTo>
                        <a:lnTo>
                          <a:pt x="85" y="406"/>
                        </a:lnTo>
                        <a:lnTo>
                          <a:pt x="102" y="406"/>
                        </a:lnTo>
                        <a:lnTo>
                          <a:pt x="118" y="404"/>
                        </a:lnTo>
                        <a:lnTo>
                          <a:pt x="134" y="403"/>
                        </a:lnTo>
                        <a:lnTo>
                          <a:pt x="150" y="403"/>
                        </a:lnTo>
                        <a:lnTo>
                          <a:pt x="167" y="402"/>
                        </a:lnTo>
                        <a:lnTo>
                          <a:pt x="183" y="402"/>
                        </a:lnTo>
                        <a:lnTo>
                          <a:pt x="200" y="401"/>
                        </a:lnTo>
                        <a:lnTo>
                          <a:pt x="216" y="401"/>
                        </a:lnTo>
                        <a:lnTo>
                          <a:pt x="233" y="401"/>
                        </a:lnTo>
                        <a:lnTo>
                          <a:pt x="249" y="399"/>
                        </a:lnTo>
                        <a:lnTo>
                          <a:pt x="266" y="399"/>
                        </a:lnTo>
                        <a:lnTo>
                          <a:pt x="282" y="399"/>
                        </a:lnTo>
                        <a:lnTo>
                          <a:pt x="299" y="399"/>
                        </a:lnTo>
                        <a:lnTo>
                          <a:pt x="320" y="399"/>
                        </a:lnTo>
                        <a:lnTo>
                          <a:pt x="340" y="399"/>
                        </a:lnTo>
                        <a:lnTo>
                          <a:pt x="360" y="401"/>
                        </a:lnTo>
                        <a:lnTo>
                          <a:pt x="380" y="401"/>
                        </a:lnTo>
                        <a:lnTo>
                          <a:pt x="400" y="401"/>
                        </a:lnTo>
                        <a:lnTo>
                          <a:pt x="421" y="402"/>
                        </a:lnTo>
                        <a:lnTo>
                          <a:pt x="441" y="403"/>
                        </a:lnTo>
                        <a:lnTo>
                          <a:pt x="462" y="403"/>
                        </a:lnTo>
                        <a:lnTo>
                          <a:pt x="482" y="404"/>
                        </a:lnTo>
                        <a:lnTo>
                          <a:pt x="501" y="406"/>
                        </a:lnTo>
                        <a:lnTo>
                          <a:pt x="521" y="407"/>
                        </a:lnTo>
                        <a:lnTo>
                          <a:pt x="541" y="408"/>
                        </a:lnTo>
                        <a:lnTo>
                          <a:pt x="561" y="409"/>
                        </a:lnTo>
                        <a:lnTo>
                          <a:pt x="581" y="411"/>
                        </a:lnTo>
                        <a:lnTo>
                          <a:pt x="600" y="413"/>
                        </a:lnTo>
                        <a:lnTo>
                          <a:pt x="620" y="414"/>
                        </a:lnTo>
                        <a:lnTo>
                          <a:pt x="627" y="367"/>
                        </a:lnTo>
                        <a:lnTo>
                          <a:pt x="633" y="318"/>
                        </a:lnTo>
                        <a:lnTo>
                          <a:pt x="640" y="269"/>
                        </a:lnTo>
                        <a:lnTo>
                          <a:pt x="644" y="217"/>
                        </a:lnTo>
                        <a:lnTo>
                          <a:pt x="649" y="165"/>
                        </a:lnTo>
                        <a:lnTo>
                          <a:pt x="652" y="111"/>
                        </a:lnTo>
                        <a:lnTo>
                          <a:pt x="654" y="56"/>
                        </a:lnTo>
                        <a:lnTo>
                          <a:pt x="657" y="0"/>
                        </a:lnTo>
                        <a:lnTo>
                          <a:pt x="0" y="0"/>
                        </a:lnTo>
                        <a:lnTo>
                          <a:pt x="3" y="55"/>
                        </a:lnTo>
                        <a:lnTo>
                          <a:pt x="5" y="111"/>
                        </a:lnTo>
                        <a:lnTo>
                          <a:pt x="8" y="163"/>
                        </a:lnTo>
                        <a:lnTo>
                          <a:pt x="12" y="215"/>
                        </a:lnTo>
                        <a:lnTo>
                          <a:pt x="17" y="265"/>
                        </a:lnTo>
                        <a:lnTo>
                          <a:pt x="24" y="315"/>
                        </a:lnTo>
                        <a:lnTo>
                          <a:pt x="30" y="363"/>
                        </a:lnTo>
                        <a:lnTo>
                          <a:pt x="37" y="409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1" name="Freeform 20"/>
                  <p:cNvSpPr>
                    <a:spLocks/>
                  </p:cNvSpPr>
                  <p:nvPr/>
                </p:nvSpPr>
                <p:spPr bwMode="auto">
                  <a:xfrm>
                    <a:off x="2598" y="2380"/>
                    <a:ext cx="532" cy="164"/>
                  </a:xfrm>
                  <a:custGeom>
                    <a:avLst/>
                    <a:gdLst>
                      <a:gd name="T0" fmla="*/ 226 w 529"/>
                      <a:gd name="T1" fmla="*/ 0 h 456"/>
                      <a:gd name="T2" fmla="*/ 197 w 529"/>
                      <a:gd name="T3" fmla="*/ 0 h 456"/>
                      <a:gd name="T4" fmla="*/ 167 w 529"/>
                      <a:gd name="T5" fmla="*/ 0 h 456"/>
                      <a:gd name="T6" fmla="*/ 137 w 529"/>
                      <a:gd name="T7" fmla="*/ 0 h 456"/>
                      <a:gd name="T8" fmla="*/ 108 w 529"/>
                      <a:gd name="T9" fmla="*/ 0 h 456"/>
                      <a:gd name="T10" fmla="*/ 73 w 529"/>
                      <a:gd name="T11" fmla="*/ 0 h 456"/>
                      <a:gd name="T12" fmla="*/ 43 w 529"/>
                      <a:gd name="T13" fmla="*/ 0 h 456"/>
                      <a:gd name="T14" fmla="*/ 15 w 529"/>
                      <a:gd name="T15" fmla="*/ 0 h 456"/>
                      <a:gd name="T16" fmla="*/ 17 w 529"/>
                      <a:gd name="T17" fmla="*/ 0 h 456"/>
                      <a:gd name="T18" fmla="*/ 55 w 529"/>
                      <a:gd name="T19" fmla="*/ 0 h 456"/>
                      <a:gd name="T20" fmla="*/ 105 w 529"/>
                      <a:gd name="T21" fmla="*/ 1 h 456"/>
                      <a:gd name="T22" fmla="*/ 153 w 529"/>
                      <a:gd name="T23" fmla="*/ 1 h 456"/>
                      <a:gd name="T24" fmla="*/ 189 w 529"/>
                      <a:gd name="T25" fmla="*/ 1 h 456"/>
                      <a:gd name="T26" fmla="*/ 212 w 529"/>
                      <a:gd name="T27" fmla="*/ 1 h 456"/>
                      <a:gd name="T28" fmla="*/ 235 w 529"/>
                      <a:gd name="T29" fmla="*/ 1 h 456"/>
                      <a:gd name="T30" fmla="*/ 259 w 529"/>
                      <a:gd name="T31" fmla="*/ 1 h 456"/>
                      <a:gd name="T32" fmla="*/ 289 w 529"/>
                      <a:gd name="T33" fmla="*/ 1 h 456"/>
                      <a:gd name="T34" fmla="*/ 312 w 529"/>
                      <a:gd name="T35" fmla="*/ 1 h 456"/>
                      <a:gd name="T36" fmla="*/ 335 w 529"/>
                      <a:gd name="T37" fmla="*/ 1 h 456"/>
                      <a:gd name="T38" fmla="*/ 358 w 529"/>
                      <a:gd name="T39" fmla="*/ 1 h 456"/>
                      <a:gd name="T40" fmla="*/ 393 w 529"/>
                      <a:gd name="T41" fmla="*/ 1 h 456"/>
                      <a:gd name="T42" fmla="*/ 441 w 529"/>
                      <a:gd name="T43" fmla="*/ 1 h 456"/>
                      <a:gd name="T44" fmla="*/ 491 w 529"/>
                      <a:gd name="T45" fmla="*/ 0 h 456"/>
                      <a:gd name="T46" fmla="*/ 530 w 529"/>
                      <a:gd name="T47" fmla="*/ 0 h 456"/>
                      <a:gd name="T48" fmla="*/ 529 w 529"/>
                      <a:gd name="T49" fmla="*/ 0 h 456"/>
                      <a:gd name="T50" fmla="*/ 493 w 529"/>
                      <a:gd name="T51" fmla="*/ 0 h 456"/>
                      <a:gd name="T52" fmla="*/ 454 w 529"/>
                      <a:gd name="T53" fmla="*/ 0 h 456"/>
                      <a:gd name="T54" fmla="*/ 414 w 529"/>
                      <a:gd name="T55" fmla="*/ 0 h 456"/>
                      <a:gd name="T56" fmla="*/ 378 w 529"/>
                      <a:gd name="T57" fmla="*/ 0 h 456"/>
                      <a:gd name="T58" fmla="*/ 340 w 529"/>
                      <a:gd name="T59" fmla="*/ 0 h 456"/>
                      <a:gd name="T60" fmla="*/ 303 w 529"/>
                      <a:gd name="T61" fmla="*/ 0 h 456"/>
                      <a:gd name="T62" fmla="*/ 259 w 529"/>
                      <a:gd name="T63" fmla="*/ 0 h 45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529"/>
                      <a:gd name="T97" fmla="*/ 0 h 456"/>
                      <a:gd name="T98" fmla="*/ 529 w 529"/>
                      <a:gd name="T99" fmla="*/ 456 h 456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529" h="456">
                        <a:moveTo>
                          <a:pt x="235" y="0"/>
                        </a:moveTo>
                        <a:lnTo>
                          <a:pt x="220" y="0"/>
                        </a:lnTo>
                        <a:lnTo>
                          <a:pt x="205" y="0"/>
                        </a:lnTo>
                        <a:lnTo>
                          <a:pt x="191" y="0"/>
                        </a:lnTo>
                        <a:lnTo>
                          <a:pt x="175" y="0"/>
                        </a:lnTo>
                        <a:lnTo>
                          <a:pt x="161" y="1"/>
                        </a:lnTo>
                        <a:lnTo>
                          <a:pt x="146" y="1"/>
                        </a:lnTo>
                        <a:lnTo>
                          <a:pt x="131" y="1"/>
                        </a:lnTo>
                        <a:lnTo>
                          <a:pt x="117" y="1"/>
                        </a:lnTo>
                        <a:lnTo>
                          <a:pt x="102" y="3"/>
                        </a:lnTo>
                        <a:lnTo>
                          <a:pt x="87" y="3"/>
                        </a:lnTo>
                        <a:lnTo>
                          <a:pt x="73" y="4"/>
                        </a:lnTo>
                        <a:lnTo>
                          <a:pt x="59" y="4"/>
                        </a:lnTo>
                        <a:lnTo>
                          <a:pt x="43" y="5"/>
                        </a:lnTo>
                        <a:lnTo>
                          <a:pt x="29" y="6"/>
                        </a:lnTo>
                        <a:lnTo>
                          <a:pt x="15" y="6"/>
                        </a:lnTo>
                        <a:lnTo>
                          <a:pt x="0" y="7"/>
                        </a:lnTo>
                        <a:lnTo>
                          <a:pt x="17" y="76"/>
                        </a:lnTo>
                        <a:lnTo>
                          <a:pt x="35" y="140"/>
                        </a:lnTo>
                        <a:lnTo>
                          <a:pt x="55" y="198"/>
                        </a:lnTo>
                        <a:lnTo>
                          <a:pt x="77" y="251"/>
                        </a:lnTo>
                        <a:lnTo>
                          <a:pt x="99" y="299"/>
                        </a:lnTo>
                        <a:lnTo>
                          <a:pt x="122" y="341"/>
                        </a:lnTo>
                        <a:lnTo>
                          <a:pt x="147" y="376"/>
                        </a:lnTo>
                        <a:lnTo>
                          <a:pt x="171" y="406"/>
                        </a:lnTo>
                        <a:lnTo>
                          <a:pt x="183" y="418"/>
                        </a:lnTo>
                        <a:lnTo>
                          <a:pt x="194" y="428"/>
                        </a:lnTo>
                        <a:lnTo>
                          <a:pt x="206" y="436"/>
                        </a:lnTo>
                        <a:lnTo>
                          <a:pt x="218" y="444"/>
                        </a:lnTo>
                        <a:lnTo>
                          <a:pt x="229" y="449"/>
                        </a:lnTo>
                        <a:lnTo>
                          <a:pt x="241" y="452"/>
                        </a:lnTo>
                        <a:lnTo>
                          <a:pt x="253" y="455"/>
                        </a:lnTo>
                        <a:lnTo>
                          <a:pt x="266" y="456"/>
                        </a:lnTo>
                        <a:lnTo>
                          <a:pt x="277" y="455"/>
                        </a:lnTo>
                        <a:lnTo>
                          <a:pt x="288" y="454"/>
                        </a:lnTo>
                        <a:lnTo>
                          <a:pt x="300" y="450"/>
                        </a:lnTo>
                        <a:lnTo>
                          <a:pt x="311" y="444"/>
                        </a:lnTo>
                        <a:lnTo>
                          <a:pt x="323" y="438"/>
                        </a:lnTo>
                        <a:lnTo>
                          <a:pt x="334" y="429"/>
                        </a:lnTo>
                        <a:lnTo>
                          <a:pt x="346" y="419"/>
                        </a:lnTo>
                        <a:lnTo>
                          <a:pt x="357" y="408"/>
                        </a:lnTo>
                        <a:lnTo>
                          <a:pt x="381" y="380"/>
                        </a:lnTo>
                        <a:lnTo>
                          <a:pt x="405" y="344"/>
                        </a:lnTo>
                        <a:lnTo>
                          <a:pt x="429" y="304"/>
                        </a:lnTo>
                        <a:lnTo>
                          <a:pt x="452" y="256"/>
                        </a:lnTo>
                        <a:lnTo>
                          <a:pt x="473" y="203"/>
                        </a:lnTo>
                        <a:lnTo>
                          <a:pt x="494" y="145"/>
                        </a:lnTo>
                        <a:lnTo>
                          <a:pt x="512" y="81"/>
                        </a:lnTo>
                        <a:lnTo>
                          <a:pt x="529" y="12"/>
                        </a:lnTo>
                        <a:lnTo>
                          <a:pt x="511" y="11"/>
                        </a:lnTo>
                        <a:lnTo>
                          <a:pt x="494" y="10"/>
                        </a:lnTo>
                        <a:lnTo>
                          <a:pt x="475" y="7"/>
                        </a:lnTo>
                        <a:lnTo>
                          <a:pt x="457" y="6"/>
                        </a:lnTo>
                        <a:lnTo>
                          <a:pt x="438" y="6"/>
                        </a:lnTo>
                        <a:lnTo>
                          <a:pt x="421" y="5"/>
                        </a:lnTo>
                        <a:lnTo>
                          <a:pt x="402" y="4"/>
                        </a:lnTo>
                        <a:lnTo>
                          <a:pt x="383" y="3"/>
                        </a:lnTo>
                        <a:lnTo>
                          <a:pt x="366" y="3"/>
                        </a:lnTo>
                        <a:lnTo>
                          <a:pt x="347" y="1"/>
                        </a:lnTo>
                        <a:lnTo>
                          <a:pt x="328" y="1"/>
                        </a:lnTo>
                        <a:lnTo>
                          <a:pt x="310" y="1"/>
                        </a:lnTo>
                        <a:lnTo>
                          <a:pt x="291" y="0"/>
                        </a:lnTo>
                        <a:lnTo>
                          <a:pt x="272" y="0"/>
                        </a:lnTo>
                        <a:lnTo>
                          <a:pt x="253" y="0"/>
                        </a:lnTo>
                        <a:lnTo>
                          <a:pt x="235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2" name="Freeform 21"/>
                  <p:cNvSpPr>
                    <a:spLocks/>
                  </p:cNvSpPr>
                  <p:nvPr/>
                </p:nvSpPr>
                <p:spPr bwMode="auto">
                  <a:xfrm>
                    <a:off x="3215" y="1956"/>
                    <a:ext cx="451" cy="180"/>
                  </a:xfrm>
                  <a:custGeom>
                    <a:avLst/>
                    <a:gdLst>
                      <a:gd name="T0" fmla="*/ 19 w 510"/>
                      <a:gd name="T1" fmla="*/ 1 h 497"/>
                      <a:gd name="T2" fmla="*/ 244 w 510"/>
                      <a:gd name="T3" fmla="*/ 1 h 497"/>
                      <a:gd name="T4" fmla="*/ 241 w 510"/>
                      <a:gd name="T5" fmla="*/ 1 h 497"/>
                      <a:gd name="T6" fmla="*/ 236 w 510"/>
                      <a:gd name="T7" fmla="*/ 1 h 497"/>
                      <a:gd name="T8" fmla="*/ 230 w 510"/>
                      <a:gd name="T9" fmla="*/ 1 h 497"/>
                      <a:gd name="T10" fmla="*/ 221 w 510"/>
                      <a:gd name="T11" fmla="*/ 0 h 497"/>
                      <a:gd name="T12" fmla="*/ 211 w 510"/>
                      <a:gd name="T13" fmla="*/ 0 h 497"/>
                      <a:gd name="T14" fmla="*/ 200 w 510"/>
                      <a:gd name="T15" fmla="*/ 0 h 497"/>
                      <a:gd name="T16" fmla="*/ 186 w 510"/>
                      <a:gd name="T17" fmla="*/ 0 h 497"/>
                      <a:gd name="T18" fmla="*/ 171 w 510"/>
                      <a:gd name="T19" fmla="*/ 0 h 497"/>
                      <a:gd name="T20" fmla="*/ 161 w 510"/>
                      <a:gd name="T21" fmla="*/ 0 h 497"/>
                      <a:gd name="T22" fmla="*/ 151 w 510"/>
                      <a:gd name="T23" fmla="*/ 0 h 497"/>
                      <a:gd name="T24" fmla="*/ 141 w 510"/>
                      <a:gd name="T25" fmla="*/ 0 h 497"/>
                      <a:gd name="T26" fmla="*/ 130 w 510"/>
                      <a:gd name="T27" fmla="*/ 0 h 497"/>
                      <a:gd name="T28" fmla="*/ 118 w 510"/>
                      <a:gd name="T29" fmla="*/ 0 h 497"/>
                      <a:gd name="T30" fmla="*/ 109 w 510"/>
                      <a:gd name="T31" fmla="*/ 0 h 497"/>
                      <a:gd name="T32" fmla="*/ 98 w 510"/>
                      <a:gd name="T33" fmla="*/ 0 h 497"/>
                      <a:gd name="T34" fmla="*/ 87 w 510"/>
                      <a:gd name="T35" fmla="*/ 0 h 497"/>
                      <a:gd name="T36" fmla="*/ 77 w 510"/>
                      <a:gd name="T37" fmla="*/ 0 h 497"/>
                      <a:gd name="T38" fmla="*/ 66 w 510"/>
                      <a:gd name="T39" fmla="*/ 0 h 497"/>
                      <a:gd name="T40" fmla="*/ 56 w 510"/>
                      <a:gd name="T41" fmla="*/ 0 h 497"/>
                      <a:gd name="T42" fmla="*/ 44 w 510"/>
                      <a:gd name="T43" fmla="*/ 0 h 497"/>
                      <a:gd name="T44" fmla="*/ 34 w 510"/>
                      <a:gd name="T45" fmla="*/ 0 h 497"/>
                      <a:gd name="T46" fmla="*/ 23 w 510"/>
                      <a:gd name="T47" fmla="*/ 0 h 497"/>
                      <a:gd name="T48" fmla="*/ 11 w 510"/>
                      <a:gd name="T49" fmla="*/ 0 h 497"/>
                      <a:gd name="T50" fmla="*/ 0 w 510"/>
                      <a:gd name="T51" fmla="*/ 0 h 497"/>
                      <a:gd name="T52" fmla="*/ 4 w 510"/>
                      <a:gd name="T53" fmla="*/ 0 h 497"/>
                      <a:gd name="T54" fmla="*/ 7 w 510"/>
                      <a:gd name="T55" fmla="*/ 0 h 497"/>
                      <a:gd name="T56" fmla="*/ 10 w 510"/>
                      <a:gd name="T57" fmla="*/ 0 h 497"/>
                      <a:gd name="T58" fmla="*/ 13 w 510"/>
                      <a:gd name="T59" fmla="*/ 1 h 497"/>
                      <a:gd name="T60" fmla="*/ 15 w 510"/>
                      <a:gd name="T61" fmla="*/ 1 h 497"/>
                      <a:gd name="T62" fmla="*/ 17 w 510"/>
                      <a:gd name="T63" fmla="*/ 1 h 497"/>
                      <a:gd name="T64" fmla="*/ 18 w 510"/>
                      <a:gd name="T65" fmla="*/ 1 h 497"/>
                      <a:gd name="T66" fmla="*/ 19 w 510"/>
                      <a:gd name="T67" fmla="*/ 1 h 497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510"/>
                      <a:gd name="T103" fmla="*/ 0 h 497"/>
                      <a:gd name="T104" fmla="*/ 510 w 510"/>
                      <a:gd name="T105" fmla="*/ 497 h 497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510" h="497">
                        <a:moveTo>
                          <a:pt x="39" y="497"/>
                        </a:moveTo>
                        <a:lnTo>
                          <a:pt x="510" y="497"/>
                        </a:lnTo>
                        <a:lnTo>
                          <a:pt x="504" y="429"/>
                        </a:lnTo>
                        <a:lnTo>
                          <a:pt x="494" y="362"/>
                        </a:lnTo>
                        <a:lnTo>
                          <a:pt x="480" y="298"/>
                        </a:lnTo>
                        <a:lnTo>
                          <a:pt x="462" y="234"/>
                        </a:lnTo>
                        <a:lnTo>
                          <a:pt x="441" y="172"/>
                        </a:lnTo>
                        <a:lnTo>
                          <a:pt x="417" y="113"/>
                        </a:lnTo>
                        <a:lnTo>
                          <a:pt x="388" y="55"/>
                        </a:lnTo>
                        <a:lnTo>
                          <a:pt x="357" y="0"/>
                        </a:lnTo>
                        <a:lnTo>
                          <a:pt x="336" y="5"/>
                        </a:lnTo>
                        <a:lnTo>
                          <a:pt x="314" y="11"/>
                        </a:lnTo>
                        <a:lnTo>
                          <a:pt x="294" y="16"/>
                        </a:lnTo>
                        <a:lnTo>
                          <a:pt x="272" y="21"/>
                        </a:lnTo>
                        <a:lnTo>
                          <a:pt x="250" y="26"/>
                        </a:lnTo>
                        <a:lnTo>
                          <a:pt x="227" y="31"/>
                        </a:lnTo>
                        <a:lnTo>
                          <a:pt x="205" y="34"/>
                        </a:lnTo>
                        <a:lnTo>
                          <a:pt x="183" y="39"/>
                        </a:lnTo>
                        <a:lnTo>
                          <a:pt x="161" y="43"/>
                        </a:lnTo>
                        <a:lnTo>
                          <a:pt x="138" y="47"/>
                        </a:lnTo>
                        <a:lnTo>
                          <a:pt x="115" y="50"/>
                        </a:lnTo>
                        <a:lnTo>
                          <a:pt x="93" y="54"/>
                        </a:lnTo>
                        <a:lnTo>
                          <a:pt x="70" y="58"/>
                        </a:lnTo>
                        <a:lnTo>
                          <a:pt x="47" y="62"/>
                        </a:lnTo>
                        <a:lnTo>
                          <a:pt x="23" y="65"/>
                        </a:lnTo>
                        <a:lnTo>
                          <a:pt x="0" y="68"/>
                        </a:lnTo>
                        <a:lnTo>
                          <a:pt x="7" y="119"/>
                        </a:lnTo>
                        <a:lnTo>
                          <a:pt x="15" y="172"/>
                        </a:lnTo>
                        <a:lnTo>
                          <a:pt x="22" y="225"/>
                        </a:lnTo>
                        <a:lnTo>
                          <a:pt x="27" y="278"/>
                        </a:lnTo>
                        <a:lnTo>
                          <a:pt x="32" y="333"/>
                        </a:lnTo>
                        <a:lnTo>
                          <a:pt x="35" y="387"/>
                        </a:lnTo>
                        <a:lnTo>
                          <a:pt x="37" y="441"/>
                        </a:lnTo>
                        <a:lnTo>
                          <a:pt x="39" y="497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3" name="Freeform 22"/>
                  <p:cNvSpPr>
                    <a:spLocks/>
                  </p:cNvSpPr>
                  <p:nvPr/>
                </p:nvSpPr>
                <p:spPr bwMode="auto">
                  <a:xfrm>
                    <a:off x="3076" y="1800"/>
                    <a:ext cx="378" cy="131"/>
                  </a:xfrm>
                  <a:custGeom>
                    <a:avLst/>
                    <a:gdLst>
                      <a:gd name="T0" fmla="*/ 200 w 429"/>
                      <a:gd name="T1" fmla="*/ 1 h 364"/>
                      <a:gd name="T2" fmla="*/ 191 w 429"/>
                      <a:gd name="T3" fmla="*/ 1 h 364"/>
                      <a:gd name="T4" fmla="*/ 180 w 429"/>
                      <a:gd name="T5" fmla="*/ 0 h 364"/>
                      <a:gd name="T6" fmla="*/ 170 w 429"/>
                      <a:gd name="T7" fmla="*/ 0 h 364"/>
                      <a:gd name="T8" fmla="*/ 159 w 429"/>
                      <a:gd name="T9" fmla="*/ 0 h 364"/>
                      <a:gd name="T10" fmla="*/ 147 w 429"/>
                      <a:gd name="T11" fmla="*/ 0 h 364"/>
                      <a:gd name="T12" fmla="*/ 134 w 429"/>
                      <a:gd name="T13" fmla="*/ 0 h 364"/>
                      <a:gd name="T14" fmla="*/ 122 w 429"/>
                      <a:gd name="T15" fmla="*/ 0 h 364"/>
                      <a:gd name="T16" fmla="*/ 108 w 429"/>
                      <a:gd name="T17" fmla="*/ 0 h 364"/>
                      <a:gd name="T18" fmla="*/ 96 w 429"/>
                      <a:gd name="T19" fmla="*/ 0 h 364"/>
                      <a:gd name="T20" fmla="*/ 83 w 429"/>
                      <a:gd name="T21" fmla="*/ 0 h 364"/>
                      <a:gd name="T22" fmla="*/ 69 w 429"/>
                      <a:gd name="T23" fmla="*/ 0 h 364"/>
                      <a:gd name="T24" fmla="*/ 56 w 429"/>
                      <a:gd name="T25" fmla="*/ 0 h 364"/>
                      <a:gd name="T26" fmla="*/ 42 w 429"/>
                      <a:gd name="T27" fmla="*/ 0 h 364"/>
                      <a:gd name="T28" fmla="*/ 29 w 429"/>
                      <a:gd name="T29" fmla="*/ 0 h 364"/>
                      <a:gd name="T30" fmla="*/ 14 w 429"/>
                      <a:gd name="T31" fmla="*/ 0 h 364"/>
                      <a:gd name="T32" fmla="*/ 0 w 429"/>
                      <a:gd name="T33" fmla="*/ 0 h 364"/>
                      <a:gd name="T34" fmla="*/ 9 w 429"/>
                      <a:gd name="T35" fmla="*/ 0 h 364"/>
                      <a:gd name="T36" fmla="*/ 17 w 429"/>
                      <a:gd name="T37" fmla="*/ 0 h 364"/>
                      <a:gd name="T38" fmla="*/ 26 w 429"/>
                      <a:gd name="T39" fmla="*/ 0 h 364"/>
                      <a:gd name="T40" fmla="*/ 33 w 429"/>
                      <a:gd name="T41" fmla="*/ 0 h 364"/>
                      <a:gd name="T42" fmla="*/ 42 w 429"/>
                      <a:gd name="T43" fmla="*/ 0 h 364"/>
                      <a:gd name="T44" fmla="*/ 49 w 429"/>
                      <a:gd name="T45" fmla="*/ 0 h 364"/>
                      <a:gd name="T46" fmla="*/ 56 w 429"/>
                      <a:gd name="T47" fmla="*/ 1 h 364"/>
                      <a:gd name="T48" fmla="*/ 61 w 429"/>
                      <a:gd name="T49" fmla="*/ 1 h 364"/>
                      <a:gd name="T50" fmla="*/ 70 w 429"/>
                      <a:gd name="T51" fmla="*/ 1 h 364"/>
                      <a:gd name="T52" fmla="*/ 79 w 429"/>
                      <a:gd name="T53" fmla="*/ 1 h 364"/>
                      <a:gd name="T54" fmla="*/ 89 w 429"/>
                      <a:gd name="T55" fmla="*/ 1 h 364"/>
                      <a:gd name="T56" fmla="*/ 97 w 429"/>
                      <a:gd name="T57" fmla="*/ 1 h 364"/>
                      <a:gd name="T58" fmla="*/ 107 w 429"/>
                      <a:gd name="T59" fmla="*/ 1 h 364"/>
                      <a:gd name="T60" fmla="*/ 115 w 429"/>
                      <a:gd name="T61" fmla="*/ 1 h 364"/>
                      <a:gd name="T62" fmla="*/ 123 w 429"/>
                      <a:gd name="T63" fmla="*/ 1 h 364"/>
                      <a:gd name="T64" fmla="*/ 133 w 429"/>
                      <a:gd name="T65" fmla="*/ 1 h 364"/>
                      <a:gd name="T66" fmla="*/ 141 w 429"/>
                      <a:gd name="T67" fmla="*/ 1 h 364"/>
                      <a:gd name="T68" fmla="*/ 151 w 429"/>
                      <a:gd name="T69" fmla="*/ 1 h 364"/>
                      <a:gd name="T70" fmla="*/ 159 w 429"/>
                      <a:gd name="T71" fmla="*/ 1 h 364"/>
                      <a:gd name="T72" fmla="*/ 167 w 429"/>
                      <a:gd name="T73" fmla="*/ 1 h 364"/>
                      <a:gd name="T74" fmla="*/ 175 w 429"/>
                      <a:gd name="T75" fmla="*/ 1 h 364"/>
                      <a:gd name="T76" fmla="*/ 185 w 429"/>
                      <a:gd name="T77" fmla="*/ 1 h 364"/>
                      <a:gd name="T78" fmla="*/ 193 w 429"/>
                      <a:gd name="T79" fmla="*/ 1 h 364"/>
                      <a:gd name="T80" fmla="*/ 200 w 429"/>
                      <a:gd name="T81" fmla="*/ 1 h 364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429"/>
                      <a:gd name="T124" fmla="*/ 0 h 364"/>
                      <a:gd name="T125" fmla="*/ 429 w 429"/>
                      <a:gd name="T126" fmla="*/ 364 h 364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429" h="364">
                        <a:moveTo>
                          <a:pt x="429" y="312"/>
                        </a:moveTo>
                        <a:lnTo>
                          <a:pt x="409" y="286"/>
                        </a:lnTo>
                        <a:lnTo>
                          <a:pt x="385" y="262"/>
                        </a:lnTo>
                        <a:lnTo>
                          <a:pt x="362" y="237"/>
                        </a:lnTo>
                        <a:lnTo>
                          <a:pt x="338" y="214"/>
                        </a:lnTo>
                        <a:lnTo>
                          <a:pt x="313" y="190"/>
                        </a:lnTo>
                        <a:lnTo>
                          <a:pt x="287" y="168"/>
                        </a:lnTo>
                        <a:lnTo>
                          <a:pt x="261" y="146"/>
                        </a:lnTo>
                        <a:lnTo>
                          <a:pt x="233" y="125"/>
                        </a:lnTo>
                        <a:lnTo>
                          <a:pt x="206" y="106"/>
                        </a:lnTo>
                        <a:lnTo>
                          <a:pt x="177" y="86"/>
                        </a:lnTo>
                        <a:lnTo>
                          <a:pt x="149" y="69"/>
                        </a:lnTo>
                        <a:lnTo>
                          <a:pt x="120" y="52"/>
                        </a:lnTo>
                        <a:lnTo>
                          <a:pt x="90" y="37"/>
                        </a:lnTo>
                        <a:lnTo>
                          <a:pt x="61" y="23"/>
                        </a:lnTo>
                        <a:lnTo>
                          <a:pt x="30" y="11"/>
                        </a:lnTo>
                        <a:lnTo>
                          <a:pt x="0" y="0"/>
                        </a:lnTo>
                        <a:lnTo>
                          <a:pt x="19" y="37"/>
                        </a:lnTo>
                        <a:lnTo>
                          <a:pt x="36" y="77"/>
                        </a:lnTo>
                        <a:lnTo>
                          <a:pt x="55" y="122"/>
                        </a:lnTo>
                        <a:lnTo>
                          <a:pt x="73" y="168"/>
                        </a:lnTo>
                        <a:lnTo>
                          <a:pt x="89" y="216"/>
                        </a:lnTo>
                        <a:lnTo>
                          <a:pt x="105" y="265"/>
                        </a:lnTo>
                        <a:lnTo>
                          <a:pt x="119" y="315"/>
                        </a:lnTo>
                        <a:lnTo>
                          <a:pt x="131" y="364"/>
                        </a:lnTo>
                        <a:lnTo>
                          <a:pt x="151" y="361"/>
                        </a:lnTo>
                        <a:lnTo>
                          <a:pt x="170" y="359"/>
                        </a:lnTo>
                        <a:lnTo>
                          <a:pt x="189" y="356"/>
                        </a:lnTo>
                        <a:lnTo>
                          <a:pt x="208" y="354"/>
                        </a:lnTo>
                        <a:lnTo>
                          <a:pt x="228" y="350"/>
                        </a:lnTo>
                        <a:lnTo>
                          <a:pt x="247" y="348"/>
                        </a:lnTo>
                        <a:lnTo>
                          <a:pt x="265" y="345"/>
                        </a:lnTo>
                        <a:lnTo>
                          <a:pt x="284" y="342"/>
                        </a:lnTo>
                        <a:lnTo>
                          <a:pt x="303" y="338"/>
                        </a:lnTo>
                        <a:lnTo>
                          <a:pt x="322" y="335"/>
                        </a:lnTo>
                        <a:lnTo>
                          <a:pt x="339" y="332"/>
                        </a:lnTo>
                        <a:lnTo>
                          <a:pt x="358" y="328"/>
                        </a:lnTo>
                        <a:lnTo>
                          <a:pt x="375" y="324"/>
                        </a:lnTo>
                        <a:lnTo>
                          <a:pt x="394" y="321"/>
                        </a:lnTo>
                        <a:lnTo>
                          <a:pt x="412" y="316"/>
                        </a:lnTo>
                        <a:lnTo>
                          <a:pt x="429" y="312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4" name="Freeform 23"/>
                  <p:cNvSpPr>
                    <a:spLocks/>
                  </p:cNvSpPr>
                  <p:nvPr/>
                </p:nvSpPr>
                <p:spPr bwMode="auto">
                  <a:xfrm>
                    <a:off x="3069" y="2389"/>
                    <a:ext cx="388" cy="135"/>
                  </a:xfrm>
                  <a:custGeom>
                    <a:avLst/>
                    <a:gdLst>
                      <a:gd name="T0" fmla="*/ 0 w 441"/>
                      <a:gd name="T1" fmla="*/ 1 h 376"/>
                      <a:gd name="T2" fmla="*/ 14 w 441"/>
                      <a:gd name="T3" fmla="*/ 1 h 376"/>
                      <a:gd name="T4" fmla="*/ 29 w 441"/>
                      <a:gd name="T5" fmla="*/ 1 h 376"/>
                      <a:gd name="T6" fmla="*/ 42 w 441"/>
                      <a:gd name="T7" fmla="*/ 1 h 376"/>
                      <a:gd name="T8" fmla="*/ 56 w 441"/>
                      <a:gd name="T9" fmla="*/ 1 h 376"/>
                      <a:gd name="T10" fmla="*/ 71 w 441"/>
                      <a:gd name="T11" fmla="*/ 1 h 376"/>
                      <a:gd name="T12" fmla="*/ 84 w 441"/>
                      <a:gd name="T13" fmla="*/ 1 h 376"/>
                      <a:gd name="T14" fmla="*/ 99 w 441"/>
                      <a:gd name="T15" fmla="*/ 0 h 376"/>
                      <a:gd name="T16" fmla="*/ 111 w 441"/>
                      <a:gd name="T17" fmla="*/ 0 h 376"/>
                      <a:gd name="T18" fmla="*/ 125 w 441"/>
                      <a:gd name="T19" fmla="*/ 0 h 376"/>
                      <a:gd name="T20" fmla="*/ 137 w 441"/>
                      <a:gd name="T21" fmla="*/ 0 h 376"/>
                      <a:gd name="T22" fmla="*/ 150 w 441"/>
                      <a:gd name="T23" fmla="*/ 0 h 376"/>
                      <a:gd name="T24" fmla="*/ 162 w 441"/>
                      <a:gd name="T25" fmla="*/ 0 h 376"/>
                      <a:gd name="T26" fmla="*/ 172 w 441"/>
                      <a:gd name="T27" fmla="*/ 0 h 376"/>
                      <a:gd name="T28" fmla="*/ 184 w 441"/>
                      <a:gd name="T29" fmla="*/ 0 h 376"/>
                      <a:gd name="T30" fmla="*/ 195 w 441"/>
                      <a:gd name="T31" fmla="*/ 0 h 376"/>
                      <a:gd name="T32" fmla="*/ 204 w 441"/>
                      <a:gd name="T33" fmla="*/ 0 h 376"/>
                      <a:gd name="T34" fmla="*/ 196 w 441"/>
                      <a:gd name="T35" fmla="*/ 0 h 376"/>
                      <a:gd name="T36" fmla="*/ 188 w 441"/>
                      <a:gd name="T37" fmla="*/ 0 h 376"/>
                      <a:gd name="T38" fmla="*/ 179 w 441"/>
                      <a:gd name="T39" fmla="*/ 0 h 376"/>
                      <a:gd name="T40" fmla="*/ 172 w 441"/>
                      <a:gd name="T41" fmla="*/ 0 h 376"/>
                      <a:gd name="T42" fmla="*/ 163 w 441"/>
                      <a:gd name="T43" fmla="*/ 0 h 376"/>
                      <a:gd name="T44" fmla="*/ 154 w 441"/>
                      <a:gd name="T45" fmla="*/ 0 h 376"/>
                      <a:gd name="T46" fmla="*/ 145 w 441"/>
                      <a:gd name="T47" fmla="*/ 0 h 376"/>
                      <a:gd name="T48" fmla="*/ 137 w 441"/>
                      <a:gd name="T49" fmla="*/ 0 h 376"/>
                      <a:gd name="T50" fmla="*/ 128 w 441"/>
                      <a:gd name="T51" fmla="*/ 0 h 376"/>
                      <a:gd name="T52" fmla="*/ 119 w 441"/>
                      <a:gd name="T53" fmla="*/ 0 h 376"/>
                      <a:gd name="T54" fmla="*/ 111 w 441"/>
                      <a:gd name="T55" fmla="*/ 0 h 376"/>
                      <a:gd name="T56" fmla="*/ 101 w 441"/>
                      <a:gd name="T57" fmla="*/ 0 h 376"/>
                      <a:gd name="T58" fmla="*/ 93 w 441"/>
                      <a:gd name="T59" fmla="*/ 0 h 376"/>
                      <a:gd name="T60" fmla="*/ 83 w 441"/>
                      <a:gd name="T61" fmla="*/ 0 h 376"/>
                      <a:gd name="T62" fmla="*/ 75 w 441"/>
                      <a:gd name="T63" fmla="*/ 0 h 376"/>
                      <a:gd name="T64" fmla="*/ 65 w 441"/>
                      <a:gd name="T65" fmla="*/ 0 h 376"/>
                      <a:gd name="T66" fmla="*/ 60 w 441"/>
                      <a:gd name="T67" fmla="*/ 0 h 376"/>
                      <a:gd name="T68" fmla="*/ 53 w 441"/>
                      <a:gd name="T69" fmla="*/ 0 h 376"/>
                      <a:gd name="T70" fmla="*/ 44 w 441"/>
                      <a:gd name="T71" fmla="*/ 0 h 376"/>
                      <a:gd name="T72" fmla="*/ 37 w 441"/>
                      <a:gd name="T73" fmla="*/ 0 h 376"/>
                      <a:gd name="T74" fmla="*/ 27 w 441"/>
                      <a:gd name="T75" fmla="*/ 0 h 376"/>
                      <a:gd name="T76" fmla="*/ 18 w 441"/>
                      <a:gd name="T77" fmla="*/ 1 h 376"/>
                      <a:gd name="T78" fmla="*/ 9 w 441"/>
                      <a:gd name="T79" fmla="*/ 1 h 376"/>
                      <a:gd name="T80" fmla="*/ 0 w 441"/>
                      <a:gd name="T81" fmla="*/ 1 h 37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441"/>
                      <a:gd name="T124" fmla="*/ 0 h 376"/>
                      <a:gd name="T125" fmla="*/ 441 w 441"/>
                      <a:gd name="T126" fmla="*/ 376 h 376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441" h="376">
                        <a:moveTo>
                          <a:pt x="0" y="376"/>
                        </a:moveTo>
                        <a:lnTo>
                          <a:pt x="31" y="365"/>
                        </a:lnTo>
                        <a:lnTo>
                          <a:pt x="61" y="352"/>
                        </a:lnTo>
                        <a:lnTo>
                          <a:pt x="92" y="338"/>
                        </a:lnTo>
                        <a:lnTo>
                          <a:pt x="122" y="322"/>
                        </a:lnTo>
                        <a:lnTo>
                          <a:pt x="152" y="305"/>
                        </a:lnTo>
                        <a:lnTo>
                          <a:pt x="182" y="286"/>
                        </a:lnTo>
                        <a:lnTo>
                          <a:pt x="211" y="266"/>
                        </a:lnTo>
                        <a:lnTo>
                          <a:pt x="239" y="246"/>
                        </a:lnTo>
                        <a:lnTo>
                          <a:pt x="268" y="223"/>
                        </a:lnTo>
                        <a:lnTo>
                          <a:pt x="296" y="200"/>
                        </a:lnTo>
                        <a:lnTo>
                          <a:pt x="322" y="177"/>
                        </a:lnTo>
                        <a:lnTo>
                          <a:pt x="348" y="153"/>
                        </a:lnTo>
                        <a:lnTo>
                          <a:pt x="373" y="129"/>
                        </a:lnTo>
                        <a:lnTo>
                          <a:pt x="397" y="103"/>
                        </a:lnTo>
                        <a:lnTo>
                          <a:pt x="419" y="78"/>
                        </a:lnTo>
                        <a:lnTo>
                          <a:pt x="441" y="52"/>
                        </a:lnTo>
                        <a:lnTo>
                          <a:pt x="423" y="49"/>
                        </a:lnTo>
                        <a:lnTo>
                          <a:pt x="406" y="44"/>
                        </a:lnTo>
                        <a:lnTo>
                          <a:pt x="387" y="40"/>
                        </a:lnTo>
                        <a:lnTo>
                          <a:pt x="369" y="37"/>
                        </a:lnTo>
                        <a:lnTo>
                          <a:pt x="351" y="33"/>
                        </a:lnTo>
                        <a:lnTo>
                          <a:pt x="332" y="29"/>
                        </a:lnTo>
                        <a:lnTo>
                          <a:pt x="313" y="27"/>
                        </a:lnTo>
                        <a:lnTo>
                          <a:pt x="294" y="23"/>
                        </a:lnTo>
                        <a:lnTo>
                          <a:pt x="276" y="19"/>
                        </a:lnTo>
                        <a:lnTo>
                          <a:pt x="257" y="17"/>
                        </a:lnTo>
                        <a:lnTo>
                          <a:pt x="238" y="13"/>
                        </a:lnTo>
                        <a:lnTo>
                          <a:pt x="218" y="11"/>
                        </a:lnTo>
                        <a:lnTo>
                          <a:pt x="200" y="8"/>
                        </a:lnTo>
                        <a:lnTo>
                          <a:pt x="180" y="5"/>
                        </a:lnTo>
                        <a:lnTo>
                          <a:pt x="161" y="2"/>
                        </a:lnTo>
                        <a:lnTo>
                          <a:pt x="141" y="0"/>
                        </a:lnTo>
                        <a:lnTo>
                          <a:pt x="129" y="50"/>
                        </a:lnTo>
                        <a:lnTo>
                          <a:pt x="114" y="100"/>
                        </a:lnTo>
                        <a:lnTo>
                          <a:pt x="96" y="152"/>
                        </a:lnTo>
                        <a:lnTo>
                          <a:pt x="78" y="201"/>
                        </a:lnTo>
                        <a:lnTo>
                          <a:pt x="59" y="250"/>
                        </a:lnTo>
                        <a:lnTo>
                          <a:pt x="39" y="296"/>
                        </a:lnTo>
                        <a:lnTo>
                          <a:pt x="19" y="338"/>
                        </a:lnTo>
                        <a:lnTo>
                          <a:pt x="0" y="376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5" name="Freeform 24"/>
                  <p:cNvSpPr>
                    <a:spLocks/>
                  </p:cNvSpPr>
                  <p:nvPr/>
                </p:nvSpPr>
                <p:spPr bwMode="auto">
                  <a:xfrm>
                    <a:off x="3217" y="2186"/>
                    <a:ext cx="449" cy="178"/>
                  </a:xfrm>
                  <a:custGeom>
                    <a:avLst/>
                    <a:gdLst>
                      <a:gd name="T0" fmla="*/ 18 w 508"/>
                      <a:gd name="T1" fmla="*/ 0 h 497"/>
                      <a:gd name="T2" fmla="*/ 17 w 508"/>
                      <a:gd name="T3" fmla="*/ 0 h 497"/>
                      <a:gd name="T4" fmla="*/ 16 w 508"/>
                      <a:gd name="T5" fmla="*/ 0 h 497"/>
                      <a:gd name="T6" fmla="*/ 15 w 508"/>
                      <a:gd name="T7" fmla="*/ 0 h 497"/>
                      <a:gd name="T8" fmla="*/ 11 w 508"/>
                      <a:gd name="T9" fmla="*/ 0 h 497"/>
                      <a:gd name="T10" fmla="*/ 10 w 508"/>
                      <a:gd name="T11" fmla="*/ 1 h 497"/>
                      <a:gd name="T12" fmla="*/ 7 w 508"/>
                      <a:gd name="T13" fmla="*/ 1 h 497"/>
                      <a:gd name="T14" fmla="*/ 4 w 508"/>
                      <a:gd name="T15" fmla="*/ 1 h 497"/>
                      <a:gd name="T16" fmla="*/ 0 w 508"/>
                      <a:gd name="T17" fmla="*/ 1 h 497"/>
                      <a:gd name="T18" fmla="*/ 11 w 508"/>
                      <a:gd name="T19" fmla="*/ 1 h 497"/>
                      <a:gd name="T20" fmla="*/ 23 w 508"/>
                      <a:gd name="T21" fmla="*/ 1 h 497"/>
                      <a:gd name="T22" fmla="*/ 34 w 508"/>
                      <a:gd name="T23" fmla="*/ 1 h 497"/>
                      <a:gd name="T24" fmla="*/ 44 w 508"/>
                      <a:gd name="T25" fmla="*/ 1 h 497"/>
                      <a:gd name="T26" fmla="*/ 56 w 508"/>
                      <a:gd name="T27" fmla="*/ 1 h 497"/>
                      <a:gd name="T28" fmla="*/ 66 w 508"/>
                      <a:gd name="T29" fmla="*/ 1 h 497"/>
                      <a:gd name="T30" fmla="*/ 77 w 508"/>
                      <a:gd name="T31" fmla="*/ 1 h 497"/>
                      <a:gd name="T32" fmla="*/ 88 w 508"/>
                      <a:gd name="T33" fmla="*/ 1 h 497"/>
                      <a:gd name="T34" fmla="*/ 98 w 508"/>
                      <a:gd name="T35" fmla="*/ 1 h 497"/>
                      <a:gd name="T36" fmla="*/ 110 w 508"/>
                      <a:gd name="T37" fmla="*/ 1 h 497"/>
                      <a:gd name="T38" fmla="*/ 119 w 508"/>
                      <a:gd name="T39" fmla="*/ 1 h 497"/>
                      <a:gd name="T40" fmla="*/ 130 w 508"/>
                      <a:gd name="T41" fmla="*/ 1 h 497"/>
                      <a:gd name="T42" fmla="*/ 141 w 508"/>
                      <a:gd name="T43" fmla="*/ 1 h 497"/>
                      <a:gd name="T44" fmla="*/ 151 w 508"/>
                      <a:gd name="T45" fmla="*/ 1 h 497"/>
                      <a:gd name="T46" fmla="*/ 161 w 508"/>
                      <a:gd name="T47" fmla="*/ 1 h 497"/>
                      <a:gd name="T48" fmla="*/ 171 w 508"/>
                      <a:gd name="T49" fmla="*/ 1 h 497"/>
                      <a:gd name="T50" fmla="*/ 186 w 508"/>
                      <a:gd name="T51" fmla="*/ 1 h 497"/>
                      <a:gd name="T52" fmla="*/ 199 w 508"/>
                      <a:gd name="T53" fmla="*/ 1 h 497"/>
                      <a:gd name="T54" fmla="*/ 211 w 508"/>
                      <a:gd name="T55" fmla="*/ 1 h 497"/>
                      <a:gd name="T56" fmla="*/ 220 w 508"/>
                      <a:gd name="T57" fmla="*/ 0 h 497"/>
                      <a:gd name="T58" fmla="*/ 229 w 508"/>
                      <a:gd name="T59" fmla="*/ 0 h 497"/>
                      <a:gd name="T60" fmla="*/ 235 w 508"/>
                      <a:gd name="T61" fmla="*/ 0 h 497"/>
                      <a:gd name="T62" fmla="*/ 239 w 508"/>
                      <a:gd name="T63" fmla="*/ 0 h 497"/>
                      <a:gd name="T64" fmla="*/ 242 w 508"/>
                      <a:gd name="T65" fmla="*/ 0 h 497"/>
                      <a:gd name="T66" fmla="*/ 18 w 508"/>
                      <a:gd name="T67" fmla="*/ 0 h 497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508"/>
                      <a:gd name="T103" fmla="*/ 0 h 497"/>
                      <a:gd name="T104" fmla="*/ 508 w 508"/>
                      <a:gd name="T105" fmla="*/ 497 h 497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508" h="497">
                        <a:moveTo>
                          <a:pt x="37" y="0"/>
                        </a:moveTo>
                        <a:lnTo>
                          <a:pt x="35" y="54"/>
                        </a:lnTo>
                        <a:lnTo>
                          <a:pt x="33" y="109"/>
                        </a:lnTo>
                        <a:lnTo>
                          <a:pt x="30" y="163"/>
                        </a:lnTo>
                        <a:lnTo>
                          <a:pt x="25" y="217"/>
                        </a:lnTo>
                        <a:lnTo>
                          <a:pt x="21" y="270"/>
                        </a:lnTo>
                        <a:lnTo>
                          <a:pt x="14" y="323"/>
                        </a:lnTo>
                        <a:lnTo>
                          <a:pt x="7" y="376"/>
                        </a:lnTo>
                        <a:lnTo>
                          <a:pt x="0" y="428"/>
                        </a:lnTo>
                        <a:lnTo>
                          <a:pt x="23" y="431"/>
                        </a:lnTo>
                        <a:lnTo>
                          <a:pt x="47" y="434"/>
                        </a:lnTo>
                        <a:lnTo>
                          <a:pt x="70" y="438"/>
                        </a:lnTo>
                        <a:lnTo>
                          <a:pt x="93" y="441"/>
                        </a:lnTo>
                        <a:lnTo>
                          <a:pt x="116" y="445"/>
                        </a:lnTo>
                        <a:lnTo>
                          <a:pt x="139" y="449"/>
                        </a:lnTo>
                        <a:lnTo>
                          <a:pt x="162" y="452"/>
                        </a:lnTo>
                        <a:lnTo>
                          <a:pt x="185" y="457"/>
                        </a:lnTo>
                        <a:lnTo>
                          <a:pt x="207" y="461"/>
                        </a:lnTo>
                        <a:lnTo>
                          <a:pt x="229" y="466"/>
                        </a:lnTo>
                        <a:lnTo>
                          <a:pt x="251" y="471"/>
                        </a:lnTo>
                        <a:lnTo>
                          <a:pt x="273" y="476"/>
                        </a:lnTo>
                        <a:lnTo>
                          <a:pt x="295" y="481"/>
                        </a:lnTo>
                        <a:lnTo>
                          <a:pt x="316" y="485"/>
                        </a:lnTo>
                        <a:lnTo>
                          <a:pt x="338" y="492"/>
                        </a:lnTo>
                        <a:lnTo>
                          <a:pt x="359" y="497"/>
                        </a:lnTo>
                        <a:lnTo>
                          <a:pt x="390" y="441"/>
                        </a:lnTo>
                        <a:lnTo>
                          <a:pt x="417" y="383"/>
                        </a:lnTo>
                        <a:lnTo>
                          <a:pt x="441" y="324"/>
                        </a:lnTo>
                        <a:lnTo>
                          <a:pt x="462" y="263"/>
                        </a:lnTo>
                        <a:lnTo>
                          <a:pt x="479" y="199"/>
                        </a:lnTo>
                        <a:lnTo>
                          <a:pt x="493" y="135"/>
                        </a:lnTo>
                        <a:lnTo>
                          <a:pt x="502" y="68"/>
                        </a:lnTo>
                        <a:lnTo>
                          <a:pt x="508" y="0"/>
                        </a:lnTo>
                        <a:lnTo>
                          <a:pt x="37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6" name="Freeform 25"/>
                  <p:cNvSpPr>
                    <a:spLocks/>
                  </p:cNvSpPr>
                  <p:nvPr/>
                </p:nvSpPr>
                <p:spPr bwMode="auto">
                  <a:xfrm rot="418631">
                    <a:off x="2371" y="2544"/>
                    <a:ext cx="1171" cy="158"/>
                  </a:xfrm>
                  <a:custGeom>
                    <a:avLst/>
                    <a:gdLst>
                      <a:gd name="T0" fmla="*/ 0 w 2835"/>
                      <a:gd name="T1" fmla="*/ 0 h 703"/>
                      <a:gd name="T2" fmla="*/ 2 w 2835"/>
                      <a:gd name="T3" fmla="*/ 0 h 703"/>
                      <a:gd name="T4" fmla="*/ 5 w 2835"/>
                      <a:gd name="T5" fmla="*/ 0 h 703"/>
                      <a:gd name="T6" fmla="*/ 7 w 2835"/>
                      <a:gd name="T7" fmla="*/ 0 h 703"/>
                      <a:gd name="T8" fmla="*/ 10 w 2835"/>
                      <a:gd name="T9" fmla="*/ 0 h 703"/>
                      <a:gd name="T10" fmla="*/ 12 w 2835"/>
                      <a:gd name="T11" fmla="*/ 0 h 703"/>
                      <a:gd name="T12" fmla="*/ 14 w 2835"/>
                      <a:gd name="T13" fmla="*/ 0 h 703"/>
                      <a:gd name="T14" fmla="*/ 14 w 2835"/>
                      <a:gd name="T15" fmla="*/ 0 h 703"/>
                      <a:gd name="T16" fmla="*/ 12 w 2835"/>
                      <a:gd name="T17" fmla="*/ 0 h 703"/>
                      <a:gd name="T18" fmla="*/ 9 w 2835"/>
                      <a:gd name="T19" fmla="*/ 0 h 703"/>
                      <a:gd name="T20" fmla="*/ 6 w 2835"/>
                      <a:gd name="T21" fmla="*/ 0 h 703"/>
                      <a:gd name="T22" fmla="*/ 4 w 2835"/>
                      <a:gd name="T23" fmla="*/ 0 h 703"/>
                      <a:gd name="T24" fmla="*/ 2 w 2835"/>
                      <a:gd name="T25" fmla="*/ 0 h 703"/>
                      <a:gd name="T26" fmla="*/ 1 w 2835"/>
                      <a:gd name="T27" fmla="*/ 0 h 703"/>
                      <a:gd name="T28" fmla="*/ 0 w 2835"/>
                      <a:gd name="T29" fmla="*/ 0 h 703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w 2835"/>
                      <a:gd name="T46" fmla="*/ 0 h 703"/>
                      <a:gd name="T47" fmla="*/ 2835 w 2835"/>
                      <a:gd name="T48" fmla="*/ 703 h 703"/>
                    </a:gdLst>
                    <a:ahLst/>
                    <a:cxnLst>
                      <a:cxn ang="T30">
                        <a:pos x="T0" y="T1"/>
                      </a:cxn>
                      <a:cxn ang="T31">
                        <a:pos x="T2" y="T3"/>
                      </a:cxn>
                      <a:cxn ang="T32">
                        <a:pos x="T4" y="T5"/>
                      </a:cxn>
                      <a:cxn ang="T33">
                        <a:pos x="T6" y="T7"/>
                      </a:cxn>
                      <a:cxn ang="T34">
                        <a:pos x="T8" y="T9"/>
                      </a:cxn>
                      <a:cxn ang="T35">
                        <a:pos x="T10" y="T11"/>
                      </a:cxn>
                      <a:cxn ang="T36">
                        <a:pos x="T12" y="T13"/>
                      </a:cxn>
                      <a:cxn ang="T37">
                        <a:pos x="T14" y="T15"/>
                      </a:cxn>
                      <a:cxn ang="T38">
                        <a:pos x="T16" y="T17"/>
                      </a:cxn>
                      <a:cxn ang="T39">
                        <a:pos x="T18" y="T19"/>
                      </a:cxn>
                      <a:cxn ang="T40">
                        <a:pos x="T20" y="T21"/>
                      </a:cxn>
                      <a:cxn ang="T41">
                        <a:pos x="T22" y="T23"/>
                      </a:cxn>
                      <a:cxn ang="T42">
                        <a:pos x="T24" y="T25"/>
                      </a:cxn>
                      <a:cxn ang="T43">
                        <a:pos x="T26" y="T27"/>
                      </a:cxn>
                      <a:cxn ang="T44">
                        <a:pos x="T28" y="T29"/>
                      </a:cxn>
                    </a:cxnLst>
                    <a:rect l="T45" t="T46" r="T47" b="T48"/>
                    <a:pathLst>
                      <a:path w="2835" h="703">
                        <a:moveTo>
                          <a:pt x="45" y="318"/>
                        </a:moveTo>
                        <a:cubicBezTo>
                          <a:pt x="90" y="288"/>
                          <a:pt x="264" y="144"/>
                          <a:pt x="408" y="91"/>
                        </a:cubicBezTo>
                        <a:cubicBezTo>
                          <a:pt x="552" y="38"/>
                          <a:pt x="741" y="0"/>
                          <a:pt x="907" y="0"/>
                        </a:cubicBezTo>
                        <a:cubicBezTo>
                          <a:pt x="1073" y="0"/>
                          <a:pt x="1232" y="38"/>
                          <a:pt x="1406" y="91"/>
                        </a:cubicBezTo>
                        <a:cubicBezTo>
                          <a:pt x="1580" y="144"/>
                          <a:pt x="1800" y="273"/>
                          <a:pt x="1951" y="318"/>
                        </a:cubicBezTo>
                        <a:cubicBezTo>
                          <a:pt x="2102" y="363"/>
                          <a:pt x="2177" y="401"/>
                          <a:pt x="2313" y="363"/>
                        </a:cubicBezTo>
                        <a:cubicBezTo>
                          <a:pt x="2449" y="325"/>
                          <a:pt x="2699" y="114"/>
                          <a:pt x="2767" y="91"/>
                        </a:cubicBezTo>
                        <a:cubicBezTo>
                          <a:pt x="2835" y="68"/>
                          <a:pt x="2790" y="136"/>
                          <a:pt x="2722" y="227"/>
                        </a:cubicBezTo>
                        <a:cubicBezTo>
                          <a:pt x="2654" y="318"/>
                          <a:pt x="2503" y="567"/>
                          <a:pt x="2359" y="635"/>
                        </a:cubicBezTo>
                        <a:cubicBezTo>
                          <a:pt x="2215" y="703"/>
                          <a:pt x="2049" y="688"/>
                          <a:pt x="1860" y="635"/>
                        </a:cubicBezTo>
                        <a:cubicBezTo>
                          <a:pt x="1671" y="582"/>
                          <a:pt x="1406" y="386"/>
                          <a:pt x="1225" y="318"/>
                        </a:cubicBezTo>
                        <a:cubicBezTo>
                          <a:pt x="1044" y="250"/>
                          <a:pt x="915" y="242"/>
                          <a:pt x="771" y="227"/>
                        </a:cubicBezTo>
                        <a:cubicBezTo>
                          <a:pt x="627" y="212"/>
                          <a:pt x="469" y="220"/>
                          <a:pt x="363" y="227"/>
                        </a:cubicBezTo>
                        <a:cubicBezTo>
                          <a:pt x="257" y="234"/>
                          <a:pt x="189" y="249"/>
                          <a:pt x="136" y="272"/>
                        </a:cubicBezTo>
                        <a:cubicBezTo>
                          <a:pt x="83" y="295"/>
                          <a:pt x="0" y="348"/>
                          <a:pt x="45" y="318"/>
                        </a:cubicBezTo>
                        <a:close/>
                      </a:path>
                    </a:pathLst>
                  </a:custGeom>
                  <a:solidFill>
                    <a:srgbClr val="000066"/>
                  </a:solidFill>
                  <a:ln w="9525">
                    <a:solidFill>
                      <a:srgbClr val="000066"/>
                    </a:solidFill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</p:grpSp>
            <p:sp>
              <p:nvSpPr>
                <p:cNvPr id="11" name="Freeform 29"/>
                <p:cNvSpPr>
                  <a:spLocks/>
                </p:cNvSpPr>
                <p:nvPr/>
              </p:nvSpPr>
              <p:spPr bwMode="auto">
                <a:xfrm>
                  <a:off x="2477" y="1526"/>
                  <a:ext cx="841" cy="1028"/>
                </a:xfrm>
                <a:custGeom>
                  <a:avLst/>
                  <a:gdLst>
                    <a:gd name="T0" fmla="*/ 0 w 1224"/>
                    <a:gd name="T1" fmla="*/ 43 h 1678"/>
                    <a:gd name="T2" fmla="*/ 52 w 1224"/>
                    <a:gd name="T3" fmla="*/ 70 h 1678"/>
                    <a:gd name="T4" fmla="*/ 129 w 1224"/>
                    <a:gd name="T5" fmla="*/ 0 h 1678"/>
                    <a:gd name="T6" fmla="*/ 52 w 1224"/>
                    <a:gd name="T7" fmla="*/ 89 h 1678"/>
                    <a:gd name="T8" fmla="*/ 0 w 1224"/>
                    <a:gd name="T9" fmla="*/ 43 h 16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24"/>
                    <a:gd name="T16" fmla="*/ 0 h 1678"/>
                    <a:gd name="T17" fmla="*/ 1224 w 1224"/>
                    <a:gd name="T18" fmla="*/ 1678 h 16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24" h="1678">
                      <a:moveTo>
                        <a:pt x="0" y="816"/>
                      </a:moveTo>
                      <a:lnTo>
                        <a:pt x="499" y="1315"/>
                      </a:lnTo>
                      <a:lnTo>
                        <a:pt x="1224" y="0"/>
                      </a:lnTo>
                      <a:lnTo>
                        <a:pt x="499" y="1678"/>
                      </a:lnTo>
                      <a:lnTo>
                        <a:pt x="0" y="816"/>
                      </a:lnTo>
                      <a:close/>
                    </a:path>
                  </a:pathLst>
                </a:custGeom>
                <a:solidFill>
                  <a:srgbClr val="CC3300"/>
                </a:solidFill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txBody>
                <a:bodyPr/>
                <a:lstStyle/>
                <a:p>
                  <a:pPr>
                    <a:defRPr/>
                  </a:pPr>
                  <a:endParaRPr lang="id-ID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146434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575" y="1146474"/>
            <a:ext cx="8229600" cy="936104"/>
          </a:xfrm>
        </p:spPr>
        <p:txBody>
          <a:bodyPr>
            <a:noAutofit/>
          </a:bodyPr>
          <a:lstStyle/>
          <a:p>
            <a:r>
              <a:rPr lang="en-US" sz="2200" b="1" dirty="0" err="1" smtClean="0"/>
              <a:t>Permenristekdikti</a:t>
            </a:r>
            <a:r>
              <a:rPr lang="en-US" sz="2200" b="1" dirty="0" smtClean="0"/>
              <a:t> No 15 </a:t>
            </a:r>
            <a:r>
              <a:rPr lang="en-US" sz="2200" b="1" dirty="0" err="1" smtClean="0"/>
              <a:t>Tahun</a:t>
            </a:r>
            <a:r>
              <a:rPr lang="en-US" sz="2200" b="1" dirty="0" smtClean="0"/>
              <a:t> 2015 </a:t>
            </a:r>
            <a:r>
              <a:rPr lang="en-US" sz="2200" b="1" dirty="0" err="1" smtClean="0"/>
              <a:t>tentang</a:t>
            </a:r>
            <a:r>
              <a:rPr lang="en-US" sz="2200" b="1" dirty="0" smtClean="0"/>
              <a:t> </a:t>
            </a:r>
            <a:br>
              <a:rPr lang="en-US" sz="2200" b="1" dirty="0" smtClean="0"/>
            </a:br>
            <a:r>
              <a:rPr lang="en-US" sz="2200" b="1" dirty="0" smtClean="0"/>
              <a:t>OTK </a:t>
            </a:r>
            <a:r>
              <a:rPr lang="en-US" sz="2200" b="1" dirty="0" err="1" smtClean="0"/>
              <a:t>Kemeristekdikti</a:t>
            </a:r>
            <a:r>
              <a:rPr lang="en-US" sz="2200" dirty="0"/>
              <a:t/>
            </a:r>
            <a:br>
              <a:rPr lang="en-US" sz="2200" dirty="0"/>
            </a:b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44824"/>
            <a:ext cx="8363272" cy="4824536"/>
          </a:xfrm>
        </p:spPr>
        <p:txBody>
          <a:bodyPr>
            <a:no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US" sz="1800" b="1" dirty="0" err="1"/>
              <a:t>Pasal</a:t>
            </a:r>
            <a:r>
              <a:rPr lang="en-US" sz="1800" b="1" dirty="0"/>
              <a:t> 157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1800" b="1" dirty="0" err="1"/>
              <a:t>Direktorat</a:t>
            </a:r>
            <a:r>
              <a:rPr lang="en-US" sz="1800" b="1" dirty="0"/>
              <a:t> </a:t>
            </a:r>
            <a:r>
              <a:rPr lang="en-US" sz="1800" b="1" dirty="0" err="1"/>
              <a:t>Penjaminan</a:t>
            </a:r>
            <a:r>
              <a:rPr lang="en-US" sz="1800" b="1" dirty="0"/>
              <a:t> </a:t>
            </a:r>
            <a:r>
              <a:rPr lang="en-US" sz="1800" b="1" dirty="0" err="1"/>
              <a:t>Mutu</a:t>
            </a:r>
            <a:r>
              <a:rPr lang="en-US" sz="1800" b="1" dirty="0"/>
              <a:t> </a:t>
            </a:r>
            <a:r>
              <a:rPr lang="en-US" sz="1800" b="1" dirty="0" err="1"/>
              <a:t>mempunyai</a:t>
            </a:r>
            <a:r>
              <a:rPr lang="en-US" sz="1800" b="1" dirty="0"/>
              <a:t> </a:t>
            </a:r>
            <a:r>
              <a:rPr lang="en-US" sz="1800" b="1" dirty="0" err="1"/>
              <a:t>tugas</a:t>
            </a:r>
            <a:r>
              <a:rPr lang="en-US" sz="1800" b="1" dirty="0"/>
              <a:t> </a:t>
            </a:r>
            <a:r>
              <a:rPr lang="en-US" sz="1800" b="1" dirty="0" err="1"/>
              <a:t>melaksanakan</a:t>
            </a:r>
            <a:r>
              <a:rPr lang="en-US" sz="1800" b="1" dirty="0"/>
              <a:t> </a:t>
            </a:r>
            <a:r>
              <a:rPr lang="en-US" sz="1800" b="1" dirty="0" err="1"/>
              <a:t>penyiapan</a:t>
            </a:r>
            <a:r>
              <a:rPr lang="en-US" sz="1800" b="1" dirty="0"/>
              <a:t> </a:t>
            </a:r>
            <a:r>
              <a:rPr lang="en-US" sz="1800" b="1" dirty="0" err="1"/>
              <a:t>perumusan</a:t>
            </a:r>
            <a:r>
              <a:rPr lang="en-US" sz="1800" b="1" dirty="0"/>
              <a:t> </a:t>
            </a:r>
            <a:r>
              <a:rPr lang="en-US" sz="1800" b="1" dirty="0" err="1"/>
              <a:t>kebijakan</a:t>
            </a:r>
            <a:r>
              <a:rPr lang="en-US" sz="1800" b="1" dirty="0"/>
              <a:t>, </a:t>
            </a:r>
            <a:r>
              <a:rPr lang="en-US" sz="1800" b="1" dirty="0" err="1"/>
              <a:t>fasilitasi</a:t>
            </a:r>
            <a:r>
              <a:rPr lang="en-US" sz="1800" b="1" dirty="0"/>
              <a:t>, </a:t>
            </a:r>
            <a:r>
              <a:rPr lang="en-US" sz="1800" b="1" dirty="0" err="1"/>
              <a:t>pengawasan</a:t>
            </a:r>
            <a:r>
              <a:rPr lang="en-US" sz="1800" b="1" dirty="0"/>
              <a:t> </a:t>
            </a:r>
            <a:r>
              <a:rPr lang="en-US" sz="1800" b="1" dirty="0" err="1"/>
              <a:t>dan</a:t>
            </a:r>
            <a:r>
              <a:rPr lang="en-US" sz="1800" b="1" dirty="0"/>
              <a:t> </a:t>
            </a:r>
            <a:r>
              <a:rPr lang="en-US" sz="1800" b="1" dirty="0" err="1"/>
              <a:t>pengendalian</a:t>
            </a:r>
            <a:r>
              <a:rPr lang="en-US" sz="1800" b="1" dirty="0"/>
              <a:t>, </a:t>
            </a:r>
            <a:r>
              <a:rPr lang="en-US" sz="1800" b="1" dirty="0" err="1"/>
              <a:t>serta</a:t>
            </a:r>
            <a:r>
              <a:rPr lang="en-US" sz="1800" b="1" dirty="0"/>
              <a:t> </a:t>
            </a:r>
            <a:r>
              <a:rPr lang="en-US" sz="1800" b="1" dirty="0" err="1"/>
              <a:t>pemantauan</a:t>
            </a:r>
            <a:r>
              <a:rPr lang="en-US" sz="1800" b="1" dirty="0"/>
              <a:t>, </a:t>
            </a:r>
            <a:r>
              <a:rPr lang="en-US" sz="1800" b="1" dirty="0" err="1"/>
              <a:t>evaluasi</a:t>
            </a:r>
            <a:r>
              <a:rPr lang="en-US" sz="1800" b="1" dirty="0"/>
              <a:t> </a:t>
            </a:r>
            <a:r>
              <a:rPr lang="en-US" sz="1800" b="1" dirty="0" err="1"/>
              <a:t>dan</a:t>
            </a:r>
            <a:r>
              <a:rPr lang="en-US" sz="1800" b="1" dirty="0"/>
              <a:t> </a:t>
            </a:r>
            <a:r>
              <a:rPr lang="en-US" sz="1800" b="1" dirty="0" err="1"/>
              <a:t>pelaporan</a:t>
            </a:r>
            <a:r>
              <a:rPr lang="en-US" sz="1800" b="1" dirty="0"/>
              <a:t> di </a:t>
            </a:r>
            <a:r>
              <a:rPr lang="en-US" sz="1800" b="1" dirty="0" err="1"/>
              <a:t>bidang</a:t>
            </a:r>
            <a:r>
              <a:rPr lang="en-US" sz="1800" b="1" dirty="0"/>
              <a:t> </a:t>
            </a:r>
            <a:r>
              <a:rPr lang="en-US" sz="1800" b="1" dirty="0" err="1"/>
              <a:t>penjaminan</a:t>
            </a:r>
            <a:r>
              <a:rPr lang="en-US" sz="1800" b="1" dirty="0"/>
              <a:t> </a:t>
            </a:r>
            <a:r>
              <a:rPr lang="en-US" sz="1800" b="1" dirty="0" err="1"/>
              <a:t>mutu</a:t>
            </a:r>
            <a:r>
              <a:rPr lang="en-US" sz="1800" b="1" dirty="0"/>
              <a:t>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1800" b="1" dirty="0"/>
              <a:t> 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1800" b="1" dirty="0" err="1"/>
              <a:t>Pasal</a:t>
            </a:r>
            <a:r>
              <a:rPr lang="en-US" sz="1800" b="1" dirty="0"/>
              <a:t> 158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1800" b="1" dirty="0" err="1"/>
              <a:t>Dalam</a:t>
            </a:r>
            <a:r>
              <a:rPr lang="en-US" sz="1800" b="1" dirty="0"/>
              <a:t> </a:t>
            </a:r>
            <a:r>
              <a:rPr lang="en-US" sz="1800" b="1" dirty="0" err="1"/>
              <a:t>melaksanakan</a:t>
            </a:r>
            <a:r>
              <a:rPr lang="en-US" sz="1800" b="1" dirty="0"/>
              <a:t> </a:t>
            </a:r>
            <a:r>
              <a:rPr lang="en-US" sz="1800" b="1" dirty="0" err="1"/>
              <a:t>tugas</a:t>
            </a:r>
            <a:r>
              <a:rPr lang="en-US" sz="1800" b="1" dirty="0"/>
              <a:t> </a:t>
            </a:r>
            <a:r>
              <a:rPr lang="en-US" sz="1800" b="1" dirty="0" err="1"/>
              <a:t>sebagaimana</a:t>
            </a:r>
            <a:r>
              <a:rPr lang="en-US" sz="1800" b="1" dirty="0"/>
              <a:t> </a:t>
            </a:r>
            <a:r>
              <a:rPr lang="en-US" sz="1800" b="1" dirty="0" err="1"/>
              <a:t>dimaksud</a:t>
            </a:r>
            <a:r>
              <a:rPr lang="en-US" sz="1800" b="1" dirty="0"/>
              <a:t> </a:t>
            </a:r>
            <a:r>
              <a:rPr lang="en-US" sz="1800" b="1" dirty="0" err="1"/>
              <a:t>dalam</a:t>
            </a:r>
            <a:r>
              <a:rPr lang="en-US" sz="1800" b="1" dirty="0"/>
              <a:t> </a:t>
            </a:r>
            <a:r>
              <a:rPr lang="en-US" sz="1800" b="1" dirty="0" err="1"/>
              <a:t>Pasal</a:t>
            </a:r>
            <a:r>
              <a:rPr lang="en-US" sz="1800" b="1" dirty="0"/>
              <a:t> 157, </a:t>
            </a:r>
            <a:r>
              <a:rPr lang="en-US" sz="1800" b="1" dirty="0" err="1"/>
              <a:t>Direktorat</a:t>
            </a:r>
            <a:r>
              <a:rPr lang="en-US" sz="1800" b="1" dirty="0"/>
              <a:t> </a:t>
            </a:r>
            <a:r>
              <a:rPr lang="en-US" sz="1800" b="1" dirty="0" err="1"/>
              <a:t>Penjaminan</a:t>
            </a:r>
            <a:r>
              <a:rPr lang="en-US" sz="1800" b="1" dirty="0"/>
              <a:t> </a:t>
            </a:r>
            <a:r>
              <a:rPr lang="en-US" sz="1800" b="1" dirty="0" err="1"/>
              <a:t>Mutu</a:t>
            </a:r>
            <a:r>
              <a:rPr lang="en-US" sz="1800" b="1" dirty="0"/>
              <a:t> </a:t>
            </a:r>
            <a:r>
              <a:rPr lang="en-US" sz="1800" b="1" dirty="0" err="1"/>
              <a:t>menyelenggarakan</a:t>
            </a:r>
            <a:r>
              <a:rPr lang="en-US" sz="1800" b="1" dirty="0"/>
              <a:t> </a:t>
            </a:r>
            <a:r>
              <a:rPr lang="en-US" sz="1800" b="1" dirty="0" err="1"/>
              <a:t>fungsi</a:t>
            </a:r>
            <a:r>
              <a:rPr lang="en-US" sz="1800" b="1" dirty="0"/>
              <a:t>: </a:t>
            </a:r>
          </a:p>
          <a:p>
            <a:pPr marL="228600" indent="-228600">
              <a:lnSpc>
                <a:spcPct val="90000"/>
              </a:lnSpc>
              <a:buNone/>
            </a:pPr>
            <a:r>
              <a:rPr lang="en-US" sz="1800" b="1" dirty="0"/>
              <a:t>a. </a:t>
            </a:r>
            <a:r>
              <a:rPr lang="en-US" sz="1800" b="1" dirty="0" err="1"/>
              <a:t>penyiapan</a:t>
            </a:r>
            <a:r>
              <a:rPr lang="en-US" sz="1800" b="1" dirty="0"/>
              <a:t> </a:t>
            </a:r>
            <a:r>
              <a:rPr lang="en-US" sz="1800" b="1" dirty="0" err="1"/>
              <a:t>perumusan</a:t>
            </a:r>
            <a:r>
              <a:rPr lang="en-US" sz="1800" b="1" dirty="0"/>
              <a:t> </a:t>
            </a:r>
            <a:r>
              <a:rPr lang="en-US" sz="1800" b="1" dirty="0" err="1"/>
              <a:t>kebijakan</a:t>
            </a:r>
            <a:r>
              <a:rPr lang="en-US" sz="1800" b="1" dirty="0"/>
              <a:t> di </a:t>
            </a:r>
            <a:r>
              <a:rPr lang="en-US" sz="1800" b="1" dirty="0" err="1"/>
              <a:t>bidang</a:t>
            </a:r>
            <a:r>
              <a:rPr lang="en-US" sz="1800" b="1" dirty="0"/>
              <a:t> </a:t>
            </a:r>
            <a:r>
              <a:rPr lang="en-US" sz="1800" b="1" dirty="0" err="1"/>
              <a:t>sistem</a:t>
            </a:r>
            <a:r>
              <a:rPr lang="en-US" sz="1800" b="1" dirty="0"/>
              <a:t> </a:t>
            </a:r>
            <a:r>
              <a:rPr lang="en-US" sz="1800" b="1" dirty="0" err="1"/>
              <a:t>penjaminan</a:t>
            </a:r>
            <a:r>
              <a:rPr lang="en-US" sz="1800" b="1" dirty="0"/>
              <a:t> </a:t>
            </a:r>
            <a:r>
              <a:rPr lang="en-US" sz="1800" b="1" dirty="0" err="1"/>
              <a:t>mutu</a:t>
            </a:r>
            <a:r>
              <a:rPr lang="en-US" sz="1800" b="1" dirty="0"/>
              <a:t> </a:t>
            </a:r>
            <a:r>
              <a:rPr lang="en-US" sz="1800" b="1" dirty="0" err="1"/>
              <a:t>pada</a:t>
            </a:r>
            <a:r>
              <a:rPr lang="en-US" sz="1800" b="1" dirty="0"/>
              <a:t> </a:t>
            </a:r>
            <a:r>
              <a:rPr lang="en-US" sz="1800" b="1" dirty="0" err="1"/>
              <a:t>pengembangan</a:t>
            </a:r>
            <a:r>
              <a:rPr lang="en-US" sz="1800" b="1" dirty="0"/>
              <a:t> </a:t>
            </a:r>
            <a:r>
              <a:rPr lang="en-US" sz="1800" b="1" dirty="0" err="1"/>
              <a:t>sistem</a:t>
            </a:r>
            <a:r>
              <a:rPr lang="en-US" sz="1800" b="1" dirty="0"/>
              <a:t> </a:t>
            </a:r>
            <a:r>
              <a:rPr lang="en-US" sz="1800" b="1" dirty="0" err="1"/>
              <a:t>mutu</a:t>
            </a:r>
            <a:r>
              <a:rPr lang="en-US" sz="1800" b="1" dirty="0"/>
              <a:t>, </a:t>
            </a:r>
            <a:r>
              <a:rPr lang="en-US" sz="1800" b="1" dirty="0" err="1"/>
              <a:t>penguatan</a:t>
            </a:r>
            <a:r>
              <a:rPr lang="en-US" sz="1800" b="1" dirty="0"/>
              <a:t> </a:t>
            </a:r>
            <a:r>
              <a:rPr lang="en-US" sz="1800" b="1" dirty="0" err="1"/>
              <a:t>mutu</a:t>
            </a:r>
            <a:r>
              <a:rPr lang="en-US" sz="1800" b="1" dirty="0"/>
              <a:t>, </a:t>
            </a:r>
            <a:r>
              <a:rPr lang="en-US" sz="1800" b="1" dirty="0" err="1"/>
              <a:t>dan</a:t>
            </a:r>
            <a:r>
              <a:rPr lang="en-US" sz="1800" b="1" dirty="0"/>
              <a:t> </a:t>
            </a:r>
            <a:r>
              <a:rPr lang="en-US" sz="1800" b="1" dirty="0" err="1"/>
              <a:t>kompetensi</a:t>
            </a:r>
            <a:r>
              <a:rPr lang="en-US" sz="1800" b="1" dirty="0"/>
              <a:t> </a:t>
            </a:r>
            <a:r>
              <a:rPr lang="en-US" sz="1800" b="1" dirty="0" err="1"/>
              <a:t>lulusan</a:t>
            </a:r>
            <a:r>
              <a:rPr lang="en-US" sz="1800" b="1" dirty="0"/>
              <a:t>; </a:t>
            </a:r>
          </a:p>
          <a:p>
            <a:pPr marL="228600" indent="-228600">
              <a:lnSpc>
                <a:spcPct val="90000"/>
              </a:lnSpc>
              <a:buNone/>
            </a:pPr>
            <a:r>
              <a:rPr lang="en-US" sz="1800" b="1" dirty="0"/>
              <a:t>b. </a:t>
            </a:r>
            <a:r>
              <a:rPr lang="en-US" sz="1800" b="1" dirty="0" err="1"/>
              <a:t>fasilitasi</a:t>
            </a:r>
            <a:r>
              <a:rPr lang="en-US" sz="1800" b="1" dirty="0"/>
              <a:t> di </a:t>
            </a:r>
            <a:r>
              <a:rPr lang="en-US" sz="1800" b="1" dirty="0" err="1"/>
              <a:t>bidang</a:t>
            </a:r>
            <a:r>
              <a:rPr lang="en-US" sz="1800" b="1" dirty="0"/>
              <a:t> </a:t>
            </a:r>
            <a:r>
              <a:rPr lang="en-US" sz="1800" b="1" dirty="0" err="1"/>
              <a:t>sistem</a:t>
            </a:r>
            <a:r>
              <a:rPr lang="en-US" sz="1800" b="1" dirty="0"/>
              <a:t> </a:t>
            </a:r>
            <a:r>
              <a:rPr lang="en-US" sz="1800" b="1" dirty="0" err="1"/>
              <a:t>penjaminan</a:t>
            </a:r>
            <a:r>
              <a:rPr lang="en-US" sz="1800" b="1" dirty="0"/>
              <a:t> </a:t>
            </a:r>
            <a:r>
              <a:rPr lang="en-US" sz="1800" b="1" dirty="0" err="1"/>
              <a:t>mutu</a:t>
            </a:r>
            <a:r>
              <a:rPr lang="en-US" sz="1800" b="1" dirty="0"/>
              <a:t> </a:t>
            </a:r>
            <a:r>
              <a:rPr lang="en-US" sz="1800" b="1" dirty="0" err="1"/>
              <a:t>pada</a:t>
            </a:r>
            <a:r>
              <a:rPr lang="en-US" sz="1800" b="1" dirty="0"/>
              <a:t> </a:t>
            </a:r>
            <a:r>
              <a:rPr lang="en-US" sz="1800" b="1" dirty="0" err="1"/>
              <a:t>pengembangan</a:t>
            </a:r>
            <a:r>
              <a:rPr lang="en-US" sz="1800" b="1" dirty="0"/>
              <a:t> </a:t>
            </a:r>
            <a:r>
              <a:rPr lang="en-US" sz="1800" b="1" dirty="0" err="1"/>
              <a:t>sistem</a:t>
            </a:r>
            <a:r>
              <a:rPr lang="en-US" sz="1800" b="1" dirty="0"/>
              <a:t> </a:t>
            </a:r>
            <a:r>
              <a:rPr lang="en-US" sz="1800" b="1" dirty="0" err="1"/>
              <a:t>mutu</a:t>
            </a:r>
            <a:r>
              <a:rPr lang="en-US" sz="1800" b="1" dirty="0"/>
              <a:t>, </a:t>
            </a:r>
            <a:r>
              <a:rPr lang="en-US" sz="1800" b="1" dirty="0" err="1"/>
              <a:t>penguatan</a:t>
            </a:r>
            <a:r>
              <a:rPr lang="en-US" sz="1800" b="1" dirty="0"/>
              <a:t> </a:t>
            </a:r>
            <a:r>
              <a:rPr lang="en-US" sz="1800" b="1" dirty="0" err="1"/>
              <a:t>mutu</a:t>
            </a:r>
            <a:r>
              <a:rPr lang="en-US" sz="1800" b="1" dirty="0"/>
              <a:t>, </a:t>
            </a:r>
            <a:r>
              <a:rPr lang="en-US" sz="1800" b="1" dirty="0" err="1"/>
              <a:t>dan</a:t>
            </a:r>
            <a:r>
              <a:rPr lang="en-US" sz="1800" b="1" dirty="0"/>
              <a:t> </a:t>
            </a:r>
            <a:r>
              <a:rPr lang="en-US" sz="1800" b="1" dirty="0" err="1"/>
              <a:t>kompetensi</a:t>
            </a:r>
            <a:r>
              <a:rPr lang="en-US" sz="1800" b="1" dirty="0"/>
              <a:t> </a:t>
            </a:r>
            <a:r>
              <a:rPr lang="en-US" sz="1800" b="1" dirty="0" err="1"/>
              <a:t>lulusan</a:t>
            </a:r>
            <a:r>
              <a:rPr lang="en-US" sz="1800" b="1" dirty="0"/>
              <a:t>; </a:t>
            </a:r>
          </a:p>
          <a:p>
            <a:pPr marL="228600" indent="-228600">
              <a:lnSpc>
                <a:spcPct val="90000"/>
              </a:lnSpc>
              <a:buNone/>
            </a:pPr>
            <a:r>
              <a:rPr lang="en-US" sz="1800" b="1" dirty="0"/>
              <a:t>c. </a:t>
            </a:r>
            <a:r>
              <a:rPr lang="en-US" sz="1800" b="1" dirty="0" err="1"/>
              <a:t>pelaksanaan</a:t>
            </a:r>
            <a:r>
              <a:rPr lang="en-US" sz="1800" b="1" dirty="0"/>
              <a:t> </a:t>
            </a:r>
            <a:r>
              <a:rPr lang="en-US" sz="1800" b="1" dirty="0" err="1"/>
              <a:t>pengawasan</a:t>
            </a:r>
            <a:r>
              <a:rPr lang="en-US" sz="1800" b="1" dirty="0"/>
              <a:t> </a:t>
            </a:r>
            <a:r>
              <a:rPr lang="en-US" sz="1800" b="1" dirty="0" err="1"/>
              <a:t>dan</a:t>
            </a:r>
            <a:r>
              <a:rPr lang="en-US" sz="1800" b="1" dirty="0"/>
              <a:t> </a:t>
            </a:r>
            <a:r>
              <a:rPr lang="en-US" sz="1800" b="1" dirty="0" err="1"/>
              <a:t>pengendalian</a:t>
            </a:r>
            <a:r>
              <a:rPr lang="en-US" sz="1800" b="1" dirty="0"/>
              <a:t> di </a:t>
            </a:r>
            <a:r>
              <a:rPr lang="en-US" sz="1800" b="1" dirty="0" err="1"/>
              <a:t>bidang</a:t>
            </a:r>
            <a:r>
              <a:rPr lang="en-US" sz="1800" b="1" dirty="0"/>
              <a:t> </a:t>
            </a:r>
            <a:r>
              <a:rPr lang="en-US" sz="1800" b="1" dirty="0" err="1"/>
              <a:t>sistem</a:t>
            </a:r>
            <a:r>
              <a:rPr lang="en-US" sz="1800" b="1" dirty="0"/>
              <a:t> </a:t>
            </a:r>
            <a:r>
              <a:rPr lang="en-US" sz="1800" b="1" dirty="0" err="1"/>
              <a:t>penjaminan</a:t>
            </a:r>
            <a:r>
              <a:rPr lang="en-US" sz="1800" b="1" dirty="0"/>
              <a:t> </a:t>
            </a:r>
            <a:r>
              <a:rPr lang="en-US" sz="1800" b="1" dirty="0" err="1"/>
              <a:t>mutu</a:t>
            </a:r>
            <a:r>
              <a:rPr lang="en-US" sz="1800" b="1" dirty="0"/>
              <a:t> </a:t>
            </a:r>
            <a:r>
              <a:rPr lang="en-US" sz="1800" b="1" dirty="0" err="1"/>
              <a:t>pada</a:t>
            </a:r>
            <a:r>
              <a:rPr lang="en-US" sz="1800" b="1" dirty="0"/>
              <a:t> </a:t>
            </a:r>
            <a:r>
              <a:rPr lang="en-US" sz="1800" b="1" dirty="0" err="1"/>
              <a:t>pengembangan</a:t>
            </a:r>
            <a:r>
              <a:rPr lang="en-US" sz="1800" b="1" dirty="0"/>
              <a:t> </a:t>
            </a:r>
            <a:r>
              <a:rPr lang="en-US" sz="1800" b="1" dirty="0" err="1"/>
              <a:t>sistem</a:t>
            </a:r>
            <a:r>
              <a:rPr lang="en-US" sz="1800" b="1" dirty="0"/>
              <a:t> </a:t>
            </a:r>
            <a:r>
              <a:rPr lang="en-US" sz="1800" b="1" dirty="0" err="1"/>
              <a:t>mutu</a:t>
            </a:r>
            <a:r>
              <a:rPr lang="en-US" sz="1800" b="1" dirty="0"/>
              <a:t>, </a:t>
            </a:r>
            <a:r>
              <a:rPr lang="en-US" sz="1800" b="1" dirty="0" err="1"/>
              <a:t>penguatan</a:t>
            </a:r>
            <a:r>
              <a:rPr lang="en-US" sz="1800" b="1" dirty="0"/>
              <a:t> </a:t>
            </a:r>
            <a:r>
              <a:rPr lang="en-US" sz="1800" b="1" dirty="0" err="1"/>
              <a:t>mutu</a:t>
            </a:r>
            <a:r>
              <a:rPr lang="en-US" sz="1800" b="1" dirty="0"/>
              <a:t>, </a:t>
            </a:r>
            <a:r>
              <a:rPr lang="en-US" sz="1800" b="1" dirty="0" err="1"/>
              <a:t>dan</a:t>
            </a:r>
            <a:r>
              <a:rPr lang="en-US" sz="1800" b="1" dirty="0"/>
              <a:t> </a:t>
            </a:r>
            <a:r>
              <a:rPr lang="en-US" sz="1800" b="1" dirty="0" err="1"/>
              <a:t>kompetensi</a:t>
            </a:r>
            <a:r>
              <a:rPr lang="en-US" sz="1800" b="1" dirty="0"/>
              <a:t> </a:t>
            </a:r>
            <a:r>
              <a:rPr lang="en-US" sz="1800" b="1" dirty="0" err="1"/>
              <a:t>lulusan</a:t>
            </a:r>
            <a:r>
              <a:rPr lang="en-US" sz="1800" b="1" dirty="0"/>
              <a:t>; </a:t>
            </a:r>
          </a:p>
          <a:p>
            <a:pPr marL="228600" indent="-228600">
              <a:lnSpc>
                <a:spcPct val="90000"/>
              </a:lnSpc>
              <a:buNone/>
            </a:pPr>
            <a:r>
              <a:rPr lang="en-US" sz="1800" b="1" dirty="0" smtClean="0"/>
              <a:t>d</a:t>
            </a:r>
            <a:r>
              <a:rPr lang="en-US" sz="1800" b="1" dirty="0"/>
              <a:t>. </a:t>
            </a:r>
            <a:r>
              <a:rPr lang="en-US" sz="1800" b="1" dirty="0" err="1"/>
              <a:t>pemantauan</a:t>
            </a:r>
            <a:r>
              <a:rPr lang="en-US" sz="1800" b="1" dirty="0"/>
              <a:t>, </a:t>
            </a:r>
            <a:r>
              <a:rPr lang="en-US" sz="1800" b="1" dirty="0" err="1"/>
              <a:t>evaluasi</a:t>
            </a:r>
            <a:r>
              <a:rPr lang="en-US" sz="1800" b="1" dirty="0"/>
              <a:t> </a:t>
            </a:r>
            <a:r>
              <a:rPr lang="en-US" sz="1800" b="1" dirty="0" err="1"/>
              <a:t>dan</a:t>
            </a:r>
            <a:r>
              <a:rPr lang="en-US" sz="1800" b="1" dirty="0"/>
              <a:t> </a:t>
            </a:r>
            <a:r>
              <a:rPr lang="en-US" sz="1800" b="1" dirty="0" err="1"/>
              <a:t>pelaporan</a:t>
            </a:r>
            <a:r>
              <a:rPr lang="en-US" sz="1800" b="1" dirty="0"/>
              <a:t> di </a:t>
            </a:r>
            <a:r>
              <a:rPr lang="en-US" sz="1800" b="1" dirty="0" err="1"/>
              <a:t>bidang</a:t>
            </a:r>
            <a:r>
              <a:rPr lang="en-US" sz="1800" b="1" dirty="0"/>
              <a:t> </a:t>
            </a:r>
            <a:r>
              <a:rPr lang="en-US" sz="1800" b="1" dirty="0" err="1"/>
              <a:t>sistem</a:t>
            </a:r>
            <a:r>
              <a:rPr lang="en-US" sz="1800" b="1" dirty="0"/>
              <a:t> </a:t>
            </a:r>
            <a:r>
              <a:rPr lang="en-US" sz="1800" b="1" dirty="0" err="1"/>
              <a:t>penjaminan</a:t>
            </a:r>
            <a:r>
              <a:rPr lang="en-US" sz="1800" b="1" dirty="0"/>
              <a:t> </a:t>
            </a:r>
            <a:r>
              <a:rPr lang="en-US" sz="1800" b="1" dirty="0" err="1"/>
              <a:t>mutu</a:t>
            </a:r>
            <a:r>
              <a:rPr lang="en-US" sz="1800" b="1" dirty="0"/>
              <a:t> </a:t>
            </a:r>
            <a:r>
              <a:rPr lang="en-US" sz="1800" b="1" dirty="0" err="1"/>
              <a:t>pada</a:t>
            </a:r>
            <a:r>
              <a:rPr lang="en-US" sz="1800" b="1" dirty="0"/>
              <a:t> </a:t>
            </a:r>
            <a:r>
              <a:rPr lang="en-US" sz="1800" b="1" dirty="0" err="1"/>
              <a:t>pengembangan</a:t>
            </a:r>
            <a:r>
              <a:rPr lang="en-US" sz="1800" b="1" dirty="0"/>
              <a:t> </a:t>
            </a:r>
            <a:r>
              <a:rPr lang="en-US" sz="1800" b="1" dirty="0" err="1"/>
              <a:t>sistem</a:t>
            </a:r>
            <a:r>
              <a:rPr lang="en-US" sz="1800" b="1" dirty="0"/>
              <a:t> </a:t>
            </a:r>
            <a:r>
              <a:rPr lang="en-US" sz="1800" b="1" dirty="0" err="1"/>
              <a:t>mutu</a:t>
            </a:r>
            <a:r>
              <a:rPr lang="en-US" sz="1800" b="1" dirty="0"/>
              <a:t>, </a:t>
            </a:r>
            <a:r>
              <a:rPr lang="en-US" sz="1800" b="1" dirty="0" err="1"/>
              <a:t>penguatan</a:t>
            </a:r>
            <a:r>
              <a:rPr lang="en-US" sz="1800" b="1" dirty="0"/>
              <a:t> </a:t>
            </a:r>
            <a:r>
              <a:rPr lang="en-US" sz="1800" b="1" dirty="0" err="1"/>
              <a:t>mutu</a:t>
            </a:r>
            <a:r>
              <a:rPr lang="en-US" sz="1800" b="1" dirty="0"/>
              <a:t>, </a:t>
            </a:r>
            <a:r>
              <a:rPr lang="en-US" sz="1800" b="1" dirty="0" err="1"/>
              <a:t>dan</a:t>
            </a:r>
            <a:r>
              <a:rPr lang="en-US" sz="1800" b="1" dirty="0"/>
              <a:t> </a:t>
            </a:r>
            <a:r>
              <a:rPr lang="en-US" sz="1800" b="1" dirty="0" err="1"/>
              <a:t>kompetensi</a:t>
            </a:r>
            <a:r>
              <a:rPr lang="en-US" sz="1800" b="1" dirty="0"/>
              <a:t> </a:t>
            </a:r>
            <a:r>
              <a:rPr lang="en-US" sz="1800" b="1" dirty="0" err="1"/>
              <a:t>lulusan</a:t>
            </a:r>
            <a:r>
              <a:rPr lang="en-US" sz="1800" b="1" dirty="0"/>
              <a:t>; </a:t>
            </a:r>
            <a:r>
              <a:rPr lang="en-US" sz="1800" b="1" dirty="0" err="1"/>
              <a:t>dan</a:t>
            </a:r>
            <a:r>
              <a:rPr lang="en-US" sz="1800" b="1" dirty="0"/>
              <a:t> </a:t>
            </a:r>
          </a:p>
          <a:p>
            <a:pPr marL="228600" indent="-228600">
              <a:lnSpc>
                <a:spcPct val="90000"/>
              </a:lnSpc>
              <a:buNone/>
            </a:pPr>
            <a:r>
              <a:rPr lang="en-US" sz="1800" dirty="0"/>
              <a:t>e. </a:t>
            </a:r>
            <a:r>
              <a:rPr lang="en-US" sz="1800" dirty="0" err="1"/>
              <a:t>pelaksanaan</a:t>
            </a:r>
            <a:r>
              <a:rPr lang="en-US" sz="1800" dirty="0"/>
              <a:t> </a:t>
            </a:r>
            <a:r>
              <a:rPr lang="en-US" sz="1800" dirty="0" err="1"/>
              <a:t>administrasi</a:t>
            </a:r>
            <a:r>
              <a:rPr lang="en-US" sz="1800" dirty="0"/>
              <a:t> </a:t>
            </a:r>
            <a:r>
              <a:rPr lang="en-US" sz="1800" dirty="0" err="1"/>
              <a:t>Direktorat</a:t>
            </a:r>
            <a:r>
              <a:rPr lang="en-US" sz="1800" dirty="0"/>
              <a:t>. </a:t>
            </a:r>
          </a:p>
          <a:p>
            <a:pPr marL="0" indent="0">
              <a:lnSpc>
                <a:spcPct val="90000"/>
              </a:lnSpc>
              <a:buNone/>
            </a:pPr>
            <a:endParaRPr lang="en-US" sz="1800" b="1" dirty="0"/>
          </a:p>
        </p:txBody>
      </p:sp>
      <p:grpSp>
        <p:nvGrpSpPr>
          <p:cNvPr id="4" name="Group 3"/>
          <p:cNvGrpSpPr/>
          <p:nvPr/>
        </p:nvGrpSpPr>
        <p:grpSpPr>
          <a:xfrm>
            <a:off x="-7933" y="-99392"/>
            <a:ext cx="9149618" cy="1205263"/>
            <a:chOff x="-7933" y="-183014"/>
            <a:chExt cx="9149618" cy="1205263"/>
          </a:xfrm>
        </p:grpSpPr>
        <p:sp>
          <p:nvSpPr>
            <p:cNvPr id="5" name="Rectangle 4"/>
            <p:cNvSpPr/>
            <p:nvPr/>
          </p:nvSpPr>
          <p:spPr>
            <a:xfrm>
              <a:off x="8379685" y="-99392"/>
              <a:ext cx="762000" cy="1001898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ectangle 5"/>
            <p:cNvSpPr/>
            <p:nvPr/>
          </p:nvSpPr>
          <p:spPr>
            <a:xfrm>
              <a:off x="-7933" y="-129879"/>
              <a:ext cx="6890779" cy="1008112"/>
            </a:xfrm>
            <a:prstGeom prst="rect">
              <a:avLst/>
            </a:prstGeom>
            <a:solidFill>
              <a:srgbClr val="1737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b="1" dirty="0" smtClean="0"/>
                <a:t>            </a:t>
              </a:r>
            </a:p>
          </p:txBody>
        </p:sp>
        <p:grpSp>
          <p:nvGrpSpPr>
            <p:cNvPr id="7" name="Group 10"/>
            <p:cNvGrpSpPr>
              <a:grpSpLocks/>
            </p:cNvGrpSpPr>
            <p:nvPr/>
          </p:nvGrpSpPr>
          <p:grpSpPr bwMode="auto">
            <a:xfrm>
              <a:off x="6947189" y="-183014"/>
              <a:ext cx="1368152" cy="1205263"/>
              <a:chOff x="2421" y="2016"/>
              <a:chExt cx="1485" cy="1516"/>
            </a:xfrm>
          </p:grpSpPr>
          <p:sp>
            <p:nvSpPr>
              <p:cNvPr id="8" name="Text Box 11"/>
              <p:cNvSpPr txBox="1">
                <a:spLocks noChangeArrowheads="1"/>
              </p:cNvSpPr>
              <p:nvPr/>
            </p:nvSpPr>
            <p:spPr bwMode="auto">
              <a:xfrm>
                <a:off x="2489" y="2938"/>
                <a:ext cx="1417" cy="5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ct val="50000"/>
                  </a:spcBef>
                  <a:defRPr/>
                </a:pPr>
                <a:r>
                  <a:rPr lang="en-US" sz="2400" dirty="0">
                    <a:solidFill>
                      <a:srgbClr val="000000"/>
                    </a:solidFill>
                    <a:latin typeface="Bauhaus 93" pitchFamily="82" charset="0"/>
                  </a:rPr>
                  <a:t>BAN-PT</a:t>
                </a:r>
              </a:p>
            </p:txBody>
          </p:sp>
          <p:grpSp>
            <p:nvGrpSpPr>
              <p:cNvPr id="9" name="Group 12"/>
              <p:cNvGrpSpPr>
                <a:grpSpLocks/>
              </p:cNvGrpSpPr>
              <p:nvPr/>
            </p:nvGrpSpPr>
            <p:grpSpPr bwMode="auto">
              <a:xfrm>
                <a:off x="2421" y="2016"/>
                <a:ext cx="1398" cy="959"/>
                <a:chOff x="1961" y="1526"/>
                <a:chExt cx="1838" cy="1176"/>
              </a:xfrm>
            </p:grpSpPr>
            <p:grpSp>
              <p:nvGrpSpPr>
                <p:cNvPr id="10" name="Group 13"/>
                <p:cNvGrpSpPr>
                  <a:grpSpLocks/>
                </p:cNvGrpSpPr>
                <p:nvPr/>
              </p:nvGrpSpPr>
              <p:grpSpPr bwMode="auto">
                <a:xfrm>
                  <a:off x="1961" y="1679"/>
                  <a:ext cx="1838" cy="1023"/>
                  <a:chOff x="1961" y="1679"/>
                  <a:chExt cx="1838" cy="1023"/>
                </a:xfrm>
              </p:grpSpPr>
              <p:sp>
                <p:nvSpPr>
                  <p:cNvPr id="12" name="Freeform 11"/>
                  <p:cNvSpPr>
                    <a:spLocks/>
                  </p:cNvSpPr>
                  <p:nvPr/>
                </p:nvSpPr>
                <p:spPr bwMode="auto">
                  <a:xfrm>
                    <a:off x="1961" y="1679"/>
                    <a:ext cx="1838" cy="980"/>
                  </a:xfrm>
                  <a:custGeom>
                    <a:avLst/>
                    <a:gdLst>
                      <a:gd name="T0" fmla="*/ 478 w 2136"/>
                      <a:gd name="T1" fmla="*/ 12 h 2385"/>
                      <a:gd name="T2" fmla="*/ 543 w 2136"/>
                      <a:gd name="T3" fmla="*/ 12 h 2385"/>
                      <a:gd name="T4" fmla="*/ 602 w 2136"/>
                      <a:gd name="T5" fmla="*/ 11 h 2385"/>
                      <a:gd name="T6" fmla="*/ 658 w 2136"/>
                      <a:gd name="T7" fmla="*/ 11 h 2385"/>
                      <a:gd name="T8" fmla="*/ 709 w 2136"/>
                      <a:gd name="T9" fmla="*/ 10 h 2385"/>
                      <a:gd name="T10" fmla="*/ 756 w 2136"/>
                      <a:gd name="T11" fmla="*/ 9 h 2385"/>
                      <a:gd name="T12" fmla="*/ 793 w 2136"/>
                      <a:gd name="T13" fmla="*/ 9 h 2385"/>
                      <a:gd name="T14" fmla="*/ 824 w 2136"/>
                      <a:gd name="T15" fmla="*/ 8 h 2385"/>
                      <a:gd name="T16" fmla="*/ 847 w 2136"/>
                      <a:gd name="T17" fmla="*/ 7 h 2385"/>
                      <a:gd name="T18" fmla="*/ 862 w 2136"/>
                      <a:gd name="T19" fmla="*/ 7 h 2385"/>
                      <a:gd name="T20" fmla="*/ 867 w 2136"/>
                      <a:gd name="T21" fmla="*/ 6 h 2385"/>
                      <a:gd name="T22" fmla="*/ 862 w 2136"/>
                      <a:gd name="T23" fmla="*/ 5 h 2385"/>
                      <a:gd name="T24" fmla="*/ 847 w 2136"/>
                      <a:gd name="T25" fmla="*/ 4 h 2385"/>
                      <a:gd name="T26" fmla="*/ 824 w 2136"/>
                      <a:gd name="T27" fmla="*/ 3 h 2385"/>
                      <a:gd name="T28" fmla="*/ 793 w 2136"/>
                      <a:gd name="T29" fmla="*/ 2 h 2385"/>
                      <a:gd name="T30" fmla="*/ 756 w 2136"/>
                      <a:gd name="T31" fmla="*/ 2 h 2385"/>
                      <a:gd name="T32" fmla="*/ 709 w 2136"/>
                      <a:gd name="T33" fmla="*/ 1 h 2385"/>
                      <a:gd name="T34" fmla="*/ 658 w 2136"/>
                      <a:gd name="T35" fmla="*/ 1 h 2385"/>
                      <a:gd name="T36" fmla="*/ 602 w 2136"/>
                      <a:gd name="T37" fmla="*/ 0 h 2385"/>
                      <a:gd name="T38" fmla="*/ 543 w 2136"/>
                      <a:gd name="T39" fmla="*/ 0 h 2385"/>
                      <a:gd name="T40" fmla="*/ 478 w 2136"/>
                      <a:gd name="T41" fmla="*/ 0 h 2385"/>
                      <a:gd name="T42" fmla="*/ 411 w 2136"/>
                      <a:gd name="T43" fmla="*/ 0 h 2385"/>
                      <a:gd name="T44" fmla="*/ 347 w 2136"/>
                      <a:gd name="T45" fmla="*/ 0 h 2385"/>
                      <a:gd name="T46" fmla="*/ 285 w 2136"/>
                      <a:gd name="T47" fmla="*/ 0 h 2385"/>
                      <a:gd name="T48" fmla="*/ 226 w 2136"/>
                      <a:gd name="T49" fmla="*/ 1 h 2385"/>
                      <a:gd name="T50" fmla="*/ 175 w 2136"/>
                      <a:gd name="T51" fmla="*/ 1 h 2385"/>
                      <a:gd name="T52" fmla="*/ 127 w 2136"/>
                      <a:gd name="T53" fmla="*/ 2 h 2385"/>
                      <a:gd name="T54" fmla="*/ 86 w 2136"/>
                      <a:gd name="T55" fmla="*/ 2 h 2385"/>
                      <a:gd name="T56" fmla="*/ 52 w 2136"/>
                      <a:gd name="T57" fmla="*/ 3 h 2385"/>
                      <a:gd name="T58" fmla="*/ 26 w 2136"/>
                      <a:gd name="T59" fmla="*/ 4 h 2385"/>
                      <a:gd name="T60" fmla="*/ 9 w 2136"/>
                      <a:gd name="T61" fmla="*/ 5 h 2385"/>
                      <a:gd name="T62" fmla="*/ 1 w 2136"/>
                      <a:gd name="T63" fmla="*/ 5 h 2385"/>
                      <a:gd name="T64" fmla="*/ 3 w 2136"/>
                      <a:gd name="T65" fmla="*/ 6 h 2385"/>
                      <a:gd name="T66" fmla="*/ 14 w 2136"/>
                      <a:gd name="T67" fmla="*/ 7 h 2385"/>
                      <a:gd name="T68" fmla="*/ 34 w 2136"/>
                      <a:gd name="T69" fmla="*/ 8 h 2385"/>
                      <a:gd name="T70" fmla="*/ 62 w 2136"/>
                      <a:gd name="T71" fmla="*/ 9 h 2385"/>
                      <a:gd name="T72" fmla="*/ 99 w 2136"/>
                      <a:gd name="T73" fmla="*/ 9 h 2385"/>
                      <a:gd name="T74" fmla="*/ 142 w 2136"/>
                      <a:gd name="T75" fmla="*/ 10 h 2385"/>
                      <a:gd name="T76" fmla="*/ 190 w 2136"/>
                      <a:gd name="T77" fmla="*/ 10 h 2385"/>
                      <a:gd name="T78" fmla="*/ 245 w 2136"/>
                      <a:gd name="T79" fmla="*/ 11 h 2385"/>
                      <a:gd name="T80" fmla="*/ 305 w 2136"/>
                      <a:gd name="T81" fmla="*/ 12 h 2385"/>
                      <a:gd name="T82" fmla="*/ 368 w 2136"/>
                      <a:gd name="T83" fmla="*/ 12 h 2385"/>
                      <a:gd name="T84" fmla="*/ 435 w 2136"/>
                      <a:gd name="T85" fmla="*/ 12 h 2385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w 2136"/>
                      <a:gd name="T130" fmla="*/ 0 h 2385"/>
                      <a:gd name="T131" fmla="*/ 2136 w 2136"/>
                      <a:gd name="T132" fmla="*/ 2385 h 2385"/>
                    </a:gdLst>
                    <a:ahLst/>
                    <a:cxnLst>
                      <a:cxn ang="T86">
                        <a:pos x="T0" y="T1"/>
                      </a:cxn>
                      <a:cxn ang="T87">
                        <a:pos x="T2" y="T3"/>
                      </a:cxn>
                      <a:cxn ang="T88">
                        <a:pos x="T4" y="T5"/>
                      </a:cxn>
                      <a:cxn ang="T89">
                        <a:pos x="T6" y="T7"/>
                      </a:cxn>
                      <a:cxn ang="T90">
                        <a:pos x="T8" y="T9"/>
                      </a:cxn>
                      <a:cxn ang="T91">
                        <a:pos x="T10" y="T11"/>
                      </a:cxn>
                      <a:cxn ang="T92">
                        <a:pos x="T12" y="T13"/>
                      </a:cxn>
                      <a:cxn ang="T93">
                        <a:pos x="T14" y="T15"/>
                      </a:cxn>
                      <a:cxn ang="T94">
                        <a:pos x="T16" y="T17"/>
                      </a:cxn>
                      <a:cxn ang="T95">
                        <a:pos x="T18" y="T19"/>
                      </a:cxn>
                      <a:cxn ang="T96">
                        <a:pos x="T20" y="T21"/>
                      </a:cxn>
                      <a:cxn ang="T97">
                        <a:pos x="T22" y="T23"/>
                      </a:cxn>
                      <a:cxn ang="T98">
                        <a:pos x="T24" y="T25"/>
                      </a:cxn>
                      <a:cxn ang="T99">
                        <a:pos x="T26" y="T27"/>
                      </a:cxn>
                      <a:cxn ang="T100">
                        <a:pos x="T28" y="T29"/>
                      </a:cxn>
                      <a:cxn ang="T101">
                        <a:pos x="T30" y="T31"/>
                      </a:cxn>
                      <a:cxn ang="T102">
                        <a:pos x="T32" y="T33"/>
                      </a:cxn>
                      <a:cxn ang="T103">
                        <a:pos x="T34" y="T35"/>
                      </a:cxn>
                      <a:cxn ang="T104">
                        <a:pos x="T36" y="T37"/>
                      </a:cxn>
                      <a:cxn ang="T105">
                        <a:pos x="T38" y="T39"/>
                      </a:cxn>
                      <a:cxn ang="T106">
                        <a:pos x="T40" y="T41"/>
                      </a:cxn>
                      <a:cxn ang="T107">
                        <a:pos x="T42" y="T43"/>
                      </a:cxn>
                      <a:cxn ang="T108">
                        <a:pos x="T44" y="T45"/>
                      </a:cxn>
                      <a:cxn ang="T109">
                        <a:pos x="T46" y="T47"/>
                      </a:cxn>
                      <a:cxn ang="T110">
                        <a:pos x="T48" y="T49"/>
                      </a:cxn>
                      <a:cxn ang="T111">
                        <a:pos x="T50" y="T51"/>
                      </a:cxn>
                      <a:cxn ang="T112">
                        <a:pos x="T52" y="T53"/>
                      </a:cxn>
                      <a:cxn ang="T113">
                        <a:pos x="T54" y="T55"/>
                      </a:cxn>
                      <a:cxn ang="T114">
                        <a:pos x="T56" y="T57"/>
                      </a:cxn>
                      <a:cxn ang="T115">
                        <a:pos x="T58" y="T59"/>
                      </a:cxn>
                      <a:cxn ang="T116">
                        <a:pos x="T60" y="T61"/>
                      </a:cxn>
                      <a:cxn ang="T117">
                        <a:pos x="T62" y="T63"/>
                      </a:cxn>
                      <a:cxn ang="T118">
                        <a:pos x="T64" y="T65"/>
                      </a:cxn>
                      <a:cxn ang="T119">
                        <a:pos x="T66" y="T67"/>
                      </a:cxn>
                      <a:cxn ang="T120">
                        <a:pos x="T68" y="T69"/>
                      </a:cxn>
                      <a:cxn ang="T121">
                        <a:pos x="T70" y="T71"/>
                      </a:cxn>
                      <a:cxn ang="T122">
                        <a:pos x="T72" y="T73"/>
                      </a:cxn>
                      <a:cxn ang="T123">
                        <a:pos x="T74" y="T75"/>
                      </a:cxn>
                      <a:cxn ang="T124">
                        <a:pos x="T76" y="T77"/>
                      </a:cxn>
                      <a:cxn ang="T125">
                        <a:pos x="T78" y="T79"/>
                      </a:cxn>
                      <a:cxn ang="T126">
                        <a:pos x="T80" y="T81"/>
                      </a:cxn>
                      <a:cxn ang="T127">
                        <a:pos x="T82" y="T83"/>
                      </a:cxn>
                      <a:cxn ang="T128">
                        <a:pos x="T84" y="T85"/>
                      </a:cxn>
                    </a:cxnLst>
                    <a:rect l="T129" t="T130" r="T131" b="T132"/>
                    <a:pathLst>
                      <a:path w="2136" h="2385">
                        <a:moveTo>
                          <a:pt x="1069" y="2385"/>
                        </a:moveTo>
                        <a:lnTo>
                          <a:pt x="1124" y="2384"/>
                        </a:lnTo>
                        <a:lnTo>
                          <a:pt x="1178" y="2379"/>
                        </a:lnTo>
                        <a:lnTo>
                          <a:pt x="1232" y="2371"/>
                        </a:lnTo>
                        <a:lnTo>
                          <a:pt x="1284" y="2360"/>
                        </a:lnTo>
                        <a:lnTo>
                          <a:pt x="1336" y="2347"/>
                        </a:lnTo>
                        <a:lnTo>
                          <a:pt x="1386" y="2331"/>
                        </a:lnTo>
                        <a:lnTo>
                          <a:pt x="1436" y="2312"/>
                        </a:lnTo>
                        <a:lnTo>
                          <a:pt x="1484" y="2292"/>
                        </a:lnTo>
                        <a:lnTo>
                          <a:pt x="1532" y="2267"/>
                        </a:lnTo>
                        <a:lnTo>
                          <a:pt x="1578" y="2241"/>
                        </a:lnTo>
                        <a:lnTo>
                          <a:pt x="1622" y="2213"/>
                        </a:lnTo>
                        <a:lnTo>
                          <a:pt x="1666" y="2181"/>
                        </a:lnTo>
                        <a:lnTo>
                          <a:pt x="1708" y="2148"/>
                        </a:lnTo>
                        <a:lnTo>
                          <a:pt x="1747" y="2113"/>
                        </a:lnTo>
                        <a:lnTo>
                          <a:pt x="1786" y="2075"/>
                        </a:lnTo>
                        <a:lnTo>
                          <a:pt x="1823" y="2036"/>
                        </a:lnTo>
                        <a:lnTo>
                          <a:pt x="1859" y="1994"/>
                        </a:lnTo>
                        <a:lnTo>
                          <a:pt x="1893" y="1951"/>
                        </a:lnTo>
                        <a:lnTo>
                          <a:pt x="1924" y="1907"/>
                        </a:lnTo>
                        <a:lnTo>
                          <a:pt x="1953" y="1860"/>
                        </a:lnTo>
                        <a:lnTo>
                          <a:pt x="1982" y="1811"/>
                        </a:lnTo>
                        <a:lnTo>
                          <a:pt x="2007" y="1762"/>
                        </a:lnTo>
                        <a:lnTo>
                          <a:pt x="2030" y="1710"/>
                        </a:lnTo>
                        <a:lnTo>
                          <a:pt x="2052" y="1657"/>
                        </a:lnTo>
                        <a:lnTo>
                          <a:pt x="2071" y="1603"/>
                        </a:lnTo>
                        <a:lnTo>
                          <a:pt x="2088" y="1548"/>
                        </a:lnTo>
                        <a:lnTo>
                          <a:pt x="2102" y="1491"/>
                        </a:lnTo>
                        <a:lnTo>
                          <a:pt x="2114" y="1433"/>
                        </a:lnTo>
                        <a:lnTo>
                          <a:pt x="2124" y="1376"/>
                        </a:lnTo>
                        <a:lnTo>
                          <a:pt x="2130" y="1315"/>
                        </a:lnTo>
                        <a:lnTo>
                          <a:pt x="2135" y="1255"/>
                        </a:lnTo>
                        <a:lnTo>
                          <a:pt x="2136" y="1194"/>
                        </a:lnTo>
                        <a:lnTo>
                          <a:pt x="2135" y="1132"/>
                        </a:lnTo>
                        <a:lnTo>
                          <a:pt x="2130" y="1072"/>
                        </a:lnTo>
                        <a:lnTo>
                          <a:pt x="2124" y="1012"/>
                        </a:lnTo>
                        <a:lnTo>
                          <a:pt x="2114" y="953"/>
                        </a:lnTo>
                        <a:lnTo>
                          <a:pt x="2102" y="895"/>
                        </a:lnTo>
                        <a:lnTo>
                          <a:pt x="2088" y="838"/>
                        </a:lnTo>
                        <a:lnTo>
                          <a:pt x="2071" y="783"/>
                        </a:lnTo>
                        <a:lnTo>
                          <a:pt x="2052" y="729"/>
                        </a:lnTo>
                        <a:lnTo>
                          <a:pt x="2030" y="676"/>
                        </a:lnTo>
                        <a:lnTo>
                          <a:pt x="2007" y="625"/>
                        </a:lnTo>
                        <a:lnTo>
                          <a:pt x="1982" y="575"/>
                        </a:lnTo>
                        <a:lnTo>
                          <a:pt x="1953" y="526"/>
                        </a:lnTo>
                        <a:lnTo>
                          <a:pt x="1924" y="479"/>
                        </a:lnTo>
                        <a:lnTo>
                          <a:pt x="1893" y="434"/>
                        </a:lnTo>
                        <a:lnTo>
                          <a:pt x="1859" y="391"/>
                        </a:lnTo>
                        <a:lnTo>
                          <a:pt x="1823" y="349"/>
                        </a:lnTo>
                        <a:lnTo>
                          <a:pt x="1786" y="310"/>
                        </a:lnTo>
                        <a:lnTo>
                          <a:pt x="1747" y="273"/>
                        </a:lnTo>
                        <a:lnTo>
                          <a:pt x="1708" y="237"/>
                        </a:lnTo>
                        <a:lnTo>
                          <a:pt x="1666" y="204"/>
                        </a:lnTo>
                        <a:lnTo>
                          <a:pt x="1622" y="173"/>
                        </a:lnTo>
                        <a:lnTo>
                          <a:pt x="1578" y="144"/>
                        </a:lnTo>
                        <a:lnTo>
                          <a:pt x="1532" y="118"/>
                        </a:lnTo>
                        <a:lnTo>
                          <a:pt x="1484" y="93"/>
                        </a:lnTo>
                        <a:lnTo>
                          <a:pt x="1436" y="73"/>
                        </a:lnTo>
                        <a:lnTo>
                          <a:pt x="1386" y="54"/>
                        </a:lnTo>
                        <a:lnTo>
                          <a:pt x="1336" y="38"/>
                        </a:lnTo>
                        <a:lnTo>
                          <a:pt x="1284" y="25"/>
                        </a:lnTo>
                        <a:lnTo>
                          <a:pt x="1232" y="14"/>
                        </a:lnTo>
                        <a:lnTo>
                          <a:pt x="1178" y="6"/>
                        </a:lnTo>
                        <a:lnTo>
                          <a:pt x="1124" y="1"/>
                        </a:lnTo>
                        <a:lnTo>
                          <a:pt x="1069" y="0"/>
                        </a:lnTo>
                        <a:lnTo>
                          <a:pt x="1014" y="1"/>
                        </a:lnTo>
                        <a:lnTo>
                          <a:pt x="960" y="6"/>
                        </a:lnTo>
                        <a:lnTo>
                          <a:pt x="906" y="14"/>
                        </a:lnTo>
                        <a:lnTo>
                          <a:pt x="853" y="25"/>
                        </a:lnTo>
                        <a:lnTo>
                          <a:pt x="802" y="38"/>
                        </a:lnTo>
                        <a:lnTo>
                          <a:pt x="751" y="54"/>
                        </a:lnTo>
                        <a:lnTo>
                          <a:pt x="701" y="73"/>
                        </a:lnTo>
                        <a:lnTo>
                          <a:pt x="653" y="93"/>
                        </a:lnTo>
                        <a:lnTo>
                          <a:pt x="606" y="118"/>
                        </a:lnTo>
                        <a:lnTo>
                          <a:pt x="559" y="144"/>
                        </a:lnTo>
                        <a:lnTo>
                          <a:pt x="515" y="173"/>
                        </a:lnTo>
                        <a:lnTo>
                          <a:pt x="471" y="204"/>
                        </a:lnTo>
                        <a:lnTo>
                          <a:pt x="429" y="237"/>
                        </a:lnTo>
                        <a:lnTo>
                          <a:pt x="389" y="273"/>
                        </a:lnTo>
                        <a:lnTo>
                          <a:pt x="350" y="310"/>
                        </a:lnTo>
                        <a:lnTo>
                          <a:pt x="314" y="349"/>
                        </a:lnTo>
                        <a:lnTo>
                          <a:pt x="277" y="391"/>
                        </a:lnTo>
                        <a:lnTo>
                          <a:pt x="244" y="434"/>
                        </a:lnTo>
                        <a:lnTo>
                          <a:pt x="212" y="479"/>
                        </a:lnTo>
                        <a:lnTo>
                          <a:pt x="183" y="526"/>
                        </a:lnTo>
                        <a:lnTo>
                          <a:pt x="155" y="575"/>
                        </a:lnTo>
                        <a:lnTo>
                          <a:pt x="129" y="625"/>
                        </a:lnTo>
                        <a:lnTo>
                          <a:pt x="106" y="676"/>
                        </a:lnTo>
                        <a:lnTo>
                          <a:pt x="84" y="729"/>
                        </a:lnTo>
                        <a:lnTo>
                          <a:pt x="65" y="783"/>
                        </a:lnTo>
                        <a:lnTo>
                          <a:pt x="48" y="838"/>
                        </a:lnTo>
                        <a:lnTo>
                          <a:pt x="34" y="895"/>
                        </a:lnTo>
                        <a:lnTo>
                          <a:pt x="22" y="953"/>
                        </a:lnTo>
                        <a:lnTo>
                          <a:pt x="12" y="1012"/>
                        </a:lnTo>
                        <a:lnTo>
                          <a:pt x="6" y="1072"/>
                        </a:lnTo>
                        <a:lnTo>
                          <a:pt x="1" y="1132"/>
                        </a:lnTo>
                        <a:lnTo>
                          <a:pt x="0" y="1194"/>
                        </a:lnTo>
                        <a:lnTo>
                          <a:pt x="1" y="1255"/>
                        </a:lnTo>
                        <a:lnTo>
                          <a:pt x="6" y="1315"/>
                        </a:lnTo>
                        <a:lnTo>
                          <a:pt x="12" y="1376"/>
                        </a:lnTo>
                        <a:lnTo>
                          <a:pt x="22" y="1433"/>
                        </a:lnTo>
                        <a:lnTo>
                          <a:pt x="34" y="1491"/>
                        </a:lnTo>
                        <a:lnTo>
                          <a:pt x="48" y="1548"/>
                        </a:lnTo>
                        <a:lnTo>
                          <a:pt x="65" y="1603"/>
                        </a:lnTo>
                        <a:lnTo>
                          <a:pt x="84" y="1657"/>
                        </a:lnTo>
                        <a:lnTo>
                          <a:pt x="106" y="1710"/>
                        </a:lnTo>
                        <a:lnTo>
                          <a:pt x="129" y="1762"/>
                        </a:lnTo>
                        <a:lnTo>
                          <a:pt x="155" y="1811"/>
                        </a:lnTo>
                        <a:lnTo>
                          <a:pt x="183" y="1860"/>
                        </a:lnTo>
                        <a:lnTo>
                          <a:pt x="212" y="1907"/>
                        </a:lnTo>
                        <a:lnTo>
                          <a:pt x="244" y="1951"/>
                        </a:lnTo>
                        <a:lnTo>
                          <a:pt x="277" y="1994"/>
                        </a:lnTo>
                        <a:lnTo>
                          <a:pt x="314" y="2036"/>
                        </a:lnTo>
                        <a:lnTo>
                          <a:pt x="350" y="2075"/>
                        </a:lnTo>
                        <a:lnTo>
                          <a:pt x="389" y="2113"/>
                        </a:lnTo>
                        <a:lnTo>
                          <a:pt x="429" y="2148"/>
                        </a:lnTo>
                        <a:lnTo>
                          <a:pt x="471" y="2181"/>
                        </a:lnTo>
                        <a:lnTo>
                          <a:pt x="515" y="2213"/>
                        </a:lnTo>
                        <a:lnTo>
                          <a:pt x="559" y="2241"/>
                        </a:lnTo>
                        <a:lnTo>
                          <a:pt x="606" y="2267"/>
                        </a:lnTo>
                        <a:lnTo>
                          <a:pt x="653" y="2292"/>
                        </a:lnTo>
                        <a:lnTo>
                          <a:pt x="701" y="2312"/>
                        </a:lnTo>
                        <a:lnTo>
                          <a:pt x="751" y="2331"/>
                        </a:lnTo>
                        <a:lnTo>
                          <a:pt x="802" y="2347"/>
                        </a:lnTo>
                        <a:lnTo>
                          <a:pt x="853" y="2360"/>
                        </a:lnTo>
                        <a:lnTo>
                          <a:pt x="906" y="2371"/>
                        </a:lnTo>
                        <a:lnTo>
                          <a:pt x="960" y="2379"/>
                        </a:lnTo>
                        <a:lnTo>
                          <a:pt x="1014" y="2384"/>
                        </a:lnTo>
                        <a:lnTo>
                          <a:pt x="1069" y="2385"/>
                        </a:lnTo>
                        <a:close/>
                      </a:path>
                    </a:pathLst>
                  </a:custGeom>
                  <a:solidFill>
                    <a:srgbClr val="000066"/>
                  </a:solidFill>
                  <a:ln w="9525">
                    <a:solidFill>
                      <a:srgbClr val="000066"/>
                    </a:solidFill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3" name="Freeform 12"/>
                  <p:cNvSpPr>
                    <a:spLocks/>
                  </p:cNvSpPr>
                  <p:nvPr/>
                </p:nvSpPr>
                <p:spPr bwMode="auto">
                  <a:xfrm>
                    <a:off x="2021" y="1737"/>
                    <a:ext cx="1730" cy="857"/>
                  </a:xfrm>
                  <a:custGeom>
                    <a:avLst/>
                    <a:gdLst>
                      <a:gd name="T0" fmla="*/ 333 w 2136"/>
                      <a:gd name="T1" fmla="*/ 5 h 2385"/>
                      <a:gd name="T2" fmla="*/ 377 w 2136"/>
                      <a:gd name="T3" fmla="*/ 5 h 2385"/>
                      <a:gd name="T4" fmla="*/ 420 w 2136"/>
                      <a:gd name="T5" fmla="*/ 5 h 2385"/>
                      <a:gd name="T6" fmla="*/ 458 w 2136"/>
                      <a:gd name="T7" fmla="*/ 5 h 2385"/>
                      <a:gd name="T8" fmla="*/ 493 w 2136"/>
                      <a:gd name="T9" fmla="*/ 5 h 2385"/>
                      <a:gd name="T10" fmla="*/ 525 w 2136"/>
                      <a:gd name="T11" fmla="*/ 4 h 2385"/>
                      <a:gd name="T12" fmla="*/ 552 w 2136"/>
                      <a:gd name="T13" fmla="*/ 4 h 2385"/>
                      <a:gd name="T14" fmla="*/ 573 w 2136"/>
                      <a:gd name="T15" fmla="*/ 4 h 2385"/>
                      <a:gd name="T16" fmla="*/ 590 w 2136"/>
                      <a:gd name="T17" fmla="*/ 3 h 2385"/>
                      <a:gd name="T18" fmla="*/ 599 w 2136"/>
                      <a:gd name="T19" fmla="*/ 3 h 2385"/>
                      <a:gd name="T20" fmla="*/ 603 w 2136"/>
                      <a:gd name="T21" fmla="*/ 3 h 2385"/>
                      <a:gd name="T22" fmla="*/ 599 w 2136"/>
                      <a:gd name="T23" fmla="*/ 2 h 2385"/>
                      <a:gd name="T24" fmla="*/ 590 w 2136"/>
                      <a:gd name="T25" fmla="*/ 2 h 2385"/>
                      <a:gd name="T26" fmla="*/ 573 w 2136"/>
                      <a:gd name="T27" fmla="*/ 1 h 2385"/>
                      <a:gd name="T28" fmla="*/ 552 w 2136"/>
                      <a:gd name="T29" fmla="*/ 1 h 2385"/>
                      <a:gd name="T30" fmla="*/ 525 w 2136"/>
                      <a:gd name="T31" fmla="*/ 1 h 2385"/>
                      <a:gd name="T32" fmla="*/ 493 w 2136"/>
                      <a:gd name="T33" fmla="*/ 1 h 2385"/>
                      <a:gd name="T34" fmla="*/ 458 w 2136"/>
                      <a:gd name="T35" fmla="*/ 0 h 2385"/>
                      <a:gd name="T36" fmla="*/ 420 w 2136"/>
                      <a:gd name="T37" fmla="*/ 0 h 2385"/>
                      <a:gd name="T38" fmla="*/ 377 w 2136"/>
                      <a:gd name="T39" fmla="*/ 0 h 2385"/>
                      <a:gd name="T40" fmla="*/ 333 w 2136"/>
                      <a:gd name="T41" fmla="*/ 0 h 2385"/>
                      <a:gd name="T42" fmla="*/ 287 w 2136"/>
                      <a:gd name="T43" fmla="*/ 0 h 2385"/>
                      <a:gd name="T44" fmla="*/ 241 w 2136"/>
                      <a:gd name="T45" fmla="*/ 0 h 2385"/>
                      <a:gd name="T46" fmla="*/ 198 w 2136"/>
                      <a:gd name="T47" fmla="*/ 0 h 2385"/>
                      <a:gd name="T48" fmla="*/ 158 w 2136"/>
                      <a:gd name="T49" fmla="*/ 0 h 2385"/>
                      <a:gd name="T50" fmla="*/ 121 w 2136"/>
                      <a:gd name="T51" fmla="*/ 0 h 2385"/>
                      <a:gd name="T52" fmla="*/ 88 w 2136"/>
                      <a:gd name="T53" fmla="*/ 1 h 2385"/>
                      <a:gd name="T54" fmla="*/ 61 w 2136"/>
                      <a:gd name="T55" fmla="*/ 1 h 2385"/>
                      <a:gd name="T56" fmla="*/ 36 w 2136"/>
                      <a:gd name="T57" fmla="*/ 1 h 2385"/>
                      <a:gd name="T58" fmla="*/ 19 w 2136"/>
                      <a:gd name="T59" fmla="*/ 2 h 2385"/>
                      <a:gd name="T60" fmla="*/ 6 w 2136"/>
                      <a:gd name="T61" fmla="*/ 2 h 2385"/>
                      <a:gd name="T62" fmla="*/ 1 w 2136"/>
                      <a:gd name="T63" fmla="*/ 3 h 2385"/>
                      <a:gd name="T64" fmla="*/ 2 w 2136"/>
                      <a:gd name="T65" fmla="*/ 3 h 2385"/>
                      <a:gd name="T66" fmla="*/ 10 w 2136"/>
                      <a:gd name="T67" fmla="*/ 3 h 2385"/>
                      <a:gd name="T68" fmla="*/ 23 w 2136"/>
                      <a:gd name="T69" fmla="*/ 4 h 2385"/>
                      <a:gd name="T70" fmla="*/ 44 w 2136"/>
                      <a:gd name="T71" fmla="*/ 4 h 2385"/>
                      <a:gd name="T72" fmla="*/ 69 w 2136"/>
                      <a:gd name="T73" fmla="*/ 4 h 2385"/>
                      <a:gd name="T74" fmla="*/ 98 w 2136"/>
                      <a:gd name="T75" fmla="*/ 4 h 2385"/>
                      <a:gd name="T76" fmla="*/ 133 w 2136"/>
                      <a:gd name="T77" fmla="*/ 5 h 2385"/>
                      <a:gd name="T78" fmla="*/ 171 w 2136"/>
                      <a:gd name="T79" fmla="*/ 5 h 2385"/>
                      <a:gd name="T80" fmla="*/ 211 w 2136"/>
                      <a:gd name="T81" fmla="*/ 5 h 2385"/>
                      <a:gd name="T82" fmla="*/ 256 w 2136"/>
                      <a:gd name="T83" fmla="*/ 5 h 2385"/>
                      <a:gd name="T84" fmla="*/ 302 w 2136"/>
                      <a:gd name="T85" fmla="*/ 5 h 2385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w 2136"/>
                      <a:gd name="T130" fmla="*/ 0 h 2385"/>
                      <a:gd name="T131" fmla="*/ 2136 w 2136"/>
                      <a:gd name="T132" fmla="*/ 2385 h 2385"/>
                    </a:gdLst>
                    <a:ahLst/>
                    <a:cxnLst>
                      <a:cxn ang="T86">
                        <a:pos x="T0" y="T1"/>
                      </a:cxn>
                      <a:cxn ang="T87">
                        <a:pos x="T2" y="T3"/>
                      </a:cxn>
                      <a:cxn ang="T88">
                        <a:pos x="T4" y="T5"/>
                      </a:cxn>
                      <a:cxn ang="T89">
                        <a:pos x="T6" y="T7"/>
                      </a:cxn>
                      <a:cxn ang="T90">
                        <a:pos x="T8" y="T9"/>
                      </a:cxn>
                      <a:cxn ang="T91">
                        <a:pos x="T10" y="T11"/>
                      </a:cxn>
                      <a:cxn ang="T92">
                        <a:pos x="T12" y="T13"/>
                      </a:cxn>
                      <a:cxn ang="T93">
                        <a:pos x="T14" y="T15"/>
                      </a:cxn>
                      <a:cxn ang="T94">
                        <a:pos x="T16" y="T17"/>
                      </a:cxn>
                      <a:cxn ang="T95">
                        <a:pos x="T18" y="T19"/>
                      </a:cxn>
                      <a:cxn ang="T96">
                        <a:pos x="T20" y="T21"/>
                      </a:cxn>
                      <a:cxn ang="T97">
                        <a:pos x="T22" y="T23"/>
                      </a:cxn>
                      <a:cxn ang="T98">
                        <a:pos x="T24" y="T25"/>
                      </a:cxn>
                      <a:cxn ang="T99">
                        <a:pos x="T26" y="T27"/>
                      </a:cxn>
                      <a:cxn ang="T100">
                        <a:pos x="T28" y="T29"/>
                      </a:cxn>
                      <a:cxn ang="T101">
                        <a:pos x="T30" y="T31"/>
                      </a:cxn>
                      <a:cxn ang="T102">
                        <a:pos x="T32" y="T33"/>
                      </a:cxn>
                      <a:cxn ang="T103">
                        <a:pos x="T34" y="T35"/>
                      </a:cxn>
                      <a:cxn ang="T104">
                        <a:pos x="T36" y="T37"/>
                      </a:cxn>
                      <a:cxn ang="T105">
                        <a:pos x="T38" y="T39"/>
                      </a:cxn>
                      <a:cxn ang="T106">
                        <a:pos x="T40" y="T41"/>
                      </a:cxn>
                      <a:cxn ang="T107">
                        <a:pos x="T42" y="T43"/>
                      </a:cxn>
                      <a:cxn ang="T108">
                        <a:pos x="T44" y="T45"/>
                      </a:cxn>
                      <a:cxn ang="T109">
                        <a:pos x="T46" y="T47"/>
                      </a:cxn>
                      <a:cxn ang="T110">
                        <a:pos x="T48" y="T49"/>
                      </a:cxn>
                      <a:cxn ang="T111">
                        <a:pos x="T50" y="T51"/>
                      </a:cxn>
                      <a:cxn ang="T112">
                        <a:pos x="T52" y="T53"/>
                      </a:cxn>
                      <a:cxn ang="T113">
                        <a:pos x="T54" y="T55"/>
                      </a:cxn>
                      <a:cxn ang="T114">
                        <a:pos x="T56" y="T57"/>
                      </a:cxn>
                      <a:cxn ang="T115">
                        <a:pos x="T58" y="T59"/>
                      </a:cxn>
                      <a:cxn ang="T116">
                        <a:pos x="T60" y="T61"/>
                      </a:cxn>
                      <a:cxn ang="T117">
                        <a:pos x="T62" y="T63"/>
                      </a:cxn>
                      <a:cxn ang="T118">
                        <a:pos x="T64" y="T65"/>
                      </a:cxn>
                      <a:cxn ang="T119">
                        <a:pos x="T66" y="T67"/>
                      </a:cxn>
                      <a:cxn ang="T120">
                        <a:pos x="T68" y="T69"/>
                      </a:cxn>
                      <a:cxn ang="T121">
                        <a:pos x="T70" y="T71"/>
                      </a:cxn>
                      <a:cxn ang="T122">
                        <a:pos x="T72" y="T73"/>
                      </a:cxn>
                      <a:cxn ang="T123">
                        <a:pos x="T74" y="T75"/>
                      </a:cxn>
                      <a:cxn ang="T124">
                        <a:pos x="T76" y="T77"/>
                      </a:cxn>
                      <a:cxn ang="T125">
                        <a:pos x="T78" y="T79"/>
                      </a:cxn>
                      <a:cxn ang="T126">
                        <a:pos x="T80" y="T81"/>
                      </a:cxn>
                      <a:cxn ang="T127">
                        <a:pos x="T82" y="T83"/>
                      </a:cxn>
                      <a:cxn ang="T128">
                        <a:pos x="T84" y="T85"/>
                      </a:cxn>
                    </a:cxnLst>
                    <a:rect l="T129" t="T130" r="T131" b="T132"/>
                    <a:pathLst>
                      <a:path w="2136" h="2385">
                        <a:moveTo>
                          <a:pt x="1069" y="2385"/>
                        </a:moveTo>
                        <a:lnTo>
                          <a:pt x="1124" y="2384"/>
                        </a:lnTo>
                        <a:lnTo>
                          <a:pt x="1178" y="2379"/>
                        </a:lnTo>
                        <a:lnTo>
                          <a:pt x="1232" y="2371"/>
                        </a:lnTo>
                        <a:lnTo>
                          <a:pt x="1284" y="2360"/>
                        </a:lnTo>
                        <a:lnTo>
                          <a:pt x="1336" y="2347"/>
                        </a:lnTo>
                        <a:lnTo>
                          <a:pt x="1386" y="2331"/>
                        </a:lnTo>
                        <a:lnTo>
                          <a:pt x="1436" y="2312"/>
                        </a:lnTo>
                        <a:lnTo>
                          <a:pt x="1484" y="2292"/>
                        </a:lnTo>
                        <a:lnTo>
                          <a:pt x="1532" y="2267"/>
                        </a:lnTo>
                        <a:lnTo>
                          <a:pt x="1578" y="2241"/>
                        </a:lnTo>
                        <a:lnTo>
                          <a:pt x="1622" y="2213"/>
                        </a:lnTo>
                        <a:lnTo>
                          <a:pt x="1666" y="2181"/>
                        </a:lnTo>
                        <a:lnTo>
                          <a:pt x="1708" y="2148"/>
                        </a:lnTo>
                        <a:lnTo>
                          <a:pt x="1747" y="2113"/>
                        </a:lnTo>
                        <a:lnTo>
                          <a:pt x="1786" y="2075"/>
                        </a:lnTo>
                        <a:lnTo>
                          <a:pt x="1823" y="2036"/>
                        </a:lnTo>
                        <a:lnTo>
                          <a:pt x="1859" y="1994"/>
                        </a:lnTo>
                        <a:lnTo>
                          <a:pt x="1893" y="1951"/>
                        </a:lnTo>
                        <a:lnTo>
                          <a:pt x="1924" y="1907"/>
                        </a:lnTo>
                        <a:lnTo>
                          <a:pt x="1953" y="1860"/>
                        </a:lnTo>
                        <a:lnTo>
                          <a:pt x="1982" y="1811"/>
                        </a:lnTo>
                        <a:lnTo>
                          <a:pt x="2007" y="1762"/>
                        </a:lnTo>
                        <a:lnTo>
                          <a:pt x="2030" y="1710"/>
                        </a:lnTo>
                        <a:lnTo>
                          <a:pt x="2052" y="1657"/>
                        </a:lnTo>
                        <a:lnTo>
                          <a:pt x="2071" y="1603"/>
                        </a:lnTo>
                        <a:lnTo>
                          <a:pt x="2088" y="1548"/>
                        </a:lnTo>
                        <a:lnTo>
                          <a:pt x="2102" y="1491"/>
                        </a:lnTo>
                        <a:lnTo>
                          <a:pt x="2114" y="1433"/>
                        </a:lnTo>
                        <a:lnTo>
                          <a:pt x="2124" y="1376"/>
                        </a:lnTo>
                        <a:lnTo>
                          <a:pt x="2130" y="1315"/>
                        </a:lnTo>
                        <a:lnTo>
                          <a:pt x="2135" y="1255"/>
                        </a:lnTo>
                        <a:lnTo>
                          <a:pt x="2136" y="1194"/>
                        </a:lnTo>
                        <a:lnTo>
                          <a:pt x="2135" y="1132"/>
                        </a:lnTo>
                        <a:lnTo>
                          <a:pt x="2130" y="1072"/>
                        </a:lnTo>
                        <a:lnTo>
                          <a:pt x="2124" y="1012"/>
                        </a:lnTo>
                        <a:lnTo>
                          <a:pt x="2114" y="953"/>
                        </a:lnTo>
                        <a:lnTo>
                          <a:pt x="2102" y="895"/>
                        </a:lnTo>
                        <a:lnTo>
                          <a:pt x="2088" y="838"/>
                        </a:lnTo>
                        <a:lnTo>
                          <a:pt x="2071" y="783"/>
                        </a:lnTo>
                        <a:lnTo>
                          <a:pt x="2052" y="729"/>
                        </a:lnTo>
                        <a:lnTo>
                          <a:pt x="2030" y="676"/>
                        </a:lnTo>
                        <a:lnTo>
                          <a:pt x="2007" y="625"/>
                        </a:lnTo>
                        <a:lnTo>
                          <a:pt x="1982" y="575"/>
                        </a:lnTo>
                        <a:lnTo>
                          <a:pt x="1953" y="526"/>
                        </a:lnTo>
                        <a:lnTo>
                          <a:pt x="1924" y="479"/>
                        </a:lnTo>
                        <a:lnTo>
                          <a:pt x="1893" y="434"/>
                        </a:lnTo>
                        <a:lnTo>
                          <a:pt x="1859" y="391"/>
                        </a:lnTo>
                        <a:lnTo>
                          <a:pt x="1823" y="349"/>
                        </a:lnTo>
                        <a:lnTo>
                          <a:pt x="1786" y="310"/>
                        </a:lnTo>
                        <a:lnTo>
                          <a:pt x="1747" y="273"/>
                        </a:lnTo>
                        <a:lnTo>
                          <a:pt x="1708" y="237"/>
                        </a:lnTo>
                        <a:lnTo>
                          <a:pt x="1666" y="204"/>
                        </a:lnTo>
                        <a:lnTo>
                          <a:pt x="1622" y="173"/>
                        </a:lnTo>
                        <a:lnTo>
                          <a:pt x="1578" y="144"/>
                        </a:lnTo>
                        <a:lnTo>
                          <a:pt x="1532" y="118"/>
                        </a:lnTo>
                        <a:lnTo>
                          <a:pt x="1484" y="93"/>
                        </a:lnTo>
                        <a:lnTo>
                          <a:pt x="1436" y="73"/>
                        </a:lnTo>
                        <a:lnTo>
                          <a:pt x="1386" y="54"/>
                        </a:lnTo>
                        <a:lnTo>
                          <a:pt x="1336" y="38"/>
                        </a:lnTo>
                        <a:lnTo>
                          <a:pt x="1284" y="25"/>
                        </a:lnTo>
                        <a:lnTo>
                          <a:pt x="1232" y="14"/>
                        </a:lnTo>
                        <a:lnTo>
                          <a:pt x="1178" y="6"/>
                        </a:lnTo>
                        <a:lnTo>
                          <a:pt x="1124" y="1"/>
                        </a:lnTo>
                        <a:lnTo>
                          <a:pt x="1069" y="0"/>
                        </a:lnTo>
                        <a:lnTo>
                          <a:pt x="1014" y="1"/>
                        </a:lnTo>
                        <a:lnTo>
                          <a:pt x="960" y="6"/>
                        </a:lnTo>
                        <a:lnTo>
                          <a:pt x="906" y="14"/>
                        </a:lnTo>
                        <a:lnTo>
                          <a:pt x="853" y="25"/>
                        </a:lnTo>
                        <a:lnTo>
                          <a:pt x="802" y="38"/>
                        </a:lnTo>
                        <a:lnTo>
                          <a:pt x="751" y="54"/>
                        </a:lnTo>
                        <a:lnTo>
                          <a:pt x="701" y="73"/>
                        </a:lnTo>
                        <a:lnTo>
                          <a:pt x="653" y="93"/>
                        </a:lnTo>
                        <a:lnTo>
                          <a:pt x="606" y="118"/>
                        </a:lnTo>
                        <a:lnTo>
                          <a:pt x="559" y="144"/>
                        </a:lnTo>
                        <a:lnTo>
                          <a:pt x="515" y="173"/>
                        </a:lnTo>
                        <a:lnTo>
                          <a:pt x="471" y="204"/>
                        </a:lnTo>
                        <a:lnTo>
                          <a:pt x="429" y="237"/>
                        </a:lnTo>
                        <a:lnTo>
                          <a:pt x="389" y="273"/>
                        </a:lnTo>
                        <a:lnTo>
                          <a:pt x="350" y="310"/>
                        </a:lnTo>
                        <a:lnTo>
                          <a:pt x="314" y="349"/>
                        </a:lnTo>
                        <a:lnTo>
                          <a:pt x="277" y="391"/>
                        </a:lnTo>
                        <a:lnTo>
                          <a:pt x="244" y="434"/>
                        </a:lnTo>
                        <a:lnTo>
                          <a:pt x="212" y="479"/>
                        </a:lnTo>
                        <a:lnTo>
                          <a:pt x="183" y="526"/>
                        </a:lnTo>
                        <a:lnTo>
                          <a:pt x="155" y="575"/>
                        </a:lnTo>
                        <a:lnTo>
                          <a:pt x="129" y="625"/>
                        </a:lnTo>
                        <a:lnTo>
                          <a:pt x="106" y="676"/>
                        </a:lnTo>
                        <a:lnTo>
                          <a:pt x="84" y="729"/>
                        </a:lnTo>
                        <a:lnTo>
                          <a:pt x="65" y="783"/>
                        </a:lnTo>
                        <a:lnTo>
                          <a:pt x="48" y="838"/>
                        </a:lnTo>
                        <a:lnTo>
                          <a:pt x="34" y="895"/>
                        </a:lnTo>
                        <a:lnTo>
                          <a:pt x="22" y="953"/>
                        </a:lnTo>
                        <a:lnTo>
                          <a:pt x="12" y="1012"/>
                        </a:lnTo>
                        <a:lnTo>
                          <a:pt x="6" y="1072"/>
                        </a:lnTo>
                        <a:lnTo>
                          <a:pt x="1" y="1132"/>
                        </a:lnTo>
                        <a:lnTo>
                          <a:pt x="0" y="1194"/>
                        </a:lnTo>
                        <a:lnTo>
                          <a:pt x="1" y="1255"/>
                        </a:lnTo>
                        <a:lnTo>
                          <a:pt x="6" y="1315"/>
                        </a:lnTo>
                        <a:lnTo>
                          <a:pt x="12" y="1376"/>
                        </a:lnTo>
                        <a:lnTo>
                          <a:pt x="22" y="1433"/>
                        </a:lnTo>
                        <a:lnTo>
                          <a:pt x="34" y="1491"/>
                        </a:lnTo>
                        <a:lnTo>
                          <a:pt x="48" y="1548"/>
                        </a:lnTo>
                        <a:lnTo>
                          <a:pt x="65" y="1603"/>
                        </a:lnTo>
                        <a:lnTo>
                          <a:pt x="84" y="1657"/>
                        </a:lnTo>
                        <a:lnTo>
                          <a:pt x="106" y="1710"/>
                        </a:lnTo>
                        <a:lnTo>
                          <a:pt x="129" y="1762"/>
                        </a:lnTo>
                        <a:lnTo>
                          <a:pt x="155" y="1811"/>
                        </a:lnTo>
                        <a:lnTo>
                          <a:pt x="183" y="1860"/>
                        </a:lnTo>
                        <a:lnTo>
                          <a:pt x="212" y="1907"/>
                        </a:lnTo>
                        <a:lnTo>
                          <a:pt x="244" y="1951"/>
                        </a:lnTo>
                        <a:lnTo>
                          <a:pt x="277" y="1994"/>
                        </a:lnTo>
                        <a:lnTo>
                          <a:pt x="314" y="2036"/>
                        </a:lnTo>
                        <a:lnTo>
                          <a:pt x="350" y="2075"/>
                        </a:lnTo>
                        <a:lnTo>
                          <a:pt x="389" y="2113"/>
                        </a:lnTo>
                        <a:lnTo>
                          <a:pt x="429" y="2148"/>
                        </a:lnTo>
                        <a:lnTo>
                          <a:pt x="471" y="2181"/>
                        </a:lnTo>
                        <a:lnTo>
                          <a:pt x="515" y="2213"/>
                        </a:lnTo>
                        <a:lnTo>
                          <a:pt x="559" y="2241"/>
                        </a:lnTo>
                        <a:lnTo>
                          <a:pt x="606" y="2267"/>
                        </a:lnTo>
                        <a:lnTo>
                          <a:pt x="653" y="2292"/>
                        </a:lnTo>
                        <a:lnTo>
                          <a:pt x="701" y="2312"/>
                        </a:lnTo>
                        <a:lnTo>
                          <a:pt x="751" y="2331"/>
                        </a:lnTo>
                        <a:lnTo>
                          <a:pt x="802" y="2347"/>
                        </a:lnTo>
                        <a:lnTo>
                          <a:pt x="853" y="2360"/>
                        </a:lnTo>
                        <a:lnTo>
                          <a:pt x="906" y="2371"/>
                        </a:lnTo>
                        <a:lnTo>
                          <a:pt x="960" y="2379"/>
                        </a:lnTo>
                        <a:lnTo>
                          <a:pt x="1014" y="2384"/>
                        </a:lnTo>
                        <a:lnTo>
                          <a:pt x="1069" y="2385"/>
                        </a:lnTo>
                        <a:close/>
                      </a:path>
                    </a:pathLst>
                  </a:custGeom>
                  <a:solidFill>
                    <a:srgbClr val="3FD6F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4" name="Freeform 13"/>
                  <p:cNvSpPr>
                    <a:spLocks/>
                  </p:cNvSpPr>
                  <p:nvPr/>
                </p:nvSpPr>
                <p:spPr bwMode="auto">
                  <a:xfrm>
                    <a:off x="2079" y="1963"/>
                    <a:ext cx="429" cy="173"/>
                  </a:xfrm>
                  <a:custGeom>
                    <a:avLst/>
                    <a:gdLst>
                      <a:gd name="T0" fmla="*/ 236 w 483"/>
                      <a:gd name="T1" fmla="*/ 0 h 478"/>
                      <a:gd name="T2" fmla="*/ 226 w 483"/>
                      <a:gd name="T3" fmla="*/ 0 h 478"/>
                      <a:gd name="T4" fmla="*/ 215 w 483"/>
                      <a:gd name="T5" fmla="*/ 0 h 478"/>
                      <a:gd name="T6" fmla="*/ 204 w 483"/>
                      <a:gd name="T7" fmla="*/ 0 h 478"/>
                      <a:gd name="T8" fmla="*/ 194 w 483"/>
                      <a:gd name="T9" fmla="*/ 0 h 478"/>
                      <a:gd name="T10" fmla="*/ 184 w 483"/>
                      <a:gd name="T11" fmla="*/ 0 h 478"/>
                      <a:gd name="T12" fmla="*/ 173 w 483"/>
                      <a:gd name="T13" fmla="*/ 0 h 478"/>
                      <a:gd name="T14" fmla="*/ 162 w 483"/>
                      <a:gd name="T15" fmla="*/ 0 h 478"/>
                      <a:gd name="T16" fmla="*/ 152 w 483"/>
                      <a:gd name="T17" fmla="*/ 0 h 478"/>
                      <a:gd name="T18" fmla="*/ 141 w 483"/>
                      <a:gd name="T19" fmla="*/ 0 h 478"/>
                      <a:gd name="T20" fmla="*/ 131 w 483"/>
                      <a:gd name="T21" fmla="*/ 0 h 478"/>
                      <a:gd name="T22" fmla="*/ 121 w 483"/>
                      <a:gd name="T23" fmla="*/ 0 h 478"/>
                      <a:gd name="T24" fmla="*/ 110 w 483"/>
                      <a:gd name="T25" fmla="*/ 0 h 478"/>
                      <a:gd name="T26" fmla="*/ 100 w 483"/>
                      <a:gd name="T27" fmla="*/ 0 h 478"/>
                      <a:gd name="T28" fmla="*/ 91 w 483"/>
                      <a:gd name="T29" fmla="*/ 0 h 478"/>
                      <a:gd name="T30" fmla="*/ 81 w 483"/>
                      <a:gd name="T31" fmla="*/ 0 h 478"/>
                      <a:gd name="T32" fmla="*/ 69 w 483"/>
                      <a:gd name="T33" fmla="*/ 0 h 478"/>
                      <a:gd name="T34" fmla="*/ 55 w 483"/>
                      <a:gd name="T35" fmla="*/ 0 h 478"/>
                      <a:gd name="T36" fmla="*/ 42 w 483"/>
                      <a:gd name="T37" fmla="*/ 0 h 478"/>
                      <a:gd name="T38" fmla="*/ 32 w 483"/>
                      <a:gd name="T39" fmla="*/ 0 h 478"/>
                      <a:gd name="T40" fmla="*/ 22 w 483"/>
                      <a:gd name="T41" fmla="*/ 0 h 478"/>
                      <a:gd name="T42" fmla="*/ 14 w 483"/>
                      <a:gd name="T43" fmla="*/ 1 h 478"/>
                      <a:gd name="T44" fmla="*/ 8 w 483"/>
                      <a:gd name="T45" fmla="*/ 1 h 478"/>
                      <a:gd name="T46" fmla="*/ 4 w 483"/>
                      <a:gd name="T47" fmla="*/ 1 h 478"/>
                      <a:gd name="T48" fmla="*/ 0 w 483"/>
                      <a:gd name="T49" fmla="*/ 1 h 478"/>
                      <a:gd name="T50" fmla="*/ 219 w 483"/>
                      <a:gd name="T51" fmla="*/ 1 h 478"/>
                      <a:gd name="T52" fmla="*/ 220 w 483"/>
                      <a:gd name="T53" fmla="*/ 1 h 478"/>
                      <a:gd name="T54" fmla="*/ 221 w 483"/>
                      <a:gd name="T55" fmla="*/ 1 h 478"/>
                      <a:gd name="T56" fmla="*/ 222 w 483"/>
                      <a:gd name="T57" fmla="*/ 1 h 478"/>
                      <a:gd name="T58" fmla="*/ 225 w 483"/>
                      <a:gd name="T59" fmla="*/ 0 h 478"/>
                      <a:gd name="T60" fmla="*/ 226 w 483"/>
                      <a:gd name="T61" fmla="*/ 0 h 478"/>
                      <a:gd name="T62" fmla="*/ 230 w 483"/>
                      <a:gd name="T63" fmla="*/ 0 h 478"/>
                      <a:gd name="T64" fmla="*/ 234 w 483"/>
                      <a:gd name="T65" fmla="*/ 0 h 478"/>
                      <a:gd name="T66" fmla="*/ 236 w 483"/>
                      <a:gd name="T67" fmla="*/ 0 h 478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483"/>
                      <a:gd name="T103" fmla="*/ 0 h 478"/>
                      <a:gd name="T104" fmla="*/ 483 w 483"/>
                      <a:gd name="T105" fmla="*/ 478 h 478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483" h="478">
                        <a:moveTo>
                          <a:pt x="483" y="56"/>
                        </a:moveTo>
                        <a:lnTo>
                          <a:pt x="461" y="54"/>
                        </a:lnTo>
                        <a:lnTo>
                          <a:pt x="439" y="51"/>
                        </a:lnTo>
                        <a:lnTo>
                          <a:pt x="417" y="47"/>
                        </a:lnTo>
                        <a:lnTo>
                          <a:pt x="395" y="45"/>
                        </a:lnTo>
                        <a:lnTo>
                          <a:pt x="374" y="41"/>
                        </a:lnTo>
                        <a:lnTo>
                          <a:pt x="352" y="39"/>
                        </a:lnTo>
                        <a:lnTo>
                          <a:pt x="330" y="35"/>
                        </a:lnTo>
                        <a:lnTo>
                          <a:pt x="309" y="31"/>
                        </a:lnTo>
                        <a:lnTo>
                          <a:pt x="288" y="28"/>
                        </a:lnTo>
                        <a:lnTo>
                          <a:pt x="266" y="24"/>
                        </a:lnTo>
                        <a:lnTo>
                          <a:pt x="245" y="20"/>
                        </a:lnTo>
                        <a:lnTo>
                          <a:pt x="225" y="17"/>
                        </a:lnTo>
                        <a:lnTo>
                          <a:pt x="204" y="13"/>
                        </a:lnTo>
                        <a:lnTo>
                          <a:pt x="183" y="8"/>
                        </a:lnTo>
                        <a:lnTo>
                          <a:pt x="163" y="4"/>
                        </a:lnTo>
                        <a:lnTo>
                          <a:pt x="142" y="0"/>
                        </a:lnTo>
                        <a:lnTo>
                          <a:pt x="113" y="54"/>
                        </a:lnTo>
                        <a:lnTo>
                          <a:pt x="87" y="109"/>
                        </a:lnTo>
                        <a:lnTo>
                          <a:pt x="65" y="165"/>
                        </a:lnTo>
                        <a:lnTo>
                          <a:pt x="45" y="226"/>
                        </a:lnTo>
                        <a:lnTo>
                          <a:pt x="29" y="286"/>
                        </a:lnTo>
                        <a:lnTo>
                          <a:pt x="15" y="349"/>
                        </a:lnTo>
                        <a:lnTo>
                          <a:pt x="5" y="413"/>
                        </a:lnTo>
                        <a:lnTo>
                          <a:pt x="0" y="478"/>
                        </a:lnTo>
                        <a:lnTo>
                          <a:pt x="446" y="478"/>
                        </a:lnTo>
                        <a:lnTo>
                          <a:pt x="448" y="424"/>
                        </a:lnTo>
                        <a:lnTo>
                          <a:pt x="450" y="370"/>
                        </a:lnTo>
                        <a:lnTo>
                          <a:pt x="454" y="317"/>
                        </a:lnTo>
                        <a:lnTo>
                          <a:pt x="458" y="263"/>
                        </a:lnTo>
                        <a:lnTo>
                          <a:pt x="462" y="211"/>
                        </a:lnTo>
                        <a:lnTo>
                          <a:pt x="469" y="158"/>
                        </a:lnTo>
                        <a:lnTo>
                          <a:pt x="476" y="106"/>
                        </a:lnTo>
                        <a:lnTo>
                          <a:pt x="483" y="56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5" name="Freeform 14"/>
                  <p:cNvSpPr>
                    <a:spLocks/>
                  </p:cNvSpPr>
                  <p:nvPr/>
                </p:nvSpPr>
                <p:spPr bwMode="auto">
                  <a:xfrm>
                    <a:off x="2281" y="1805"/>
                    <a:ext cx="365" cy="128"/>
                  </a:xfrm>
                  <a:custGeom>
                    <a:avLst/>
                    <a:gdLst>
                      <a:gd name="T0" fmla="*/ 198 w 412"/>
                      <a:gd name="T1" fmla="*/ 0 h 359"/>
                      <a:gd name="T2" fmla="*/ 185 w 412"/>
                      <a:gd name="T3" fmla="*/ 0 h 359"/>
                      <a:gd name="T4" fmla="*/ 170 w 412"/>
                      <a:gd name="T5" fmla="*/ 0 h 359"/>
                      <a:gd name="T6" fmla="*/ 157 w 412"/>
                      <a:gd name="T7" fmla="*/ 0 h 359"/>
                      <a:gd name="T8" fmla="*/ 144 w 412"/>
                      <a:gd name="T9" fmla="*/ 0 h 359"/>
                      <a:gd name="T10" fmla="*/ 130 w 412"/>
                      <a:gd name="T11" fmla="*/ 0 h 359"/>
                      <a:gd name="T12" fmla="*/ 117 w 412"/>
                      <a:gd name="T13" fmla="*/ 0 h 359"/>
                      <a:gd name="T14" fmla="*/ 103 w 412"/>
                      <a:gd name="T15" fmla="*/ 0 h 359"/>
                      <a:gd name="T16" fmla="*/ 90 w 412"/>
                      <a:gd name="T17" fmla="*/ 0 h 359"/>
                      <a:gd name="T18" fmla="*/ 79 w 412"/>
                      <a:gd name="T19" fmla="*/ 0 h 359"/>
                      <a:gd name="T20" fmla="*/ 66 w 412"/>
                      <a:gd name="T21" fmla="*/ 0 h 359"/>
                      <a:gd name="T22" fmla="*/ 53 w 412"/>
                      <a:gd name="T23" fmla="*/ 0 h 359"/>
                      <a:gd name="T24" fmla="*/ 42 w 412"/>
                      <a:gd name="T25" fmla="*/ 0 h 359"/>
                      <a:gd name="T26" fmla="*/ 31 w 412"/>
                      <a:gd name="T27" fmla="*/ 0 h 359"/>
                      <a:gd name="T28" fmla="*/ 20 w 412"/>
                      <a:gd name="T29" fmla="*/ 0 h 359"/>
                      <a:gd name="T30" fmla="*/ 10 w 412"/>
                      <a:gd name="T31" fmla="*/ 1 h 359"/>
                      <a:gd name="T32" fmla="*/ 0 w 412"/>
                      <a:gd name="T33" fmla="*/ 1 h 359"/>
                      <a:gd name="T34" fmla="*/ 8 w 412"/>
                      <a:gd name="T35" fmla="*/ 1 h 359"/>
                      <a:gd name="T36" fmla="*/ 17 w 412"/>
                      <a:gd name="T37" fmla="*/ 1 h 359"/>
                      <a:gd name="T38" fmla="*/ 25 w 412"/>
                      <a:gd name="T39" fmla="*/ 1 h 359"/>
                      <a:gd name="T40" fmla="*/ 33 w 412"/>
                      <a:gd name="T41" fmla="*/ 1 h 359"/>
                      <a:gd name="T42" fmla="*/ 41 w 412"/>
                      <a:gd name="T43" fmla="*/ 1 h 359"/>
                      <a:gd name="T44" fmla="*/ 50 w 412"/>
                      <a:gd name="T45" fmla="*/ 1 h 359"/>
                      <a:gd name="T46" fmla="*/ 58 w 412"/>
                      <a:gd name="T47" fmla="*/ 1 h 359"/>
                      <a:gd name="T48" fmla="*/ 67 w 412"/>
                      <a:gd name="T49" fmla="*/ 1 h 359"/>
                      <a:gd name="T50" fmla="*/ 75 w 412"/>
                      <a:gd name="T51" fmla="*/ 1 h 359"/>
                      <a:gd name="T52" fmla="*/ 83 w 412"/>
                      <a:gd name="T53" fmla="*/ 1 h 359"/>
                      <a:gd name="T54" fmla="*/ 93 w 412"/>
                      <a:gd name="T55" fmla="*/ 1 h 359"/>
                      <a:gd name="T56" fmla="*/ 101 w 412"/>
                      <a:gd name="T57" fmla="*/ 1 h 359"/>
                      <a:gd name="T58" fmla="*/ 111 w 412"/>
                      <a:gd name="T59" fmla="*/ 1 h 359"/>
                      <a:gd name="T60" fmla="*/ 119 w 412"/>
                      <a:gd name="T61" fmla="*/ 1 h 359"/>
                      <a:gd name="T62" fmla="*/ 128 w 412"/>
                      <a:gd name="T63" fmla="*/ 1 h 359"/>
                      <a:gd name="T64" fmla="*/ 137 w 412"/>
                      <a:gd name="T65" fmla="*/ 1 h 359"/>
                      <a:gd name="T66" fmla="*/ 143 w 412"/>
                      <a:gd name="T67" fmla="*/ 1 h 359"/>
                      <a:gd name="T68" fmla="*/ 149 w 412"/>
                      <a:gd name="T69" fmla="*/ 0 h 359"/>
                      <a:gd name="T70" fmla="*/ 156 w 412"/>
                      <a:gd name="T71" fmla="*/ 0 h 359"/>
                      <a:gd name="T72" fmla="*/ 165 w 412"/>
                      <a:gd name="T73" fmla="*/ 0 h 359"/>
                      <a:gd name="T74" fmla="*/ 174 w 412"/>
                      <a:gd name="T75" fmla="*/ 0 h 359"/>
                      <a:gd name="T76" fmla="*/ 181 w 412"/>
                      <a:gd name="T77" fmla="*/ 0 h 359"/>
                      <a:gd name="T78" fmla="*/ 190 w 412"/>
                      <a:gd name="T79" fmla="*/ 0 h 359"/>
                      <a:gd name="T80" fmla="*/ 198 w 412"/>
                      <a:gd name="T81" fmla="*/ 0 h 359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412"/>
                      <a:gd name="T124" fmla="*/ 0 h 359"/>
                      <a:gd name="T125" fmla="*/ 412 w 412"/>
                      <a:gd name="T126" fmla="*/ 359 h 359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412" h="359">
                        <a:moveTo>
                          <a:pt x="412" y="0"/>
                        </a:moveTo>
                        <a:lnTo>
                          <a:pt x="383" y="11"/>
                        </a:lnTo>
                        <a:lnTo>
                          <a:pt x="353" y="25"/>
                        </a:lnTo>
                        <a:lnTo>
                          <a:pt x="325" y="39"/>
                        </a:lnTo>
                        <a:lnTo>
                          <a:pt x="297" y="55"/>
                        </a:lnTo>
                        <a:lnTo>
                          <a:pt x="269" y="72"/>
                        </a:lnTo>
                        <a:lnTo>
                          <a:pt x="241" y="91"/>
                        </a:lnTo>
                        <a:lnTo>
                          <a:pt x="213" y="109"/>
                        </a:lnTo>
                        <a:lnTo>
                          <a:pt x="187" y="130"/>
                        </a:lnTo>
                        <a:lnTo>
                          <a:pt x="161" y="151"/>
                        </a:lnTo>
                        <a:lnTo>
                          <a:pt x="135" y="173"/>
                        </a:lnTo>
                        <a:lnTo>
                          <a:pt x="111" y="195"/>
                        </a:lnTo>
                        <a:lnTo>
                          <a:pt x="87" y="219"/>
                        </a:lnTo>
                        <a:lnTo>
                          <a:pt x="64" y="243"/>
                        </a:lnTo>
                        <a:lnTo>
                          <a:pt x="42" y="268"/>
                        </a:lnTo>
                        <a:lnTo>
                          <a:pt x="20" y="293"/>
                        </a:lnTo>
                        <a:lnTo>
                          <a:pt x="0" y="317"/>
                        </a:lnTo>
                        <a:lnTo>
                          <a:pt x="16" y="321"/>
                        </a:lnTo>
                        <a:lnTo>
                          <a:pt x="34" y="323"/>
                        </a:lnTo>
                        <a:lnTo>
                          <a:pt x="52" y="327"/>
                        </a:lnTo>
                        <a:lnTo>
                          <a:pt x="68" y="329"/>
                        </a:lnTo>
                        <a:lnTo>
                          <a:pt x="86" y="332"/>
                        </a:lnTo>
                        <a:lnTo>
                          <a:pt x="103" y="336"/>
                        </a:lnTo>
                        <a:lnTo>
                          <a:pt x="121" y="338"/>
                        </a:lnTo>
                        <a:lnTo>
                          <a:pt x="139" y="340"/>
                        </a:lnTo>
                        <a:lnTo>
                          <a:pt x="156" y="343"/>
                        </a:lnTo>
                        <a:lnTo>
                          <a:pt x="174" y="345"/>
                        </a:lnTo>
                        <a:lnTo>
                          <a:pt x="191" y="348"/>
                        </a:lnTo>
                        <a:lnTo>
                          <a:pt x="210" y="350"/>
                        </a:lnTo>
                        <a:lnTo>
                          <a:pt x="228" y="353"/>
                        </a:lnTo>
                        <a:lnTo>
                          <a:pt x="246" y="355"/>
                        </a:lnTo>
                        <a:lnTo>
                          <a:pt x="264" y="356"/>
                        </a:lnTo>
                        <a:lnTo>
                          <a:pt x="283" y="359"/>
                        </a:lnTo>
                        <a:lnTo>
                          <a:pt x="295" y="311"/>
                        </a:lnTo>
                        <a:lnTo>
                          <a:pt x="308" y="262"/>
                        </a:lnTo>
                        <a:lnTo>
                          <a:pt x="324" y="214"/>
                        </a:lnTo>
                        <a:lnTo>
                          <a:pt x="340" y="166"/>
                        </a:lnTo>
                        <a:lnTo>
                          <a:pt x="358" y="120"/>
                        </a:lnTo>
                        <a:lnTo>
                          <a:pt x="375" y="77"/>
                        </a:lnTo>
                        <a:lnTo>
                          <a:pt x="394" y="37"/>
                        </a:lnTo>
                        <a:lnTo>
                          <a:pt x="412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6" name="Freeform 15"/>
                  <p:cNvSpPr>
                    <a:spLocks/>
                  </p:cNvSpPr>
                  <p:nvPr/>
                </p:nvSpPr>
                <p:spPr bwMode="auto">
                  <a:xfrm>
                    <a:off x="2276" y="2388"/>
                    <a:ext cx="367" cy="134"/>
                  </a:xfrm>
                  <a:custGeom>
                    <a:avLst/>
                    <a:gdLst>
                      <a:gd name="T0" fmla="*/ 0 w 411"/>
                      <a:gd name="T1" fmla="*/ 0 h 378"/>
                      <a:gd name="T2" fmla="*/ 11 w 411"/>
                      <a:gd name="T3" fmla="*/ 0 h 378"/>
                      <a:gd name="T4" fmla="*/ 21 w 411"/>
                      <a:gd name="T5" fmla="*/ 0 h 378"/>
                      <a:gd name="T6" fmla="*/ 33 w 411"/>
                      <a:gd name="T7" fmla="*/ 0 h 378"/>
                      <a:gd name="T8" fmla="*/ 45 w 411"/>
                      <a:gd name="T9" fmla="*/ 0 h 378"/>
                      <a:gd name="T10" fmla="*/ 56 w 411"/>
                      <a:gd name="T11" fmla="*/ 0 h 378"/>
                      <a:gd name="T12" fmla="*/ 69 w 411"/>
                      <a:gd name="T13" fmla="*/ 0 h 378"/>
                      <a:gd name="T14" fmla="*/ 82 w 411"/>
                      <a:gd name="T15" fmla="*/ 0 h 378"/>
                      <a:gd name="T16" fmla="*/ 95 w 411"/>
                      <a:gd name="T17" fmla="*/ 0 h 378"/>
                      <a:gd name="T18" fmla="*/ 108 w 411"/>
                      <a:gd name="T19" fmla="*/ 0 h 378"/>
                      <a:gd name="T20" fmla="*/ 122 w 411"/>
                      <a:gd name="T21" fmla="*/ 0 h 378"/>
                      <a:gd name="T22" fmla="*/ 136 w 411"/>
                      <a:gd name="T23" fmla="*/ 1 h 378"/>
                      <a:gd name="T24" fmla="*/ 151 w 411"/>
                      <a:gd name="T25" fmla="*/ 1 h 378"/>
                      <a:gd name="T26" fmla="*/ 163 w 411"/>
                      <a:gd name="T27" fmla="*/ 1 h 378"/>
                      <a:gd name="T28" fmla="*/ 179 w 411"/>
                      <a:gd name="T29" fmla="*/ 1 h 378"/>
                      <a:gd name="T30" fmla="*/ 194 w 411"/>
                      <a:gd name="T31" fmla="*/ 1 h 378"/>
                      <a:gd name="T32" fmla="*/ 209 w 411"/>
                      <a:gd name="T33" fmla="*/ 1 h 378"/>
                      <a:gd name="T34" fmla="*/ 199 w 411"/>
                      <a:gd name="T35" fmla="*/ 1 h 378"/>
                      <a:gd name="T36" fmla="*/ 190 w 411"/>
                      <a:gd name="T37" fmla="*/ 1 h 378"/>
                      <a:gd name="T38" fmla="*/ 182 w 411"/>
                      <a:gd name="T39" fmla="*/ 0 h 378"/>
                      <a:gd name="T40" fmla="*/ 172 w 411"/>
                      <a:gd name="T41" fmla="*/ 0 h 378"/>
                      <a:gd name="T42" fmla="*/ 163 w 411"/>
                      <a:gd name="T43" fmla="*/ 0 h 378"/>
                      <a:gd name="T44" fmla="*/ 157 w 411"/>
                      <a:gd name="T45" fmla="*/ 0 h 378"/>
                      <a:gd name="T46" fmla="*/ 151 w 411"/>
                      <a:gd name="T47" fmla="*/ 0 h 378"/>
                      <a:gd name="T48" fmla="*/ 145 w 411"/>
                      <a:gd name="T49" fmla="*/ 0 h 378"/>
                      <a:gd name="T50" fmla="*/ 136 w 411"/>
                      <a:gd name="T51" fmla="*/ 0 h 378"/>
                      <a:gd name="T52" fmla="*/ 125 w 411"/>
                      <a:gd name="T53" fmla="*/ 0 h 378"/>
                      <a:gd name="T54" fmla="*/ 116 w 411"/>
                      <a:gd name="T55" fmla="*/ 0 h 378"/>
                      <a:gd name="T56" fmla="*/ 108 w 411"/>
                      <a:gd name="T57" fmla="*/ 0 h 378"/>
                      <a:gd name="T58" fmla="*/ 98 w 411"/>
                      <a:gd name="T59" fmla="*/ 0 h 378"/>
                      <a:gd name="T60" fmla="*/ 89 w 411"/>
                      <a:gd name="T61" fmla="*/ 0 h 378"/>
                      <a:gd name="T62" fmla="*/ 80 w 411"/>
                      <a:gd name="T63" fmla="*/ 0 h 378"/>
                      <a:gd name="T64" fmla="*/ 71 w 411"/>
                      <a:gd name="T65" fmla="*/ 0 h 378"/>
                      <a:gd name="T66" fmla="*/ 63 w 411"/>
                      <a:gd name="T67" fmla="*/ 0 h 378"/>
                      <a:gd name="T68" fmla="*/ 54 w 411"/>
                      <a:gd name="T69" fmla="*/ 0 h 378"/>
                      <a:gd name="T70" fmla="*/ 45 w 411"/>
                      <a:gd name="T71" fmla="*/ 0 h 378"/>
                      <a:gd name="T72" fmla="*/ 36 w 411"/>
                      <a:gd name="T73" fmla="*/ 0 h 378"/>
                      <a:gd name="T74" fmla="*/ 26 w 411"/>
                      <a:gd name="T75" fmla="*/ 0 h 378"/>
                      <a:gd name="T76" fmla="*/ 18 w 411"/>
                      <a:gd name="T77" fmla="*/ 0 h 378"/>
                      <a:gd name="T78" fmla="*/ 10 w 411"/>
                      <a:gd name="T79" fmla="*/ 0 h 378"/>
                      <a:gd name="T80" fmla="*/ 0 w 411"/>
                      <a:gd name="T81" fmla="*/ 0 h 378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411"/>
                      <a:gd name="T124" fmla="*/ 0 h 378"/>
                      <a:gd name="T125" fmla="*/ 411 w 411"/>
                      <a:gd name="T126" fmla="*/ 378 h 378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411" h="378">
                        <a:moveTo>
                          <a:pt x="0" y="44"/>
                        </a:moveTo>
                        <a:lnTo>
                          <a:pt x="20" y="69"/>
                        </a:lnTo>
                        <a:lnTo>
                          <a:pt x="42" y="94"/>
                        </a:lnTo>
                        <a:lnTo>
                          <a:pt x="64" y="120"/>
                        </a:lnTo>
                        <a:lnTo>
                          <a:pt x="87" y="144"/>
                        </a:lnTo>
                        <a:lnTo>
                          <a:pt x="111" y="169"/>
                        </a:lnTo>
                        <a:lnTo>
                          <a:pt x="136" y="193"/>
                        </a:lnTo>
                        <a:lnTo>
                          <a:pt x="161" y="217"/>
                        </a:lnTo>
                        <a:lnTo>
                          <a:pt x="187" y="240"/>
                        </a:lnTo>
                        <a:lnTo>
                          <a:pt x="213" y="261"/>
                        </a:lnTo>
                        <a:lnTo>
                          <a:pt x="240" y="282"/>
                        </a:lnTo>
                        <a:lnTo>
                          <a:pt x="268" y="302"/>
                        </a:lnTo>
                        <a:lnTo>
                          <a:pt x="297" y="320"/>
                        </a:lnTo>
                        <a:lnTo>
                          <a:pt x="324" y="337"/>
                        </a:lnTo>
                        <a:lnTo>
                          <a:pt x="353" y="352"/>
                        </a:lnTo>
                        <a:lnTo>
                          <a:pt x="383" y="366"/>
                        </a:lnTo>
                        <a:lnTo>
                          <a:pt x="411" y="378"/>
                        </a:lnTo>
                        <a:lnTo>
                          <a:pt x="394" y="340"/>
                        </a:lnTo>
                        <a:lnTo>
                          <a:pt x="376" y="297"/>
                        </a:lnTo>
                        <a:lnTo>
                          <a:pt x="358" y="251"/>
                        </a:lnTo>
                        <a:lnTo>
                          <a:pt x="341" y="202"/>
                        </a:lnTo>
                        <a:lnTo>
                          <a:pt x="324" y="152"/>
                        </a:lnTo>
                        <a:lnTo>
                          <a:pt x="310" y="100"/>
                        </a:lnTo>
                        <a:lnTo>
                          <a:pt x="297" y="50"/>
                        </a:lnTo>
                        <a:lnTo>
                          <a:pt x="285" y="0"/>
                        </a:lnTo>
                        <a:lnTo>
                          <a:pt x="266" y="3"/>
                        </a:lnTo>
                        <a:lnTo>
                          <a:pt x="248" y="4"/>
                        </a:lnTo>
                        <a:lnTo>
                          <a:pt x="229" y="7"/>
                        </a:lnTo>
                        <a:lnTo>
                          <a:pt x="212" y="9"/>
                        </a:lnTo>
                        <a:lnTo>
                          <a:pt x="193" y="12"/>
                        </a:lnTo>
                        <a:lnTo>
                          <a:pt x="176" y="14"/>
                        </a:lnTo>
                        <a:lnTo>
                          <a:pt x="158" y="16"/>
                        </a:lnTo>
                        <a:lnTo>
                          <a:pt x="140" y="19"/>
                        </a:lnTo>
                        <a:lnTo>
                          <a:pt x="123" y="21"/>
                        </a:lnTo>
                        <a:lnTo>
                          <a:pt x="105" y="24"/>
                        </a:lnTo>
                        <a:lnTo>
                          <a:pt x="87" y="28"/>
                        </a:lnTo>
                        <a:lnTo>
                          <a:pt x="70" y="30"/>
                        </a:lnTo>
                        <a:lnTo>
                          <a:pt x="52" y="34"/>
                        </a:lnTo>
                        <a:lnTo>
                          <a:pt x="35" y="37"/>
                        </a:lnTo>
                        <a:lnTo>
                          <a:pt x="18" y="40"/>
                        </a:lnTo>
                        <a:lnTo>
                          <a:pt x="0" y="44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7" name="Freeform 16"/>
                  <p:cNvSpPr>
                    <a:spLocks/>
                  </p:cNvSpPr>
                  <p:nvPr/>
                </p:nvSpPr>
                <p:spPr bwMode="auto">
                  <a:xfrm>
                    <a:off x="2079" y="2186"/>
                    <a:ext cx="426" cy="171"/>
                  </a:xfrm>
                  <a:custGeom>
                    <a:avLst/>
                    <a:gdLst>
                      <a:gd name="T0" fmla="*/ 215 w 481"/>
                      <a:gd name="T1" fmla="*/ 0 h 478"/>
                      <a:gd name="T2" fmla="*/ 0 w 481"/>
                      <a:gd name="T3" fmla="*/ 0 h 478"/>
                      <a:gd name="T4" fmla="*/ 4 w 481"/>
                      <a:gd name="T5" fmla="*/ 0 h 478"/>
                      <a:gd name="T6" fmla="*/ 7 w 481"/>
                      <a:gd name="T7" fmla="*/ 0 h 478"/>
                      <a:gd name="T8" fmla="*/ 13 w 481"/>
                      <a:gd name="T9" fmla="*/ 0 h 478"/>
                      <a:gd name="T10" fmla="*/ 21 w 481"/>
                      <a:gd name="T11" fmla="*/ 0 h 478"/>
                      <a:gd name="T12" fmla="*/ 31 w 481"/>
                      <a:gd name="T13" fmla="*/ 1 h 478"/>
                      <a:gd name="T14" fmla="*/ 40 w 481"/>
                      <a:gd name="T15" fmla="*/ 1 h 478"/>
                      <a:gd name="T16" fmla="*/ 52 w 481"/>
                      <a:gd name="T17" fmla="*/ 1 h 478"/>
                      <a:gd name="T18" fmla="*/ 67 w 481"/>
                      <a:gd name="T19" fmla="*/ 1 h 478"/>
                      <a:gd name="T20" fmla="*/ 78 w 481"/>
                      <a:gd name="T21" fmla="*/ 1 h 478"/>
                      <a:gd name="T22" fmla="*/ 87 w 481"/>
                      <a:gd name="T23" fmla="*/ 1 h 478"/>
                      <a:gd name="T24" fmla="*/ 97 w 481"/>
                      <a:gd name="T25" fmla="*/ 1 h 478"/>
                      <a:gd name="T26" fmla="*/ 106 w 481"/>
                      <a:gd name="T27" fmla="*/ 1 h 478"/>
                      <a:gd name="T28" fmla="*/ 117 w 481"/>
                      <a:gd name="T29" fmla="*/ 1 h 478"/>
                      <a:gd name="T30" fmla="*/ 127 w 481"/>
                      <a:gd name="T31" fmla="*/ 1 h 478"/>
                      <a:gd name="T32" fmla="*/ 137 w 481"/>
                      <a:gd name="T33" fmla="*/ 1 h 478"/>
                      <a:gd name="T34" fmla="*/ 148 w 481"/>
                      <a:gd name="T35" fmla="*/ 1 h 478"/>
                      <a:gd name="T36" fmla="*/ 159 w 481"/>
                      <a:gd name="T37" fmla="*/ 1 h 478"/>
                      <a:gd name="T38" fmla="*/ 168 w 481"/>
                      <a:gd name="T39" fmla="*/ 1 h 478"/>
                      <a:gd name="T40" fmla="*/ 179 w 481"/>
                      <a:gd name="T41" fmla="*/ 1 h 478"/>
                      <a:gd name="T42" fmla="*/ 190 w 481"/>
                      <a:gd name="T43" fmla="*/ 1 h 478"/>
                      <a:gd name="T44" fmla="*/ 201 w 481"/>
                      <a:gd name="T45" fmla="*/ 1 h 478"/>
                      <a:gd name="T46" fmla="*/ 211 w 481"/>
                      <a:gd name="T47" fmla="*/ 1 h 478"/>
                      <a:gd name="T48" fmla="*/ 222 w 481"/>
                      <a:gd name="T49" fmla="*/ 1 h 478"/>
                      <a:gd name="T50" fmla="*/ 232 w 481"/>
                      <a:gd name="T51" fmla="*/ 1 h 478"/>
                      <a:gd name="T52" fmla="*/ 228 w 481"/>
                      <a:gd name="T53" fmla="*/ 1 h 478"/>
                      <a:gd name="T54" fmla="*/ 226 w 481"/>
                      <a:gd name="T55" fmla="*/ 1 h 478"/>
                      <a:gd name="T56" fmla="*/ 222 w 481"/>
                      <a:gd name="T57" fmla="*/ 0 h 478"/>
                      <a:gd name="T58" fmla="*/ 221 w 481"/>
                      <a:gd name="T59" fmla="*/ 0 h 478"/>
                      <a:gd name="T60" fmla="*/ 218 w 481"/>
                      <a:gd name="T61" fmla="*/ 0 h 478"/>
                      <a:gd name="T62" fmla="*/ 216 w 481"/>
                      <a:gd name="T63" fmla="*/ 0 h 478"/>
                      <a:gd name="T64" fmla="*/ 216 w 481"/>
                      <a:gd name="T65" fmla="*/ 0 h 478"/>
                      <a:gd name="T66" fmla="*/ 215 w 481"/>
                      <a:gd name="T67" fmla="*/ 0 h 478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481"/>
                      <a:gd name="T103" fmla="*/ 0 h 478"/>
                      <a:gd name="T104" fmla="*/ 481 w 481"/>
                      <a:gd name="T105" fmla="*/ 478 h 478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481" h="478">
                        <a:moveTo>
                          <a:pt x="445" y="0"/>
                        </a:moveTo>
                        <a:lnTo>
                          <a:pt x="0" y="0"/>
                        </a:lnTo>
                        <a:lnTo>
                          <a:pt x="5" y="65"/>
                        </a:lnTo>
                        <a:lnTo>
                          <a:pt x="14" y="129"/>
                        </a:lnTo>
                        <a:lnTo>
                          <a:pt x="27" y="190"/>
                        </a:lnTo>
                        <a:lnTo>
                          <a:pt x="43" y="252"/>
                        </a:lnTo>
                        <a:lnTo>
                          <a:pt x="63" y="311"/>
                        </a:lnTo>
                        <a:lnTo>
                          <a:pt x="85" y="369"/>
                        </a:lnTo>
                        <a:lnTo>
                          <a:pt x="110" y="424"/>
                        </a:lnTo>
                        <a:lnTo>
                          <a:pt x="139" y="478"/>
                        </a:lnTo>
                        <a:lnTo>
                          <a:pt x="160" y="473"/>
                        </a:lnTo>
                        <a:lnTo>
                          <a:pt x="179" y="470"/>
                        </a:lnTo>
                        <a:lnTo>
                          <a:pt x="200" y="465"/>
                        </a:lnTo>
                        <a:lnTo>
                          <a:pt x="221" y="461"/>
                        </a:lnTo>
                        <a:lnTo>
                          <a:pt x="242" y="456"/>
                        </a:lnTo>
                        <a:lnTo>
                          <a:pt x="263" y="452"/>
                        </a:lnTo>
                        <a:lnTo>
                          <a:pt x="285" y="449"/>
                        </a:lnTo>
                        <a:lnTo>
                          <a:pt x="306" y="445"/>
                        </a:lnTo>
                        <a:lnTo>
                          <a:pt x="328" y="441"/>
                        </a:lnTo>
                        <a:lnTo>
                          <a:pt x="349" y="439"/>
                        </a:lnTo>
                        <a:lnTo>
                          <a:pt x="371" y="435"/>
                        </a:lnTo>
                        <a:lnTo>
                          <a:pt x="393" y="433"/>
                        </a:lnTo>
                        <a:lnTo>
                          <a:pt x="415" y="429"/>
                        </a:lnTo>
                        <a:lnTo>
                          <a:pt x="437" y="426"/>
                        </a:lnTo>
                        <a:lnTo>
                          <a:pt x="459" y="424"/>
                        </a:lnTo>
                        <a:lnTo>
                          <a:pt x="481" y="422"/>
                        </a:lnTo>
                        <a:lnTo>
                          <a:pt x="473" y="370"/>
                        </a:lnTo>
                        <a:lnTo>
                          <a:pt x="467" y="318"/>
                        </a:lnTo>
                        <a:lnTo>
                          <a:pt x="461" y="267"/>
                        </a:lnTo>
                        <a:lnTo>
                          <a:pt x="457" y="214"/>
                        </a:lnTo>
                        <a:lnTo>
                          <a:pt x="452" y="160"/>
                        </a:lnTo>
                        <a:lnTo>
                          <a:pt x="449" y="107"/>
                        </a:lnTo>
                        <a:lnTo>
                          <a:pt x="447" y="54"/>
                        </a:lnTo>
                        <a:lnTo>
                          <a:pt x="445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8" name="Freeform 17"/>
                  <p:cNvSpPr>
                    <a:spLocks/>
                  </p:cNvSpPr>
                  <p:nvPr/>
                </p:nvSpPr>
                <p:spPr bwMode="auto">
                  <a:xfrm>
                    <a:off x="2600" y="1782"/>
                    <a:ext cx="529" cy="158"/>
                  </a:xfrm>
                  <a:custGeom>
                    <a:avLst/>
                    <a:gdLst>
                      <a:gd name="T0" fmla="*/ 360 w 523"/>
                      <a:gd name="T1" fmla="*/ 0 h 444"/>
                      <a:gd name="T2" fmla="*/ 339 w 523"/>
                      <a:gd name="T3" fmla="*/ 0 h 444"/>
                      <a:gd name="T4" fmla="*/ 314 w 523"/>
                      <a:gd name="T5" fmla="*/ 0 h 444"/>
                      <a:gd name="T6" fmla="*/ 292 w 523"/>
                      <a:gd name="T7" fmla="*/ 0 h 444"/>
                      <a:gd name="T8" fmla="*/ 271 w 523"/>
                      <a:gd name="T9" fmla="*/ 0 h 444"/>
                      <a:gd name="T10" fmla="*/ 249 w 523"/>
                      <a:gd name="T11" fmla="*/ 0 h 444"/>
                      <a:gd name="T12" fmla="*/ 224 w 523"/>
                      <a:gd name="T13" fmla="*/ 0 h 444"/>
                      <a:gd name="T14" fmla="*/ 200 w 523"/>
                      <a:gd name="T15" fmla="*/ 0 h 444"/>
                      <a:gd name="T16" fmla="*/ 177 w 523"/>
                      <a:gd name="T17" fmla="*/ 0 h 444"/>
                      <a:gd name="T18" fmla="*/ 151 w 523"/>
                      <a:gd name="T19" fmla="*/ 0 h 444"/>
                      <a:gd name="T20" fmla="*/ 121 w 523"/>
                      <a:gd name="T21" fmla="*/ 0 h 444"/>
                      <a:gd name="T22" fmla="*/ 98 w 523"/>
                      <a:gd name="T23" fmla="*/ 0 h 444"/>
                      <a:gd name="T24" fmla="*/ 76 w 523"/>
                      <a:gd name="T25" fmla="*/ 0 h 444"/>
                      <a:gd name="T26" fmla="*/ 54 w 523"/>
                      <a:gd name="T27" fmla="*/ 0 h 444"/>
                      <a:gd name="T28" fmla="*/ 28 w 523"/>
                      <a:gd name="T29" fmla="*/ 1 h 444"/>
                      <a:gd name="T30" fmla="*/ 9 w 523"/>
                      <a:gd name="T31" fmla="*/ 1 h 444"/>
                      <a:gd name="T32" fmla="*/ 15 w 523"/>
                      <a:gd name="T33" fmla="*/ 1 h 444"/>
                      <a:gd name="T34" fmla="*/ 43 w 523"/>
                      <a:gd name="T35" fmla="*/ 1 h 444"/>
                      <a:gd name="T36" fmla="*/ 79 w 523"/>
                      <a:gd name="T37" fmla="*/ 1 h 444"/>
                      <a:gd name="T38" fmla="*/ 108 w 523"/>
                      <a:gd name="T39" fmla="*/ 1 h 444"/>
                      <a:gd name="T40" fmla="*/ 141 w 523"/>
                      <a:gd name="T41" fmla="*/ 1 h 444"/>
                      <a:gd name="T42" fmla="*/ 172 w 523"/>
                      <a:gd name="T43" fmla="*/ 1 h 444"/>
                      <a:gd name="T44" fmla="*/ 201 w 523"/>
                      <a:gd name="T45" fmla="*/ 1 h 444"/>
                      <a:gd name="T46" fmla="*/ 236 w 523"/>
                      <a:gd name="T47" fmla="*/ 1 h 444"/>
                      <a:gd name="T48" fmla="*/ 269 w 523"/>
                      <a:gd name="T49" fmla="*/ 1 h 444"/>
                      <a:gd name="T50" fmla="*/ 306 w 523"/>
                      <a:gd name="T51" fmla="*/ 1 h 444"/>
                      <a:gd name="T52" fmla="*/ 349 w 523"/>
                      <a:gd name="T53" fmla="*/ 1 h 444"/>
                      <a:gd name="T54" fmla="*/ 386 w 523"/>
                      <a:gd name="T55" fmla="*/ 1 h 444"/>
                      <a:gd name="T56" fmla="*/ 428 w 523"/>
                      <a:gd name="T57" fmla="*/ 1 h 444"/>
                      <a:gd name="T58" fmla="*/ 464 w 523"/>
                      <a:gd name="T59" fmla="*/ 1 h 444"/>
                      <a:gd name="T60" fmla="*/ 505 w 523"/>
                      <a:gd name="T61" fmla="*/ 1 h 444"/>
                      <a:gd name="T62" fmla="*/ 542 w 523"/>
                      <a:gd name="T63" fmla="*/ 1 h 444"/>
                      <a:gd name="T64" fmla="*/ 551 w 523"/>
                      <a:gd name="T65" fmla="*/ 1 h 444"/>
                      <a:gd name="T66" fmla="*/ 532 w 523"/>
                      <a:gd name="T67" fmla="*/ 1 h 444"/>
                      <a:gd name="T68" fmla="*/ 511 w 523"/>
                      <a:gd name="T69" fmla="*/ 0 h 444"/>
                      <a:gd name="T70" fmla="*/ 486 w 523"/>
                      <a:gd name="T71" fmla="*/ 0 h 444"/>
                      <a:gd name="T72" fmla="*/ 462 w 523"/>
                      <a:gd name="T73" fmla="*/ 0 h 444"/>
                      <a:gd name="T74" fmla="*/ 439 w 523"/>
                      <a:gd name="T75" fmla="*/ 0 h 444"/>
                      <a:gd name="T76" fmla="*/ 413 w 523"/>
                      <a:gd name="T77" fmla="*/ 0 h 444"/>
                      <a:gd name="T78" fmla="*/ 383 w 523"/>
                      <a:gd name="T79" fmla="*/ 0 h 444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w 523"/>
                      <a:gd name="T121" fmla="*/ 0 h 444"/>
                      <a:gd name="T122" fmla="*/ 523 w 523"/>
                      <a:gd name="T123" fmla="*/ 444 h 444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T120" t="T121" r="T122" b="T123"/>
                    <a:pathLst>
                      <a:path w="523" h="444">
                        <a:moveTo>
                          <a:pt x="347" y="40"/>
                        </a:moveTo>
                        <a:lnTo>
                          <a:pt x="336" y="31"/>
                        </a:lnTo>
                        <a:lnTo>
                          <a:pt x="326" y="23"/>
                        </a:lnTo>
                        <a:lnTo>
                          <a:pt x="315" y="16"/>
                        </a:lnTo>
                        <a:lnTo>
                          <a:pt x="305" y="10"/>
                        </a:lnTo>
                        <a:lnTo>
                          <a:pt x="294" y="6"/>
                        </a:lnTo>
                        <a:lnTo>
                          <a:pt x="285" y="2"/>
                        </a:lnTo>
                        <a:lnTo>
                          <a:pt x="274" y="1"/>
                        </a:lnTo>
                        <a:lnTo>
                          <a:pt x="264" y="0"/>
                        </a:lnTo>
                        <a:lnTo>
                          <a:pt x="253" y="1"/>
                        </a:lnTo>
                        <a:lnTo>
                          <a:pt x="242" y="2"/>
                        </a:lnTo>
                        <a:lnTo>
                          <a:pt x="231" y="6"/>
                        </a:lnTo>
                        <a:lnTo>
                          <a:pt x="221" y="11"/>
                        </a:lnTo>
                        <a:lnTo>
                          <a:pt x="210" y="17"/>
                        </a:lnTo>
                        <a:lnTo>
                          <a:pt x="199" y="24"/>
                        </a:lnTo>
                        <a:lnTo>
                          <a:pt x="188" y="33"/>
                        </a:lnTo>
                        <a:lnTo>
                          <a:pt x="177" y="43"/>
                        </a:lnTo>
                        <a:lnTo>
                          <a:pt x="165" y="56"/>
                        </a:lnTo>
                        <a:lnTo>
                          <a:pt x="151" y="71"/>
                        </a:lnTo>
                        <a:lnTo>
                          <a:pt x="139" y="87"/>
                        </a:lnTo>
                        <a:lnTo>
                          <a:pt x="127" y="106"/>
                        </a:lnTo>
                        <a:lnTo>
                          <a:pt x="115" y="124"/>
                        </a:lnTo>
                        <a:lnTo>
                          <a:pt x="104" y="146"/>
                        </a:lnTo>
                        <a:lnTo>
                          <a:pt x="92" y="168"/>
                        </a:lnTo>
                        <a:lnTo>
                          <a:pt x="81" y="193"/>
                        </a:lnTo>
                        <a:lnTo>
                          <a:pt x="70" y="217"/>
                        </a:lnTo>
                        <a:lnTo>
                          <a:pt x="59" y="244"/>
                        </a:lnTo>
                        <a:lnTo>
                          <a:pt x="48" y="273"/>
                        </a:lnTo>
                        <a:lnTo>
                          <a:pt x="38" y="303"/>
                        </a:lnTo>
                        <a:lnTo>
                          <a:pt x="28" y="334"/>
                        </a:lnTo>
                        <a:lnTo>
                          <a:pt x="18" y="366"/>
                        </a:lnTo>
                        <a:lnTo>
                          <a:pt x="9" y="401"/>
                        </a:lnTo>
                        <a:lnTo>
                          <a:pt x="0" y="435"/>
                        </a:lnTo>
                        <a:lnTo>
                          <a:pt x="15" y="436"/>
                        </a:lnTo>
                        <a:lnTo>
                          <a:pt x="29" y="436"/>
                        </a:lnTo>
                        <a:lnTo>
                          <a:pt x="43" y="437"/>
                        </a:lnTo>
                        <a:lnTo>
                          <a:pt x="59" y="439"/>
                        </a:lnTo>
                        <a:lnTo>
                          <a:pt x="73" y="439"/>
                        </a:lnTo>
                        <a:lnTo>
                          <a:pt x="87" y="440"/>
                        </a:lnTo>
                        <a:lnTo>
                          <a:pt x="102" y="441"/>
                        </a:lnTo>
                        <a:lnTo>
                          <a:pt x="116" y="441"/>
                        </a:lnTo>
                        <a:lnTo>
                          <a:pt x="130" y="441"/>
                        </a:lnTo>
                        <a:lnTo>
                          <a:pt x="145" y="442"/>
                        </a:lnTo>
                        <a:lnTo>
                          <a:pt x="160" y="442"/>
                        </a:lnTo>
                        <a:lnTo>
                          <a:pt x="174" y="442"/>
                        </a:lnTo>
                        <a:lnTo>
                          <a:pt x="189" y="444"/>
                        </a:lnTo>
                        <a:lnTo>
                          <a:pt x="203" y="444"/>
                        </a:lnTo>
                        <a:lnTo>
                          <a:pt x="218" y="444"/>
                        </a:lnTo>
                        <a:lnTo>
                          <a:pt x="233" y="444"/>
                        </a:lnTo>
                        <a:lnTo>
                          <a:pt x="251" y="444"/>
                        </a:lnTo>
                        <a:lnTo>
                          <a:pt x="270" y="444"/>
                        </a:lnTo>
                        <a:lnTo>
                          <a:pt x="288" y="444"/>
                        </a:lnTo>
                        <a:lnTo>
                          <a:pt x="307" y="442"/>
                        </a:lnTo>
                        <a:lnTo>
                          <a:pt x="325" y="442"/>
                        </a:lnTo>
                        <a:lnTo>
                          <a:pt x="344" y="441"/>
                        </a:lnTo>
                        <a:lnTo>
                          <a:pt x="362" y="441"/>
                        </a:lnTo>
                        <a:lnTo>
                          <a:pt x="380" y="440"/>
                        </a:lnTo>
                        <a:lnTo>
                          <a:pt x="398" y="440"/>
                        </a:lnTo>
                        <a:lnTo>
                          <a:pt x="417" y="439"/>
                        </a:lnTo>
                        <a:lnTo>
                          <a:pt x="434" y="437"/>
                        </a:lnTo>
                        <a:lnTo>
                          <a:pt x="453" y="436"/>
                        </a:lnTo>
                        <a:lnTo>
                          <a:pt x="471" y="435"/>
                        </a:lnTo>
                        <a:lnTo>
                          <a:pt x="488" y="434"/>
                        </a:lnTo>
                        <a:lnTo>
                          <a:pt x="506" y="433"/>
                        </a:lnTo>
                        <a:lnTo>
                          <a:pt x="523" y="431"/>
                        </a:lnTo>
                        <a:lnTo>
                          <a:pt x="515" y="396"/>
                        </a:lnTo>
                        <a:lnTo>
                          <a:pt x="506" y="362"/>
                        </a:lnTo>
                        <a:lnTo>
                          <a:pt x="496" y="329"/>
                        </a:lnTo>
                        <a:lnTo>
                          <a:pt x="486" y="299"/>
                        </a:lnTo>
                        <a:lnTo>
                          <a:pt x="476" y="269"/>
                        </a:lnTo>
                        <a:lnTo>
                          <a:pt x="465" y="241"/>
                        </a:lnTo>
                        <a:lnTo>
                          <a:pt x="455" y="214"/>
                        </a:lnTo>
                        <a:lnTo>
                          <a:pt x="444" y="188"/>
                        </a:lnTo>
                        <a:lnTo>
                          <a:pt x="432" y="163"/>
                        </a:lnTo>
                        <a:lnTo>
                          <a:pt x="421" y="141"/>
                        </a:lnTo>
                        <a:lnTo>
                          <a:pt x="409" y="120"/>
                        </a:lnTo>
                        <a:lnTo>
                          <a:pt x="397" y="101"/>
                        </a:lnTo>
                        <a:lnTo>
                          <a:pt x="385" y="83"/>
                        </a:lnTo>
                        <a:lnTo>
                          <a:pt x="373" y="67"/>
                        </a:lnTo>
                        <a:lnTo>
                          <a:pt x="359" y="53"/>
                        </a:lnTo>
                        <a:lnTo>
                          <a:pt x="347" y="4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9" name="Freeform 18"/>
                  <p:cNvSpPr>
                    <a:spLocks/>
                  </p:cNvSpPr>
                  <p:nvPr/>
                </p:nvSpPr>
                <p:spPr bwMode="auto">
                  <a:xfrm>
                    <a:off x="2535" y="1987"/>
                    <a:ext cx="660" cy="149"/>
                  </a:xfrm>
                  <a:custGeom>
                    <a:avLst/>
                    <a:gdLst>
                      <a:gd name="T0" fmla="*/ 641 w 656"/>
                      <a:gd name="T1" fmla="*/ 0 h 416"/>
                      <a:gd name="T2" fmla="*/ 621 w 656"/>
                      <a:gd name="T3" fmla="*/ 0 h 416"/>
                      <a:gd name="T4" fmla="*/ 603 w 656"/>
                      <a:gd name="T5" fmla="*/ 0 h 416"/>
                      <a:gd name="T6" fmla="*/ 578 w 656"/>
                      <a:gd name="T7" fmla="*/ 0 h 416"/>
                      <a:gd name="T8" fmla="*/ 557 w 656"/>
                      <a:gd name="T9" fmla="*/ 0 h 416"/>
                      <a:gd name="T10" fmla="*/ 537 w 656"/>
                      <a:gd name="T11" fmla="*/ 0 h 416"/>
                      <a:gd name="T12" fmla="*/ 517 w 656"/>
                      <a:gd name="T13" fmla="*/ 0 h 416"/>
                      <a:gd name="T14" fmla="*/ 497 w 656"/>
                      <a:gd name="T15" fmla="*/ 0 h 416"/>
                      <a:gd name="T16" fmla="*/ 478 w 656"/>
                      <a:gd name="T17" fmla="*/ 0 h 416"/>
                      <a:gd name="T18" fmla="*/ 458 w 656"/>
                      <a:gd name="T19" fmla="*/ 0 h 416"/>
                      <a:gd name="T20" fmla="*/ 437 w 656"/>
                      <a:gd name="T21" fmla="*/ 0 h 416"/>
                      <a:gd name="T22" fmla="*/ 411 w 656"/>
                      <a:gd name="T23" fmla="*/ 0 h 416"/>
                      <a:gd name="T24" fmla="*/ 391 w 656"/>
                      <a:gd name="T25" fmla="*/ 0 h 416"/>
                      <a:gd name="T26" fmla="*/ 370 w 656"/>
                      <a:gd name="T27" fmla="*/ 0 h 416"/>
                      <a:gd name="T28" fmla="*/ 351 w 656"/>
                      <a:gd name="T29" fmla="*/ 0 h 416"/>
                      <a:gd name="T30" fmla="*/ 331 w 656"/>
                      <a:gd name="T31" fmla="*/ 0 h 416"/>
                      <a:gd name="T32" fmla="*/ 310 w 656"/>
                      <a:gd name="T33" fmla="*/ 0 h 416"/>
                      <a:gd name="T34" fmla="*/ 293 w 656"/>
                      <a:gd name="T35" fmla="*/ 0 h 416"/>
                      <a:gd name="T36" fmla="*/ 277 w 656"/>
                      <a:gd name="T37" fmla="*/ 0 h 416"/>
                      <a:gd name="T38" fmla="*/ 260 w 656"/>
                      <a:gd name="T39" fmla="*/ 0 h 416"/>
                      <a:gd name="T40" fmla="*/ 238 w 656"/>
                      <a:gd name="T41" fmla="*/ 0 h 416"/>
                      <a:gd name="T42" fmla="*/ 221 w 656"/>
                      <a:gd name="T43" fmla="*/ 0 h 416"/>
                      <a:gd name="T44" fmla="*/ 205 w 656"/>
                      <a:gd name="T45" fmla="*/ 0 h 416"/>
                      <a:gd name="T46" fmla="*/ 189 w 656"/>
                      <a:gd name="T47" fmla="*/ 0 h 416"/>
                      <a:gd name="T48" fmla="*/ 173 w 656"/>
                      <a:gd name="T49" fmla="*/ 0 h 416"/>
                      <a:gd name="T50" fmla="*/ 156 w 656"/>
                      <a:gd name="T51" fmla="*/ 0 h 416"/>
                      <a:gd name="T52" fmla="*/ 140 w 656"/>
                      <a:gd name="T53" fmla="*/ 0 h 416"/>
                      <a:gd name="T54" fmla="*/ 124 w 656"/>
                      <a:gd name="T55" fmla="*/ 0 h 416"/>
                      <a:gd name="T56" fmla="*/ 108 w 656"/>
                      <a:gd name="T57" fmla="*/ 0 h 416"/>
                      <a:gd name="T58" fmla="*/ 92 w 656"/>
                      <a:gd name="T59" fmla="*/ 0 h 416"/>
                      <a:gd name="T60" fmla="*/ 70 w 656"/>
                      <a:gd name="T61" fmla="*/ 0 h 416"/>
                      <a:gd name="T62" fmla="*/ 53 w 656"/>
                      <a:gd name="T63" fmla="*/ 0 h 416"/>
                      <a:gd name="T64" fmla="*/ 38 w 656"/>
                      <a:gd name="T65" fmla="*/ 0 h 416"/>
                      <a:gd name="T66" fmla="*/ 30 w 656"/>
                      <a:gd name="T67" fmla="*/ 0 h 416"/>
                      <a:gd name="T68" fmla="*/ 24 w 656"/>
                      <a:gd name="T69" fmla="*/ 0 h 416"/>
                      <a:gd name="T70" fmla="*/ 18 w 656"/>
                      <a:gd name="T71" fmla="*/ 0 h 416"/>
                      <a:gd name="T72" fmla="*/ 13 w 656"/>
                      <a:gd name="T73" fmla="*/ 0 h 416"/>
                      <a:gd name="T74" fmla="*/ 8 w 656"/>
                      <a:gd name="T75" fmla="*/ 0 h 416"/>
                      <a:gd name="T76" fmla="*/ 5 w 656"/>
                      <a:gd name="T77" fmla="*/ 1 h 416"/>
                      <a:gd name="T78" fmla="*/ 3 w 656"/>
                      <a:gd name="T79" fmla="*/ 1 h 416"/>
                      <a:gd name="T80" fmla="*/ 0 w 656"/>
                      <a:gd name="T81" fmla="*/ 1 h 416"/>
                      <a:gd name="T82" fmla="*/ 680 w 656"/>
                      <a:gd name="T83" fmla="*/ 1 h 416"/>
                      <a:gd name="T84" fmla="*/ 677 w 656"/>
                      <a:gd name="T85" fmla="*/ 1 h 416"/>
                      <a:gd name="T86" fmla="*/ 675 w 656"/>
                      <a:gd name="T87" fmla="*/ 1 h 416"/>
                      <a:gd name="T88" fmla="*/ 672 w 656"/>
                      <a:gd name="T89" fmla="*/ 0 h 416"/>
                      <a:gd name="T90" fmla="*/ 667 w 656"/>
                      <a:gd name="T91" fmla="*/ 0 h 416"/>
                      <a:gd name="T92" fmla="*/ 662 w 656"/>
                      <a:gd name="T93" fmla="*/ 0 h 416"/>
                      <a:gd name="T94" fmla="*/ 655 w 656"/>
                      <a:gd name="T95" fmla="*/ 0 h 416"/>
                      <a:gd name="T96" fmla="*/ 649 w 656"/>
                      <a:gd name="T97" fmla="*/ 0 h 416"/>
                      <a:gd name="T98" fmla="*/ 641 w 656"/>
                      <a:gd name="T99" fmla="*/ 0 h 41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w 656"/>
                      <a:gd name="T151" fmla="*/ 0 h 416"/>
                      <a:gd name="T152" fmla="*/ 656 w 656"/>
                      <a:gd name="T153" fmla="*/ 416 h 416"/>
                    </a:gdLst>
                    <a:ahLst/>
                    <a:cxnLst>
                      <a:cxn ang="T100">
                        <a:pos x="T0" y="T1"/>
                      </a:cxn>
                      <a:cxn ang="T101">
                        <a:pos x="T2" y="T3"/>
                      </a:cxn>
                      <a:cxn ang="T102">
                        <a:pos x="T4" y="T5"/>
                      </a:cxn>
                      <a:cxn ang="T103">
                        <a:pos x="T6" y="T7"/>
                      </a:cxn>
                      <a:cxn ang="T104">
                        <a:pos x="T8" y="T9"/>
                      </a:cxn>
                      <a:cxn ang="T105">
                        <a:pos x="T10" y="T11"/>
                      </a:cxn>
                      <a:cxn ang="T106">
                        <a:pos x="T12" y="T13"/>
                      </a:cxn>
                      <a:cxn ang="T107">
                        <a:pos x="T14" y="T15"/>
                      </a:cxn>
                      <a:cxn ang="T108">
                        <a:pos x="T16" y="T17"/>
                      </a:cxn>
                      <a:cxn ang="T109">
                        <a:pos x="T18" y="T19"/>
                      </a:cxn>
                      <a:cxn ang="T110">
                        <a:pos x="T20" y="T21"/>
                      </a:cxn>
                      <a:cxn ang="T111">
                        <a:pos x="T22" y="T23"/>
                      </a:cxn>
                      <a:cxn ang="T112">
                        <a:pos x="T24" y="T25"/>
                      </a:cxn>
                      <a:cxn ang="T113">
                        <a:pos x="T26" y="T27"/>
                      </a:cxn>
                      <a:cxn ang="T114">
                        <a:pos x="T28" y="T29"/>
                      </a:cxn>
                      <a:cxn ang="T115">
                        <a:pos x="T30" y="T31"/>
                      </a:cxn>
                      <a:cxn ang="T116">
                        <a:pos x="T32" y="T33"/>
                      </a:cxn>
                      <a:cxn ang="T117">
                        <a:pos x="T34" y="T35"/>
                      </a:cxn>
                      <a:cxn ang="T118">
                        <a:pos x="T36" y="T37"/>
                      </a:cxn>
                      <a:cxn ang="T119">
                        <a:pos x="T38" y="T39"/>
                      </a:cxn>
                      <a:cxn ang="T120">
                        <a:pos x="T40" y="T41"/>
                      </a:cxn>
                      <a:cxn ang="T121">
                        <a:pos x="T42" y="T43"/>
                      </a:cxn>
                      <a:cxn ang="T122">
                        <a:pos x="T44" y="T45"/>
                      </a:cxn>
                      <a:cxn ang="T123">
                        <a:pos x="T46" y="T47"/>
                      </a:cxn>
                      <a:cxn ang="T124">
                        <a:pos x="T48" y="T49"/>
                      </a:cxn>
                      <a:cxn ang="T125">
                        <a:pos x="T50" y="T51"/>
                      </a:cxn>
                      <a:cxn ang="T126">
                        <a:pos x="T52" y="T53"/>
                      </a:cxn>
                      <a:cxn ang="T127">
                        <a:pos x="T54" y="T55"/>
                      </a:cxn>
                      <a:cxn ang="T128">
                        <a:pos x="T56" y="T57"/>
                      </a:cxn>
                      <a:cxn ang="T129">
                        <a:pos x="T58" y="T59"/>
                      </a:cxn>
                      <a:cxn ang="T130">
                        <a:pos x="T60" y="T61"/>
                      </a:cxn>
                      <a:cxn ang="T131">
                        <a:pos x="T62" y="T63"/>
                      </a:cxn>
                      <a:cxn ang="T132">
                        <a:pos x="T64" y="T65"/>
                      </a:cxn>
                      <a:cxn ang="T133">
                        <a:pos x="T66" y="T67"/>
                      </a:cxn>
                      <a:cxn ang="T134">
                        <a:pos x="T68" y="T69"/>
                      </a:cxn>
                      <a:cxn ang="T135">
                        <a:pos x="T70" y="T71"/>
                      </a:cxn>
                      <a:cxn ang="T136">
                        <a:pos x="T72" y="T73"/>
                      </a:cxn>
                      <a:cxn ang="T137">
                        <a:pos x="T74" y="T75"/>
                      </a:cxn>
                      <a:cxn ang="T138">
                        <a:pos x="T76" y="T77"/>
                      </a:cxn>
                      <a:cxn ang="T139">
                        <a:pos x="T78" y="T79"/>
                      </a:cxn>
                      <a:cxn ang="T140">
                        <a:pos x="T80" y="T81"/>
                      </a:cxn>
                      <a:cxn ang="T141">
                        <a:pos x="T82" y="T83"/>
                      </a:cxn>
                      <a:cxn ang="T142">
                        <a:pos x="T84" y="T85"/>
                      </a:cxn>
                      <a:cxn ang="T143">
                        <a:pos x="T86" y="T87"/>
                      </a:cxn>
                      <a:cxn ang="T144">
                        <a:pos x="T88" y="T89"/>
                      </a:cxn>
                      <a:cxn ang="T145">
                        <a:pos x="T90" y="T91"/>
                      </a:cxn>
                      <a:cxn ang="T146">
                        <a:pos x="T92" y="T93"/>
                      </a:cxn>
                      <a:cxn ang="T147">
                        <a:pos x="T94" y="T95"/>
                      </a:cxn>
                      <a:cxn ang="T148">
                        <a:pos x="T96" y="T97"/>
                      </a:cxn>
                      <a:cxn ang="T149">
                        <a:pos x="T98" y="T99"/>
                      </a:cxn>
                    </a:cxnLst>
                    <a:rect l="T150" t="T151" r="T152" b="T153"/>
                    <a:pathLst>
                      <a:path w="656" h="416">
                        <a:moveTo>
                          <a:pt x="617" y="0"/>
                        </a:moveTo>
                        <a:lnTo>
                          <a:pt x="597" y="1"/>
                        </a:lnTo>
                        <a:lnTo>
                          <a:pt x="579" y="4"/>
                        </a:lnTo>
                        <a:lnTo>
                          <a:pt x="559" y="5"/>
                        </a:lnTo>
                        <a:lnTo>
                          <a:pt x="539" y="6"/>
                        </a:lnTo>
                        <a:lnTo>
                          <a:pt x="519" y="8"/>
                        </a:lnTo>
                        <a:lnTo>
                          <a:pt x="499" y="9"/>
                        </a:lnTo>
                        <a:lnTo>
                          <a:pt x="479" y="10"/>
                        </a:lnTo>
                        <a:lnTo>
                          <a:pt x="460" y="11"/>
                        </a:lnTo>
                        <a:lnTo>
                          <a:pt x="440" y="13"/>
                        </a:lnTo>
                        <a:lnTo>
                          <a:pt x="419" y="13"/>
                        </a:lnTo>
                        <a:lnTo>
                          <a:pt x="399" y="14"/>
                        </a:lnTo>
                        <a:lnTo>
                          <a:pt x="379" y="14"/>
                        </a:lnTo>
                        <a:lnTo>
                          <a:pt x="358" y="15"/>
                        </a:lnTo>
                        <a:lnTo>
                          <a:pt x="339" y="15"/>
                        </a:lnTo>
                        <a:lnTo>
                          <a:pt x="319" y="15"/>
                        </a:lnTo>
                        <a:lnTo>
                          <a:pt x="298" y="15"/>
                        </a:lnTo>
                        <a:lnTo>
                          <a:pt x="281" y="15"/>
                        </a:lnTo>
                        <a:lnTo>
                          <a:pt x="265" y="15"/>
                        </a:lnTo>
                        <a:lnTo>
                          <a:pt x="248" y="15"/>
                        </a:lnTo>
                        <a:lnTo>
                          <a:pt x="232" y="14"/>
                        </a:lnTo>
                        <a:lnTo>
                          <a:pt x="215" y="14"/>
                        </a:lnTo>
                        <a:lnTo>
                          <a:pt x="199" y="14"/>
                        </a:lnTo>
                        <a:lnTo>
                          <a:pt x="183" y="13"/>
                        </a:lnTo>
                        <a:lnTo>
                          <a:pt x="167" y="13"/>
                        </a:lnTo>
                        <a:lnTo>
                          <a:pt x="150" y="11"/>
                        </a:lnTo>
                        <a:lnTo>
                          <a:pt x="134" y="11"/>
                        </a:lnTo>
                        <a:lnTo>
                          <a:pt x="118" y="10"/>
                        </a:lnTo>
                        <a:lnTo>
                          <a:pt x="102" y="9"/>
                        </a:lnTo>
                        <a:lnTo>
                          <a:pt x="86" y="9"/>
                        </a:lnTo>
                        <a:lnTo>
                          <a:pt x="70" y="8"/>
                        </a:lnTo>
                        <a:lnTo>
                          <a:pt x="53" y="6"/>
                        </a:lnTo>
                        <a:lnTo>
                          <a:pt x="38" y="5"/>
                        </a:lnTo>
                        <a:lnTo>
                          <a:pt x="30" y="52"/>
                        </a:lnTo>
                        <a:lnTo>
                          <a:pt x="24" y="100"/>
                        </a:lnTo>
                        <a:lnTo>
                          <a:pt x="18" y="149"/>
                        </a:lnTo>
                        <a:lnTo>
                          <a:pt x="13" y="199"/>
                        </a:lnTo>
                        <a:lnTo>
                          <a:pt x="8" y="252"/>
                        </a:lnTo>
                        <a:lnTo>
                          <a:pt x="5" y="305"/>
                        </a:lnTo>
                        <a:lnTo>
                          <a:pt x="3" y="360"/>
                        </a:lnTo>
                        <a:lnTo>
                          <a:pt x="0" y="416"/>
                        </a:lnTo>
                        <a:lnTo>
                          <a:pt x="656" y="416"/>
                        </a:lnTo>
                        <a:lnTo>
                          <a:pt x="653" y="359"/>
                        </a:lnTo>
                        <a:lnTo>
                          <a:pt x="651" y="304"/>
                        </a:lnTo>
                        <a:lnTo>
                          <a:pt x="648" y="250"/>
                        </a:lnTo>
                        <a:lnTo>
                          <a:pt x="643" y="197"/>
                        </a:lnTo>
                        <a:lnTo>
                          <a:pt x="638" y="147"/>
                        </a:lnTo>
                        <a:lnTo>
                          <a:pt x="631" y="96"/>
                        </a:lnTo>
                        <a:lnTo>
                          <a:pt x="625" y="47"/>
                        </a:lnTo>
                        <a:lnTo>
                          <a:pt x="617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0" name="Freeform 19"/>
                  <p:cNvSpPr>
                    <a:spLocks/>
                  </p:cNvSpPr>
                  <p:nvPr/>
                </p:nvSpPr>
                <p:spPr bwMode="auto">
                  <a:xfrm>
                    <a:off x="2533" y="2186"/>
                    <a:ext cx="662" cy="149"/>
                  </a:xfrm>
                  <a:custGeom>
                    <a:avLst/>
                    <a:gdLst>
                      <a:gd name="T0" fmla="*/ 37 w 657"/>
                      <a:gd name="T1" fmla="*/ 1 h 414"/>
                      <a:gd name="T2" fmla="*/ 53 w 657"/>
                      <a:gd name="T3" fmla="*/ 1 h 414"/>
                      <a:gd name="T4" fmla="*/ 75 w 657"/>
                      <a:gd name="T5" fmla="*/ 1 h 414"/>
                      <a:gd name="T6" fmla="*/ 91 w 657"/>
                      <a:gd name="T7" fmla="*/ 1 h 414"/>
                      <a:gd name="T8" fmla="*/ 108 w 657"/>
                      <a:gd name="T9" fmla="*/ 1 h 414"/>
                      <a:gd name="T10" fmla="*/ 124 w 657"/>
                      <a:gd name="T11" fmla="*/ 1 h 414"/>
                      <a:gd name="T12" fmla="*/ 140 w 657"/>
                      <a:gd name="T13" fmla="*/ 1 h 414"/>
                      <a:gd name="T14" fmla="*/ 156 w 657"/>
                      <a:gd name="T15" fmla="*/ 1 h 414"/>
                      <a:gd name="T16" fmla="*/ 173 w 657"/>
                      <a:gd name="T17" fmla="*/ 1 h 414"/>
                      <a:gd name="T18" fmla="*/ 189 w 657"/>
                      <a:gd name="T19" fmla="*/ 1 h 414"/>
                      <a:gd name="T20" fmla="*/ 212 w 657"/>
                      <a:gd name="T21" fmla="*/ 1 h 414"/>
                      <a:gd name="T22" fmla="*/ 228 w 657"/>
                      <a:gd name="T23" fmla="*/ 1 h 414"/>
                      <a:gd name="T24" fmla="*/ 245 w 657"/>
                      <a:gd name="T25" fmla="*/ 1 h 414"/>
                      <a:gd name="T26" fmla="*/ 261 w 657"/>
                      <a:gd name="T27" fmla="*/ 1 h 414"/>
                      <a:gd name="T28" fmla="*/ 278 w 657"/>
                      <a:gd name="T29" fmla="*/ 1 h 414"/>
                      <a:gd name="T30" fmla="*/ 294 w 657"/>
                      <a:gd name="T31" fmla="*/ 1 h 414"/>
                      <a:gd name="T32" fmla="*/ 311 w 657"/>
                      <a:gd name="T33" fmla="*/ 1 h 414"/>
                      <a:gd name="T34" fmla="*/ 333 w 657"/>
                      <a:gd name="T35" fmla="*/ 1 h 414"/>
                      <a:gd name="T36" fmla="*/ 358 w 657"/>
                      <a:gd name="T37" fmla="*/ 1 h 414"/>
                      <a:gd name="T38" fmla="*/ 378 w 657"/>
                      <a:gd name="T39" fmla="*/ 1 h 414"/>
                      <a:gd name="T40" fmla="*/ 398 w 657"/>
                      <a:gd name="T41" fmla="*/ 1 h 414"/>
                      <a:gd name="T42" fmla="*/ 418 w 657"/>
                      <a:gd name="T43" fmla="*/ 1 h 414"/>
                      <a:gd name="T44" fmla="*/ 439 w 657"/>
                      <a:gd name="T45" fmla="*/ 1 h 414"/>
                      <a:gd name="T46" fmla="*/ 459 w 657"/>
                      <a:gd name="T47" fmla="*/ 1 h 414"/>
                      <a:gd name="T48" fmla="*/ 486 w 657"/>
                      <a:gd name="T49" fmla="*/ 1 h 414"/>
                      <a:gd name="T50" fmla="*/ 506 w 657"/>
                      <a:gd name="T51" fmla="*/ 1 h 414"/>
                      <a:gd name="T52" fmla="*/ 525 w 657"/>
                      <a:gd name="T53" fmla="*/ 1 h 414"/>
                      <a:gd name="T54" fmla="*/ 545 w 657"/>
                      <a:gd name="T55" fmla="*/ 1 h 414"/>
                      <a:gd name="T56" fmla="*/ 565 w 657"/>
                      <a:gd name="T57" fmla="*/ 1 h 414"/>
                      <a:gd name="T58" fmla="*/ 585 w 657"/>
                      <a:gd name="T59" fmla="*/ 1 h 414"/>
                      <a:gd name="T60" fmla="*/ 608 w 657"/>
                      <a:gd name="T61" fmla="*/ 1 h 414"/>
                      <a:gd name="T62" fmla="*/ 630 w 657"/>
                      <a:gd name="T63" fmla="*/ 1 h 414"/>
                      <a:gd name="T64" fmla="*/ 650 w 657"/>
                      <a:gd name="T65" fmla="*/ 1 h 414"/>
                      <a:gd name="T66" fmla="*/ 657 w 657"/>
                      <a:gd name="T67" fmla="*/ 1 h 414"/>
                      <a:gd name="T68" fmla="*/ 663 w 657"/>
                      <a:gd name="T69" fmla="*/ 1 h 414"/>
                      <a:gd name="T70" fmla="*/ 670 w 657"/>
                      <a:gd name="T71" fmla="*/ 1 h 414"/>
                      <a:gd name="T72" fmla="*/ 674 w 657"/>
                      <a:gd name="T73" fmla="*/ 0 h 414"/>
                      <a:gd name="T74" fmla="*/ 679 w 657"/>
                      <a:gd name="T75" fmla="*/ 0 h 414"/>
                      <a:gd name="T76" fmla="*/ 682 w 657"/>
                      <a:gd name="T77" fmla="*/ 0 h 414"/>
                      <a:gd name="T78" fmla="*/ 684 w 657"/>
                      <a:gd name="T79" fmla="*/ 0 h 414"/>
                      <a:gd name="T80" fmla="*/ 687 w 657"/>
                      <a:gd name="T81" fmla="*/ 0 h 414"/>
                      <a:gd name="T82" fmla="*/ 0 w 657"/>
                      <a:gd name="T83" fmla="*/ 0 h 414"/>
                      <a:gd name="T84" fmla="*/ 3 w 657"/>
                      <a:gd name="T85" fmla="*/ 0 h 414"/>
                      <a:gd name="T86" fmla="*/ 5 w 657"/>
                      <a:gd name="T87" fmla="*/ 0 h 414"/>
                      <a:gd name="T88" fmla="*/ 8 w 657"/>
                      <a:gd name="T89" fmla="*/ 0 h 414"/>
                      <a:gd name="T90" fmla="*/ 12 w 657"/>
                      <a:gd name="T91" fmla="*/ 0 h 414"/>
                      <a:gd name="T92" fmla="*/ 17 w 657"/>
                      <a:gd name="T93" fmla="*/ 0 h 414"/>
                      <a:gd name="T94" fmla="*/ 24 w 657"/>
                      <a:gd name="T95" fmla="*/ 1 h 414"/>
                      <a:gd name="T96" fmla="*/ 30 w 657"/>
                      <a:gd name="T97" fmla="*/ 1 h 414"/>
                      <a:gd name="T98" fmla="*/ 37 w 657"/>
                      <a:gd name="T99" fmla="*/ 1 h 414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w 657"/>
                      <a:gd name="T151" fmla="*/ 0 h 414"/>
                      <a:gd name="T152" fmla="*/ 657 w 657"/>
                      <a:gd name="T153" fmla="*/ 414 h 414"/>
                    </a:gdLst>
                    <a:ahLst/>
                    <a:cxnLst>
                      <a:cxn ang="T100">
                        <a:pos x="T0" y="T1"/>
                      </a:cxn>
                      <a:cxn ang="T101">
                        <a:pos x="T2" y="T3"/>
                      </a:cxn>
                      <a:cxn ang="T102">
                        <a:pos x="T4" y="T5"/>
                      </a:cxn>
                      <a:cxn ang="T103">
                        <a:pos x="T6" y="T7"/>
                      </a:cxn>
                      <a:cxn ang="T104">
                        <a:pos x="T8" y="T9"/>
                      </a:cxn>
                      <a:cxn ang="T105">
                        <a:pos x="T10" y="T11"/>
                      </a:cxn>
                      <a:cxn ang="T106">
                        <a:pos x="T12" y="T13"/>
                      </a:cxn>
                      <a:cxn ang="T107">
                        <a:pos x="T14" y="T15"/>
                      </a:cxn>
                      <a:cxn ang="T108">
                        <a:pos x="T16" y="T17"/>
                      </a:cxn>
                      <a:cxn ang="T109">
                        <a:pos x="T18" y="T19"/>
                      </a:cxn>
                      <a:cxn ang="T110">
                        <a:pos x="T20" y="T21"/>
                      </a:cxn>
                      <a:cxn ang="T111">
                        <a:pos x="T22" y="T23"/>
                      </a:cxn>
                      <a:cxn ang="T112">
                        <a:pos x="T24" y="T25"/>
                      </a:cxn>
                      <a:cxn ang="T113">
                        <a:pos x="T26" y="T27"/>
                      </a:cxn>
                      <a:cxn ang="T114">
                        <a:pos x="T28" y="T29"/>
                      </a:cxn>
                      <a:cxn ang="T115">
                        <a:pos x="T30" y="T31"/>
                      </a:cxn>
                      <a:cxn ang="T116">
                        <a:pos x="T32" y="T33"/>
                      </a:cxn>
                      <a:cxn ang="T117">
                        <a:pos x="T34" y="T35"/>
                      </a:cxn>
                      <a:cxn ang="T118">
                        <a:pos x="T36" y="T37"/>
                      </a:cxn>
                      <a:cxn ang="T119">
                        <a:pos x="T38" y="T39"/>
                      </a:cxn>
                      <a:cxn ang="T120">
                        <a:pos x="T40" y="T41"/>
                      </a:cxn>
                      <a:cxn ang="T121">
                        <a:pos x="T42" y="T43"/>
                      </a:cxn>
                      <a:cxn ang="T122">
                        <a:pos x="T44" y="T45"/>
                      </a:cxn>
                      <a:cxn ang="T123">
                        <a:pos x="T46" y="T47"/>
                      </a:cxn>
                      <a:cxn ang="T124">
                        <a:pos x="T48" y="T49"/>
                      </a:cxn>
                      <a:cxn ang="T125">
                        <a:pos x="T50" y="T51"/>
                      </a:cxn>
                      <a:cxn ang="T126">
                        <a:pos x="T52" y="T53"/>
                      </a:cxn>
                      <a:cxn ang="T127">
                        <a:pos x="T54" y="T55"/>
                      </a:cxn>
                      <a:cxn ang="T128">
                        <a:pos x="T56" y="T57"/>
                      </a:cxn>
                      <a:cxn ang="T129">
                        <a:pos x="T58" y="T59"/>
                      </a:cxn>
                      <a:cxn ang="T130">
                        <a:pos x="T60" y="T61"/>
                      </a:cxn>
                      <a:cxn ang="T131">
                        <a:pos x="T62" y="T63"/>
                      </a:cxn>
                      <a:cxn ang="T132">
                        <a:pos x="T64" y="T65"/>
                      </a:cxn>
                      <a:cxn ang="T133">
                        <a:pos x="T66" y="T67"/>
                      </a:cxn>
                      <a:cxn ang="T134">
                        <a:pos x="T68" y="T69"/>
                      </a:cxn>
                      <a:cxn ang="T135">
                        <a:pos x="T70" y="T71"/>
                      </a:cxn>
                      <a:cxn ang="T136">
                        <a:pos x="T72" y="T73"/>
                      </a:cxn>
                      <a:cxn ang="T137">
                        <a:pos x="T74" y="T75"/>
                      </a:cxn>
                      <a:cxn ang="T138">
                        <a:pos x="T76" y="T77"/>
                      </a:cxn>
                      <a:cxn ang="T139">
                        <a:pos x="T78" y="T79"/>
                      </a:cxn>
                      <a:cxn ang="T140">
                        <a:pos x="T80" y="T81"/>
                      </a:cxn>
                      <a:cxn ang="T141">
                        <a:pos x="T82" y="T83"/>
                      </a:cxn>
                      <a:cxn ang="T142">
                        <a:pos x="T84" y="T85"/>
                      </a:cxn>
                      <a:cxn ang="T143">
                        <a:pos x="T86" y="T87"/>
                      </a:cxn>
                      <a:cxn ang="T144">
                        <a:pos x="T88" y="T89"/>
                      </a:cxn>
                      <a:cxn ang="T145">
                        <a:pos x="T90" y="T91"/>
                      </a:cxn>
                      <a:cxn ang="T146">
                        <a:pos x="T92" y="T93"/>
                      </a:cxn>
                      <a:cxn ang="T147">
                        <a:pos x="T94" y="T95"/>
                      </a:cxn>
                      <a:cxn ang="T148">
                        <a:pos x="T96" y="T97"/>
                      </a:cxn>
                      <a:cxn ang="T149">
                        <a:pos x="T98" y="T99"/>
                      </a:cxn>
                    </a:cxnLst>
                    <a:rect l="T150" t="T151" r="T152" b="T153"/>
                    <a:pathLst>
                      <a:path w="657" h="414">
                        <a:moveTo>
                          <a:pt x="37" y="409"/>
                        </a:moveTo>
                        <a:lnTo>
                          <a:pt x="53" y="408"/>
                        </a:lnTo>
                        <a:lnTo>
                          <a:pt x="69" y="407"/>
                        </a:lnTo>
                        <a:lnTo>
                          <a:pt x="85" y="406"/>
                        </a:lnTo>
                        <a:lnTo>
                          <a:pt x="102" y="406"/>
                        </a:lnTo>
                        <a:lnTo>
                          <a:pt x="118" y="404"/>
                        </a:lnTo>
                        <a:lnTo>
                          <a:pt x="134" y="403"/>
                        </a:lnTo>
                        <a:lnTo>
                          <a:pt x="150" y="403"/>
                        </a:lnTo>
                        <a:lnTo>
                          <a:pt x="167" y="402"/>
                        </a:lnTo>
                        <a:lnTo>
                          <a:pt x="183" y="402"/>
                        </a:lnTo>
                        <a:lnTo>
                          <a:pt x="200" y="401"/>
                        </a:lnTo>
                        <a:lnTo>
                          <a:pt x="216" y="401"/>
                        </a:lnTo>
                        <a:lnTo>
                          <a:pt x="233" y="401"/>
                        </a:lnTo>
                        <a:lnTo>
                          <a:pt x="249" y="399"/>
                        </a:lnTo>
                        <a:lnTo>
                          <a:pt x="266" y="399"/>
                        </a:lnTo>
                        <a:lnTo>
                          <a:pt x="282" y="399"/>
                        </a:lnTo>
                        <a:lnTo>
                          <a:pt x="299" y="399"/>
                        </a:lnTo>
                        <a:lnTo>
                          <a:pt x="320" y="399"/>
                        </a:lnTo>
                        <a:lnTo>
                          <a:pt x="340" y="399"/>
                        </a:lnTo>
                        <a:lnTo>
                          <a:pt x="360" y="401"/>
                        </a:lnTo>
                        <a:lnTo>
                          <a:pt x="380" y="401"/>
                        </a:lnTo>
                        <a:lnTo>
                          <a:pt x="400" y="401"/>
                        </a:lnTo>
                        <a:lnTo>
                          <a:pt x="421" y="402"/>
                        </a:lnTo>
                        <a:lnTo>
                          <a:pt x="441" y="403"/>
                        </a:lnTo>
                        <a:lnTo>
                          <a:pt x="462" y="403"/>
                        </a:lnTo>
                        <a:lnTo>
                          <a:pt x="482" y="404"/>
                        </a:lnTo>
                        <a:lnTo>
                          <a:pt x="501" y="406"/>
                        </a:lnTo>
                        <a:lnTo>
                          <a:pt x="521" y="407"/>
                        </a:lnTo>
                        <a:lnTo>
                          <a:pt x="541" y="408"/>
                        </a:lnTo>
                        <a:lnTo>
                          <a:pt x="561" y="409"/>
                        </a:lnTo>
                        <a:lnTo>
                          <a:pt x="581" y="411"/>
                        </a:lnTo>
                        <a:lnTo>
                          <a:pt x="600" y="413"/>
                        </a:lnTo>
                        <a:lnTo>
                          <a:pt x="620" y="414"/>
                        </a:lnTo>
                        <a:lnTo>
                          <a:pt x="627" y="367"/>
                        </a:lnTo>
                        <a:lnTo>
                          <a:pt x="633" y="318"/>
                        </a:lnTo>
                        <a:lnTo>
                          <a:pt x="640" y="269"/>
                        </a:lnTo>
                        <a:lnTo>
                          <a:pt x="644" y="217"/>
                        </a:lnTo>
                        <a:lnTo>
                          <a:pt x="649" y="165"/>
                        </a:lnTo>
                        <a:lnTo>
                          <a:pt x="652" y="111"/>
                        </a:lnTo>
                        <a:lnTo>
                          <a:pt x="654" y="56"/>
                        </a:lnTo>
                        <a:lnTo>
                          <a:pt x="657" y="0"/>
                        </a:lnTo>
                        <a:lnTo>
                          <a:pt x="0" y="0"/>
                        </a:lnTo>
                        <a:lnTo>
                          <a:pt x="3" y="55"/>
                        </a:lnTo>
                        <a:lnTo>
                          <a:pt x="5" y="111"/>
                        </a:lnTo>
                        <a:lnTo>
                          <a:pt x="8" y="163"/>
                        </a:lnTo>
                        <a:lnTo>
                          <a:pt x="12" y="215"/>
                        </a:lnTo>
                        <a:lnTo>
                          <a:pt x="17" y="265"/>
                        </a:lnTo>
                        <a:lnTo>
                          <a:pt x="24" y="315"/>
                        </a:lnTo>
                        <a:lnTo>
                          <a:pt x="30" y="363"/>
                        </a:lnTo>
                        <a:lnTo>
                          <a:pt x="37" y="409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1" name="Freeform 20"/>
                  <p:cNvSpPr>
                    <a:spLocks/>
                  </p:cNvSpPr>
                  <p:nvPr/>
                </p:nvSpPr>
                <p:spPr bwMode="auto">
                  <a:xfrm>
                    <a:off x="2598" y="2380"/>
                    <a:ext cx="532" cy="164"/>
                  </a:xfrm>
                  <a:custGeom>
                    <a:avLst/>
                    <a:gdLst>
                      <a:gd name="T0" fmla="*/ 226 w 529"/>
                      <a:gd name="T1" fmla="*/ 0 h 456"/>
                      <a:gd name="T2" fmla="*/ 197 w 529"/>
                      <a:gd name="T3" fmla="*/ 0 h 456"/>
                      <a:gd name="T4" fmla="*/ 167 w 529"/>
                      <a:gd name="T5" fmla="*/ 0 h 456"/>
                      <a:gd name="T6" fmla="*/ 137 w 529"/>
                      <a:gd name="T7" fmla="*/ 0 h 456"/>
                      <a:gd name="T8" fmla="*/ 108 w 529"/>
                      <a:gd name="T9" fmla="*/ 0 h 456"/>
                      <a:gd name="T10" fmla="*/ 73 w 529"/>
                      <a:gd name="T11" fmla="*/ 0 h 456"/>
                      <a:gd name="T12" fmla="*/ 43 w 529"/>
                      <a:gd name="T13" fmla="*/ 0 h 456"/>
                      <a:gd name="T14" fmla="*/ 15 w 529"/>
                      <a:gd name="T15" fmla="*/ 0 h 456"/>
                      <a:gd name="T16" fmla="*/ 17 w 529"/>
                      <a:gd name="T17" fmla="*/ 0 h 456"/>
                      <a:gd name="T18" fmla="*/ 55 w 529"/>
                      <a:gd name="T19" fmla="*/ 0 h 456"/>
                      <a:gd name="T20" fmla="*/ 105 w 529"/>
                      <a:gd name="T21" fmla="*/ 1 h 456"/>
                      <a:gd name="T22" fmla="*/ 153 w 529"/>
                      <a:gd name="T23" fmla="*/ 1 h 456"/>
                      <a:gd name="T24" fmla="*/ 189 w 529"/>
                      <a:gd name="T25" fmla="*/ 1 h 456"/>
                      <a:gd name="T26" fmla="*/ 212 w 529"/>
                      <a:gd name="T27" fmla="*/ 1 h 456"/>
                      <a:gd name="T28" fmla="*/ 235 w 529"/>
                      <a:gd name="T29" fmla="*/ 1 h 456"/>
                      <a:gd name="T30" fmla="*/ 259 w 529"/>
                      <a:gd name="T31" fmla="*/ 1 h 456"/>
                      <a:gd name="T32" fmla="*/ 289 w 529"/>
                      <a:gd name="T33" fmla="*/ 1 h 456"/>
                      <a:gd name="T34" fmla="*/ 312 w 529"/>
                      <a:gd name="T35" fmla="*/ 1 h 456"/>
                      <a:gd name="T36" fmla="*/ 335 w 529"/>
                      <a:gd name="T37" fmla="*/ 1 h 456"/>
                      <a:gd name="T38" fmla="*/ 358 w 529"/>
                      <a:gd name="T39" fmla="*/ 1 h 456"/>
                      <a:gd name="T40" fmla="*/ 393 w 529"/>
                      <a:gd name="T41" fmla="*/ 1 h 456"/>
                      <a:gd name="T42" fmla="*/ 441 w 529"/>
                      <a:gd name="T43" fmla="*/ 1 h 456"/>
                      <a:gd name="T44" fmla="*/ 491 w 529"/>
                      <a:gd name="T45" fmla="*/ 0 h 456"/>
                      <a:gd name="T46" fmla="*/ 530 w 529"/>
                      <a:gd name="T47" fmla="*/ 0 h 456"/>
                      <a:gd name="T48" fmla="*/ 529 w 529"/>
                      <a:gd name="T49" fmla="*/ 0 h 456"/>
                      <a:gd name="T50" fmla="*/ 493 w 529"/>
                      <a:gd name="T51" fmla="*/ 0 h 456"/>
                      <a:gd name="T52" fmla="*/ 454 w 529"/>
                      <a:gd name="T53" fmla="*/ 0 h 456"/>
                      <a:gd name="T54" fmla="*/ 414 w 529"/>
                      <a:gd name="T55" fmla="*/ 0 h 456"/>
                      <a:gd name="T56" fmla="*/ 378 w 529"/>
                      <a:gd name="T57" fmla="*/ 0 h 456"/>
                      <a:gd name="T58" fmla="*/ 340 w 529"/>
                      <a:gd name="T59" fmla="*/ 0 h 456"/>
                      <a:gd name="T60" fmla="*/ 303 w 529"/>
                      <a:gd name="T61" fmla="*/ 0 h 456"/>
                      <a:gd name="T62" fmla="*/ 259 w 529"/>
                      <a:gd name="T63" fmla="*/ 0 h 45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529"/>
                      <a:gd name="T97" fmla="*/ 0 h 456"/>
                      <a:gd name="T98" fmla="*/ 529 w 529"/>
                      <a:gd name="T99" fmla="*/ 456 h 456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529" h="456">
                        <a:moveTo>
                          <a:pt x="235" y="0"/>
                        </a:moveTo>
                        <a:lnTo>
                          <a:pt x="220" y="0"/>
                        </a:lnTo>
                        <a:lnTo>
                          <a:pt x="205" y="0"/>
                        </a:lnTo>
                        <a:lnTo>
                          <a:pt x="191" y="0"/>
                        </a:lnTo>
                        <a:lnTo>
                          <a:pt x="175" y="0"/>
                        </a:lnTo>
                        <a:lnTo>
                          <a:pt x="161" y="1"/>
                        </a:lnTo>
                        <a:lnTo>
                          <a:pt x="146" y="1"/>
                        </a:lnTo>
                        <a:lnTo>
                          <a:pt x="131" y="1"/>
                        </a:lnTo>
                        <a:lnTo>
                          <a:pt x="117" y="1"/>
                        </a:lnTo>
                        <a:lnTo>
                          <a:pt x="102" y="3"/>
                        </a:lnTo>
                        <a:lnTo>
                          <a:pt x="87" y="3"/>
                        </a:lnTo>
                        <a:lnTo>
                          <a:pt x="73" y="4"/>
                        </a:lnTo>
                        <a:lnTo>
                          <a:pt x="59" y="4"/>
                        </a:lnTo>
                        <a:lnTo>
                          <a:pt x="43" y="5"/>
                        </a:lnTo>
                        <a:lnTo>
                          <a:pt x="29" y="6"/>
                        </a:lnTo>
                        <a:lnTo>
                          <a:pt x="15" y="6"/>
                        </a:lnTo>
                        <a:lnTo>
                          <a:pt x="0" y="7"/>
                        </a:lnTo>
                        <a:lnTo>
                          <a:pt x="17" y="76"/>
                        </a:lnTo>
                        <a:lnTo>
                          <a:pt x="35" y="140"/>
                        </a:lnTo>
                        <a:lnTo>
                          <a:pt x="55" y="198"/>
                        </a:lnTo>
                        <a:lnTo>
                          <a:pt x="77" y="251"/>
                        </a:lnTo>
                        <a:lnTo>
                          <a:pt x="99" y="299"/>
                        </a:lnTo>
                        <a:lnTo>
                          <a:pt x="122" y="341"/>
                        </a:lnTo>
                        <a:lnTo>
                          <a:pt x="147" y="376"/>
                        </a:lnTo>
                        <a:lnTo>
                          <a:pt x="171" y="406"/>
                        </a:lnTo>
                        <a:lnTo>
                          <a:pt x="183" y="418"/>
                        </a:lnTo>
                        <a:lnTo>
                          <a:pt x="194" y="428"/>
                        </a:lnTo>
                        <a:lnTo>
                          <a:pt x="206" y="436"/>
                        </a:lnTo>
                        <a:lnTo>
                          <a:pt x="218" y="444"/>
                        </a:lnTo>
                        <a:lnTo>
                          <a:pt x="229" y="449"/>
                        </a:lnTo>
                        <a:lnTo>
                          <a:pt x="241" y="452"/>
                        </a:lnTo>
                        <a:lnTo>
                          <a:pt x="253" y="455"/>
                        </a:lnTo>
                        <a:lnTo>
                          <a:pt x="266" y="456"/>
                        </a:lnTo>
                        <a:lnTo>
                          <a:pt x="277" y="455"/>
                        </a:lnTo>
                        <a:lnTo>
                          <a:pt x="288" y="454"/>
                        </a:lnTo>
                        <a:lnTo>
                          <a:pt x="300" y="450"/>
                        </a:lnTo>
                        <a:lnTo>
                          <a:pt x="311" y="444"/>
                        </a:lnTo>
                        <a:lnTo>
                          <a:pt x="323" y="438"/>
                        </a:lnTo>
                        <a:lnTo>
                          <a:pt x="334" y="429"/>
                        </a:lnTo>
                        <a:lnTo>
                          <a:pt x="346" y="419"/>
                        </a:lnTo>
                        <a:lnTo>
                          <a:pt x="357" y="408"/>
                        </a:lnTo>
                        <a:lnTo>
                          <a:pt x="381" y="380"/>
                        </a:lnTo>
                        <a:lnTo>
                          <a:pt x="405" y="344"/>
                        </a:lnTo>
                        <a:lnTo>
                          <a:pt x="429" y="304"/>
                        </a:lnTo>
                        <a:lnTo>
                          <a:pt x="452" y="256"/>
                        </a:lnTo>
                        <a:lnTo>
                          <a:pt x="473" y="203"/>
                        </a:lnTo>
                        <a:lnTo>
                          <a:pt x="494" y="145"/>
                        </a:lnTo>
                        <a:lnTo>
                          <a:pt x="512" y="81"/>
                        </a:lnTo>
                        <a:lnTo>
                          <a:pt x="529" y="12"/>
                        </a:lnTo>
                        <a:lnTo>
                          <a:pt x="511" y="11"/>
                        </a:lnTo>
                        <a:lnTo>
                          <a:pt x="494" y="10"/>
                        </a:lnTo>
                        <a:lnTo>
                          <a:pt x="475" y="7"/>
                        </a:lnTo>
                        <a:lnTo>
                          <a:pt x="457" y="6"/>
                        </a:lnTo>
                        <a:lnTo>
                          <a:pt x="438" y="6"/>
                        </a:lnTo>
                        <a:lnTo>
                          <a:pt x="421" y="5"/>
                        </a:lnTo>
                        <a:lnTo>
                          <a:pt x="402" y="4"/>
                        </a:lnTo>
                        <a:lnTo>
                          <a:pt x="383" y="3"/>
                        </a:lnTo>
                        <a:lnTo>
                          <a:pt x="366" y="3"/>
                        </a:lnTo>
                        <a:lnTo>
                          <a:pt x="347" y="1"/>
                        </a:lnTo>
                        <a:lnTo>
                          <a:pt x="328" y="1"/>
                        </a:lnTo>
                        <a:lnTo>
                          <a:pt x="310" y="1"/>
                        </a:lnTo>
                        <a:lnTo>
                          <a:pt x="291" y="0"/>
                        </a:lnTo>
                        <a:lnTo>
                          <a:pt x="272" y="0"/>
                        </a:lnTo>
                        <a:lnTo>
                          <a:pt x="253" y="0"/>
                        </a:lnTo>
                        <a:lnTo>
                          <a:pt x="235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2" name="Freeform 21"/>
                  <p:cNvSpPr>
                    <a:spLocks/>
                  </p:cNvSpPr>
                  <p:nvPr/>
                </p:nvSpPr>
                <p:spPr bwMode="auto">
                  <a:xfrm>
                    <a:off x="3215" y="1956"/>
                    <a:ext cx="451" cy="180"/>
                  </a:xfrm>
                  <a:custGeom>
                    <a:avLst/>
                    <a:gdLst>
                      <a:gd name="T0" fmla="*/ 19 w 510"/>
                      <a:gd name="T1" fmla="*/ 1 h 497"/>
                      <a:gd name="T2" fmla="*/ 244 w 510"/>
                      <a:gd name="T3" fmla="*/ 1 h 497"/>
                      <a:gd name="T4" fmla="*/ 241 w 510"/>
                      <a:gd name="T5" fmla="*/ 1 h 497"/>
                      <a:gd name="T6" fmla="*/ 236 w 510"/>
                      <a:gd name="T7" fmla="*/ 1 h 497"/>
                      <a:gd name="T8" fmla="*/ 230 w 510"/>
                      <a:gd name="T9" fmla="*/ 1 h 497"/>
                      <a:gd name="T10" fmla="*/ 221 w 510"/>
                      <a:gd name="T11" fmla="*/ 0 h 497"/>
                      <a:gd name="T12" fmla="*/ 211 w 510"/>
                      <a:gd name="T13" fmla="*/ 0 h 497"/>
                      <a:gd name="T14" fmla="*/ 200 w 510"/>
                      <a:gd name="T15" fmla="*/ 0 h 497"/>
                      <a:gd name="T16" fmla="*/ 186 w 510"/>
                      <a:gd name="T17" fmla="*/ 0 h 497"/>
                      <a:gd name="T18" fmla="*/ 171 w 510"/>
                      <a:gd name="T19" fmla="*/ 0 h 497"/>
                      <a:gd name="T20" fmla="*/ 161 w 510"/>
                      <a:gd name="T21" fmla="*/ 0 h 497"/>
                      <a:gd name="T22" fmla="*/ 151 w 510"/>
                      <a:gd name="T23" fmla="*/ 0 h 497"/>
                      <a:gd name="T24" fmla="*/ 141 w 510"/>
                      <a:gd name="T25" fmla="*/ 0 h 497"/>
                      <a:gd name="T26" fmla="*/ 130 w 510"/>
                      <a:gd name="T27" fmla="*/ 0 h 497"/>
                      <a:gd name="T28" fmla="*/ 118 w 510"/>
                      <a:gd name="T29" fmla="*/ 0 h 497"/>
                      <a:gd name="T30" fmla="*/ 109 w 510"/>
                      <a:gd name="T31" fmla="*/ 0 h 497"/>
                      <a:gd name="T32" fmla="*/ 98 w 510"/>
                      <a:gd name="T33" fmla="*/ 0 h 497"/>
                      <a:gd name="T34" fmla="*/ 87 w 510"/>
                      <a:gd name="T35" fmla="*/ 0 h 497"/>
                      <a:gd name="T36" fmla="*/ 77 w 510"/>
                      <a:gd name="T37" fmla="*/ 0 h 497"/>
                      <a:gd name="T38" fmla="*/ 66 w 510"/>
                      <a:gd name="T39" fmla="*/ 0 h 497"/>
                      <a:gd name="T40" fmla="*/ 56 w 510"/>
                      <a:gd name="T41" fmla="*/ 0 h 497"/>
                      <a:gd name="T42" fmla="*/ 44 w 510"/>
                      <a:gd name="T43" fmla="*/ 0 h 497"/>
                      <a:gd name="T44" fmla="*/ 34 w 510"/>
                      <a:gd name="T45" fmla="*/ 0 h 497"/>
                      <a:gd name="T46" fmla="*/ 23 w 510"/>
                      <a:gd name="T47" fmla="*/ 0 h 497"/>
                      <a:gd name="T48" fmla="*/ 11 w 510"/>
                      <a:gd name="T49" fmla="*/ 0 h 497"/>
                      <a:gd name="T50" fmla="*/ 0 w 510"/>
                      <a:gd name="T51" fmla="*/ 0 h 497"/>
                      <a:gd name="T52" fmla="*/ 4 w 510"/>
                      <a:gd name="T53" fmla="*/ 0 h 497"/>
                      <a:gd name="T54" fmla="*/ 7 w 510"/>
                      <a:gd name="T55" fmla="*/ 0 h 497"/>
                      <a:gd name="T56" fmla="*/ 10 w 510"/>
                      <a:gd name="T57" fmla="*/ 0 h 497"/>
                      <a:gd name="T58" fmla="*/ 13 w 510"/>
                      <a:gd name="T59" fmla="*/ 1 h 497"/>
                      <a:gd name="T60" fmla="*/ 15 w 510"/>
                      <a:gd name="T61" fmla="*/ 1 h 497"/>
                      <a:gd name="T62" fmla="*/ 17 w 510"/>
                      <a:gd name="T63" fmla="*/ 1 h 497"/>
                      <a:gd name="T64" fmla="*/ 18 w 510"/>
                      <a:gd name="T65" fmla="*/ 1 h 497"/>
                      <a:gd name="T66" fmla="*/ 19 w 510"/>
                      <a:gd name="T67" fmla="*/ 1 h 497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510"/>
                      <a:gd name="T103" fmla="*/ 0 h 497"/>
                      <a:gd name="T104" fmla="*/ 510 w 510"/>
                      <a:gd name="T105" fmla="*/ 497 h 497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510" h="497">
                        <a:moveTo>
                          <a:pt x="39" y="497"/>
                        </a:moveTo>
                        <a:lnTo>
                          <a:pt x="510" y="497"/>
                        </a:lnTo>
                        <a:lnTo>
                          <a:pt x="504" y="429"/>
                        </a:lnTo>
                        <a:lnTo>
                          <a:pt x="494" y="362"/>
                        </a:lnTo>
                        <a:lnTo>
                          <a:pt x="480" y="298"/>
                        </a:lnTo>
                        <a:lnTo>
                          <a:pt x="462" y="234"/>
                        </a:lnTo>
                        <a:lnTo>
                          <a:pt x="441" y="172"/>
                        </a:lnTo>
                        <a:lnTo>
                          <a:pt x="417" y="113"/>
                        </a:lnTo>
                        <a:lnTo>
                          <a:pt x="388" y="55"/>
                        </a:lnTo>
                        <a:lnTo>
                          <a:pt x="357" y="0"/>
                        </a:lnTo>
                        <a:lnTo>
                          <a:pt x="336" y="5"/>
                        </a:lnTo>
                        <a:lnTo>
                          <a:pt x="314" y="11"/>
                        </a:lnTo>
                        <a:lnTo>
                          <a:pt x="294" y="16"/>
                        </a:lnTo>
                        <a:lnTo>
                          <a:pt x="272" y="21"/>
                        </a:lnTo>
                        <a:lnTo>
                          <a:pt x="250" y="26"/>
                        </a:lnTo>
                        <a:lnTo>
                          <a:pt x="227" y="31"/>
                        </a:lnTo>
                        <a:lnTo>
                          <a:pt x="205" y="34"/>
                        </a:lnTo>
                        <a:lnTo>
                          <a:pt x="183" y="39"/>
                        </a:lnTo>
                        <a:lnTo>
                          <a:pt x="161" y="43"/>
                        </a:lnTo>
                        <a:lnTo>
                          <a:pt x="138" y="47"/>
                        </a:lnTo>
                        <a:lnTo>
                          <a:pt x="115" y="50"/>
                        </a:lnTo>
                        <a:lnTo>
                          <a:pt x="93" y="54"/>
                        </a:lnTo>
                        <a:lnTo>
                          <a:pt x="70" y="58"/>
                        </a:lnTo>
                        <a:lnTo>
                          <a:pt x="47" y="62"/>
                        </a:lnTo>
                        <a:lnTo>
                          <a:pt x="23" y="65"/>
                        </a:lnTo>
                        <a:lnTo>
                          <a:pt x="0" y="68"/>
                        </a:lnTo>
                        <a:lnTo>
                          <a:pt x="7" y="119"/>
                        </a:lnTo>
                        <a:lnTo>
                          <a:pt x="15" y="172"/>
                        </a:lnTo>
                        <a:lnTo>
                          <a:pt x="22" y="225"/>
                        </a:lnTo>
                        <a:lnTo>
                          <a:pt x="27" y="278"/>
                        </a:lnTo>
                        <a:lnTo>
                          <a:pt x="32" y="333"/>
                        </a:lnTo>
                        <a:lnTo>
                          <a:pt x="35" y="387"/>
                        </a:lnTo>
                        <a:lnTo>
                          <a:pt x="37" y="441"/>
                        </a:lnTo>
                        <a:lnTo>
                          <a:pt x="39" y="497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3" name="Freeform 22"/>
                  <p:cNvSpPr>
                    <a:spLocks/>
                  </p:cNvSpPr>
                  <p:nvPr/>
                </p:nvSpPr>
                <p:spPr bwMode="auto">
                  <a:xfrm>
                    <a:off x="3076" y="1800"/>
                    <a:ext cx="378" cy="131"/>
                  </a:xfrm>
                  <a:custGeom>
                    <a:avLst/>
                    <a:gdLst>
                      <a:gd name="T0" fmla="*/ 200 w 429"/>
                      <a:gd name="T1" fmla="*/ 1 h 364"/>
                      <a:gd name="T2" fmla="*/ 191 w 429"/>
                      <a:gd name="T3" fmla="*/ 1 h 364"/>
                      <a:gd name="T4" fmla="*/ 180 w 429"/>
                      <a:gd name="T5" fmla="*/ 0 h 364"/>
                      <a:gd name="T6" fmla="*/ 170 w 429"/>
                      <a:gd name="T7" fmla="*/ 0 h 364"/>
                      <a:gd name="T8" fmla="*/ 159 w 429"/>
                      <a:gd name="T9" fmla="*/ 0 h 364"/>
                      <a:gd name="T10" fmla="*/ 147 w 429"/>
                      <a:gd name="T11" fmla="*/ 0 h 364"/>
                      <a:gd name="T12" fmla="*/ 134 w 429"/>
                      <a:gd name="T13" fmla="*/ 0 h 364"/>
                      <a:gd name="T14" fmla="*/ 122 w 429"/>
                      <a:gd name="T15" fmla="*/ 0 h 364"/>
                      <a:gd name="T16" fmla="*/ 108 w 429"/>
                      <a:gd name="T17" fmla="*/ 0 h 364"/>
                      <a:gd name="T18" fmla="*/ 96 w 429"/>
                      <a:gd name="T19" fmla="*/ 0 h 364"/>
                      <a:gd name="T20" fmla="*/ 83 w 429"/>
                      <a:gd name="T21" fmla="*/ 0 h 364"/>
                      <a:gd name="T22" fmla="*/ 69 w 429"/>
                      <a:gd name="T23" fmla="*/ 0 h 364"/>
                      <a:gd name="T24" fmla="*/ 56 w 429"/>
                      <a:gd name="T25" fmla="*/ 0 h 364"/>
                      <a:gd name="T26" fmla="*/ 42 w 429"/>
                      <a:gd name="T27" fmla="*/ 0 h 364"/>
                      <a:gd name="T28" fmla="*/ 29 w 429"/>
                      <a:gd name="T29" fmla="*/ 0 h 364"/>
                      <a:gd name="T30" fmla="*/ 14 w 429"/>
                      <a:gd name="T31" fmla="*/ 0 h 364"/>
                      <a:gd name="T32" fmla="*/ 0 w 429"/>
                      <a:gd name="T33" fmla="*/ 0 h 364"/>
                      <a:gd name="T34" fmla="*/ 9 w 429"/>
                      <a:gd name="T35" fmla="*/ 0 h 364"/>
                      <a:gd name="T36" fmla="*/ 17 w 429"/>
                      <a:gd name="T37" fmla="*/ 0 h 364"/>
                      <a:gd name="T38" fmla="*/ 26 w 429"/>
                      <a:gd name="T39" fmla="*/ 0 h 364"/>
                      <a:gd name="T40" fmla="*/ 33 w 429"/>
                      <a:gd name="T41" fmla="*/ 0 h 364"/>
                      <a:gd name="T42" fmla="*/ 42 w 429"/>
                      <a:gd name="T43" fmla="*/ 0 h 364"/>
                      <a:gd name="T44" fmla="*/ 49 w 429"/>
                      <a:gd name="T45" fmla="*/ 0 h 364"/>
                      <a:gd name="T46" fmla="*/ 56 w 429"/>
                      <a:gd name="T47" fmla="*/ 1 h 364"/>
                      <a:gd name="T48" fmla="*/ 61 w 429"/>
                      <a:gd name="T49" fmla="*/ 1 h 364"/>
                      <a:gd name="T50" fmla="*/ 70 w 429"/>
                      <a:gd name="T51" fmla="*/ 1 h 364"/>
                      <a:gd name="T52" fmla="*/ 79 w 429"/>
                      <a:gd name="T53" fmla="*/ 1 h 364"/>
                      <a:gd name="T54" fmla="*/ 89 w 429"/>
                      <a:gd name="T55" fmla="*/ 1 h 364"/>
                      <a:gd name="T56" fmla="*/ 97 w 429"/>
                      <a:gd name="T57" fmla="*/ 1 h 364"/>
                      <a:gd name="T58" fmla="*/ 107 w 429"/>
                      <a:gd name="T59" fmla="*/ 1 h 364"/>
                      <a:gd name="T60" fmla="*/ 115 w 429"/>
                      <a:gd name="T61" fmla="*/ 1 h 364"/>
                      <a:gd name="T62" fmla="*/ 123 w 429"/>
                      <a:gd name="T63" fmla="*/ 1 h 364"/>
                      <a:gd name="T64" fmla="*/ 133 w 429"/>
                      <a:gd name="T65" fmla="*/ 1 h 364"/>
                      <a:gd name="T66" fmla="*/ 141 w 429"/>
                      <a:gd name="T67" fmla="*/ 1 h 364"/>
                      <a:gd name="T68" fmla="*/ 151 w 429"/>
                      <a:gd name="T69" fmla="*/ 1 h 364"/>
                      <a:gd name="T70" fmla="*/ 159 w 429"/>
                      <a:gd name="T71" fmla="*/ 1 h 364"/>
                      <a:gd name="T72" fmla="*/ 167 w 429"/>
                      <a:gd name="T73" fmla="*/ 1 h 364"/>
                      <a:gd name="T74" fmla="*/ 175 w 429"/>
                      <a:gd name="T75" fmla="*/ 1 h 364"/>
                      <a:gd name="T76" fmla="*/ 185 w 429"/>
                      <a:gd name="T77" fmla="*/ 1 h 364"/>
                      <a:gd name="T78" fmla="*/ 193 w 429"/>
                      <a:gd name="T79" fmla="*/ 1 h 364"/>
                      <a:gd name="T80" fmla="*/ 200 w 429"/>
                      <a:gd name="T81" fmla="*/ 1 h 364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429"/>
                      <a:gd name="T124" fmla="*/ 0 h 364"/>
                      <a:gd name="T125" fmla="*/ 429 w 429"/>
                      <a:gd name="T126" fmla="*/ 364 h 364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429" h="364">
                        <a:moveTo>
                          <a:pt x="429" y="312"/>
                        </a:moveTo>
                        <a:lnTo>
                          <a:pt x="409" y="286"/>
                        </a:lnTo>
                        <a:lnTo>
                          <a:pt x="385" y="262"/>
                        </a:lnTo>
                        <a:lnTo>
                          <a:pt x="362" y="237"/>
                        </a:lnTo>
                        <a:lnTo>
                          <a:pt x="338" y="214"/>
                        </a:lnTo>
                        <a:lnTo>
                          <a:pt x="313" y="190"/>
                        </a:lnTo>
                        <a:lnTo>
                          <a:pt x="287" y="168"/>
                        </a:lnTo>
                        <a:lnTo>
                          <a:pt x="261" y="146"/>
                        </a:lnTo>
                        <a:lnTo>
                          <a:pt x="233" y="125"/>
                        </a:lnTo>
                        <a:lnTo>
                          <a:pt x="206" y="106"/>
                        </a:lnTo>
                        <a:lnTo>
                          <a:pt x="177" y="86"/>
                        </a:lnTo>
                        <a:lnTo>
                          <a:pt x="149" y="69"/>
                        </a:lnTo>
                        <a:lnTo>
                          <a:pt x="120" y="52"/>
                        </a:lnTo>
                        <a:lnTo>
                          <a:pt x="90" y="37"/>
                        </a:lnTo>
                        <a:lnTo>
                          <a:pt x="61" y="23"/>
                        </a:lnTo>
                        <a:lnTo>
                          <a:pt x="30" y="11"/>
                        </a:lnTo>
                        <a:lnTo>
                          <a:pt x="0" y="0"/>
                        </a:lnTo>
                        <a:lnTo>
                          <a:pt x="19" y="37"/>
                        </a:lnTo>
                        <a:lnTo>
                          <a:pt x="36" y="77"/>
                        </a:lnTo>
                        <a:lnTo>
                          <a:pt x="55" y="122"/>
                        </a:lnTo>
                        <a:lnTo>
                          <a:pt x="73" y="168"/>
                        </a:lnTo>
                        <a:lnTo>
                          <a:pt x="89" y="216"/>
                        </a:lnTo>
                        <a:lnTo>
                          <a:pt x="105" y="265"/>
                        </a:lnTo>
                        <a:lnTo>
                          <a:pt x="119" y="315"/>
                        </a:lnTo>
                        <a:lnTo>
                          <a:pt x="131" y="364"/>
                        </a:lnTo>
                        <a:lnTo>
                          <a:pt x="151" y="361"/>
                        </a:lnTo>
                        <a:lnTo>
                          <a:pt x="170" y="359"/>
                        </a:lnTo>
                        <a:lnTo>
                          <a:pt x="189" y="356"/>
                        </a:lnTo>
                        <a:lnTo>
                          <a:pt x="208" y="354"/>
                        </a:lnTo>
                        <a:lnTo>
                          <a:pt x="228" y="350"/>
                        </a:lnTo>
                        <a:lnTo>
                          <a:pt x="247" y="348"/>
                        </a:lnTo>
                        <a:lnTo>
                          <a:pt x="265" y="345"/>
                        </a:lnTo>
                        <a:lnTo>
                          <a:pt x="284" y="342"/>
                        </a:lnTo>
                        <a:lnTo>
                          <a:pt x="303" y="338"/>
                        </a:lnTo>
                        <a:lnTo>
                          <a:pt x="322" y="335"/>
                        </a:lnTo>
                        <a:lnTo>
                          <a:pt x="339" y="332"/>
                        </a:lnTo>
                        <a:lnTo>
                          <a:pt x="358" y="328"/>
                        </a:lnTo>
                        <a:lnTo>
                          <a:pt x="375" y="324"/>
                        </a:lnTo>
                        <a:lnTo>
                          <a:pt x="394" y="321"/>
                        </a:lnTo>
                        <a:lnTo>
                          <a:pt x="412" y="316"/>
                        </a:lnTo>
                        <a:lnTo>
                          <a:pt x="429" y="312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4" name="Freeform 23"/>
                  <p:cNvSpPr>
                    <a:spLocks/>
                  </p:cNvSpPr>
                  <p:nvPr/>
                </p:nvSpPr>
                <p:spPr bwMode="auto">
                  <a:xfrm>
                    <a:off x="3069" y="2389"/>
                    <a:ext cx="388" cy="135"/>
                  </a:xfrm>
                  <a:custGeom>
                    <a:avLst/>
                    <a:gdLst>
                      <a:gd name="T0" fmla="*/ 0 w 441"/>
                      <a:gd name="T1" fmla="*/ 1 h 376"/>
                      <a:gd name="T2" fmla="*/ 14 w 441"/>
                      <a:gd name="T3" fmla="*/ 1 h 376"/>
                      <a:gd name="T4" fmla="*/ 29 w 441"/>
                      <a:gd name="T5" fmla="*/ 1 h 376"/>
                      <a:gd name="T6" fmla="*/ 42 w 441"/>
                      <a:gd name="T7" fmla="*/ 1 h 376"/>
                      <a:gd name="T8" fmla="*/ 56 w 441"/>
                      <a:gd name="T9" fmla="*/ 1 h 376"/>
                      <a:gd name="T10" fmla="*/ 71 w 441"/>
                      <a:gd name="T11" fmla="*/ 1 h 376"/>
                      <a:gd name="T12" fmla="*/ 84 w 441"/>
                      <a:gd name="T13" fmla="*/ 1 h 376"/>
                      <a:gd name="T14" fmla="*/ 99 w 441"/>
                      <a:gd name="T15" fmla="*/ 0 h 376"/>
                      <a:gd name="T16" fmla="*/ 111 w 441"/>
                      <a:gd name="T17" fmla="*/ 0 h 376"/>
                      <a:gd name="T18" fmla="*/ 125 w 441"/>
                      <a:gd name="T19" fmla="*/ 0 h 376"/>
                      <a:gd name="T20" fmla="*/ 137 w 441"/>
                      <a:gd name="T21" fmla="*/ 0 h 376"/>
                      <a:gd name="T22" fmla="*/ 150 w 441"/>
                      <a:gd name="T23" fmla="*/ 0 h 376"/>
                      <a:gd name="T24" fmla="*/ 162 w 441"/>
                      <a:gd name="T25" fmla="*/ 0 h 376"/>
                      <a:gd name="T26" fmla="*/ 172 w 441"/>
                      <a:gd name="T27" fmla="*/ 0 h 376"/>
                      <a:gd name="T28" fmla="*/ 184 w 441"/>
                      <a:gd name="T29" fmla="*/ 0 h 376"/>
                      <a:gd name="T30" fmla="*/ 195 w 441"/>
                      <a:gd name="T31" fmla="*/ 0 h 376"/>
                      <a:gd name="T32" fmla="*/ 204 w 441"/>
                      <a:gd name="T33" fmla="*/ 0 h 376"/>
                      <a:gd name="T34" fmla="*/ 196 w 441"/>
                      <a:gd name="T35" fmla="*/ 0 h 376"/>
                      <a:gd name="T36" fmla="*/ 188 w 441"/>
                      <a:gd name="T37" fmla="*/ 0 h 376"/>
                      <a:gd name="T38" fmla="*/ 179 w 441"/>
                      <a:gd name="T39" fmla="*/ 0 h 376"/>
                      <a:gd name="T40" fmla="*/ 172 w 441"/>
                      <a:gd name="T41" fmla="*/ 0 h 376"/>
                      <a:gd name="T42" fmla="*/ 163 w 441"/>
                      <a:gd name="T43" fmla="*/ 0 h 376"/>
                      <a:gd name="T44" fmla="*/ 154 w 441"/>
                      <a:gd name="T45" fmla="*/ 0 h 376"/>
                      <a:gd name="T46" fmla="*/ 145 w 441"/>
                      <a:gd name="T47" fmla="*/ 0 h 376"/>
                      <a:gd name="T48" fmla="*/ 137 w 441"/>
                      <a:gd name="T49" fmla="*/ 0 h 376"/>
                      <a:gd name="T50" fmla="*/ 128 w 441"/>
                      <a:gd name="T51" fmla="*/ 0 h 376"/>
                      <a:gd name="T52" fmla="*/ 119 w 441"/>
                      <a:gd name="T53" fmla="*/ 0 h 376"/>
                      <a:gd name="T54" fmla="*/ 111 w 441"/>
                      <a:gd name="T55" fmla="*/ 0 h 376"/>
                      <a:gd name="T56" fmla="*/ 101 w 441"/>
                      <a:gd name="T57" fmla="*/ 0 h 376"/>
                      <a:gd name="T58" fmla="*/ 93 w 441"/>
                      <a:gd name="T59" fmla="*/ 0 h 376"/>
                      <a:gd name="T60" fmla="*/ 83 w 441"/>
                      <a:gd name="T61" fmla="*/ 0 h 376"/>
                      <a:gd name="T62" fmla="*/ 75 w 441"/>
                      <a:gd name="T63" fmla="*/ 0 h 376"/>
                      <a:gd name="T64" fmla="*/ 65 w 441"/>
                      <a:gd name="T65" fmla="*/ 0 h 376"/>
                      <a:gd name="T66" fmla="*/ 60 w 441"/>
                      <a:gd name="T67" fmla="*/ 0 h 376"/>
                      <a:gd name="T68" fmla="*/ 53 w 441"/>
                      <a:gd name="T69" fmla="*/ 0 h 376"/>
                      <a:gd name="T70" fmla="*/ 44 w 441"/>
                      <a:gd name="T71" fmla="*/ 0 h 376"/>
                      <a:gd name="T72" fmla="*/ 37 w 441"/>
                      <a:gd name="T73" fmla="*/ 0 h 376"/>
                      <a:gd name="T74" fmla="*/ 27 w 441"/>
                      <a:gd name="T75" fmla="*/ 0 h 376"/>
                      <a:gd name="T76" fmla="*/ 18 w 441"/>
                      <a:gd name="T77" fmla="*/ 1 h 376"/>
                      <a:gd name="T78" fmla="*/ 9 w 441"/>
                      <a:gd name="T79" fmla="*/ 1 h 376"/>
                      <a:gd name="T80" fmla="*/ 0 w 441"/>
                      <a:gd name="T81" fmla="*/ 1 h 37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441"/>
                      <a:gd name="T124" fmla="*/ 0 h 376"/>
                      <a:gd name="T125" fmla="*/ 441 w 441"/>
                      <a:gd name="T126" fmla="*/ 376 h 376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441" h="376">
                        <a:moveTo>
                          <a:pt x="0" y="376"/>
                        </a:moveTo>
                        <a:lnTo>
                          <a:pt x="31" y="365"/>
                        </a:lnTo>
                        <a:lnTo>
                          <a:pt x="61" y="352"/>
                        </a:lnTo>
                        <a:lnTo>
                          <a:pt x="92" y="338"/>
                        </a:lnTo>
                        <a:lnTo>
                          <a:pt x="122" y="322"/>
                        </a:lnTo>
                        <a:lnTo>
                          <a:pt x="152" y="305"/>
                        </a:lnTo>
                        <a:lnTo>
                          <a:pt x="182" y="286"/>
                        </a:lnTo>
                        <a:lnTo>
                          <a:pt x="211" y="266"/>
                        </a:lnTo>
                        <a:lnTo>
                          <a:pt x="239" y="246"/>
                        </a:lnTo>
                        <a:lnTo>
                          <a:pt x="268" y="223"/>
                        </a:lnTo>
                        <a:lnTo>
                          <a:pt x="296" y="200"/>
                        </a:lnTo>
                        <a:lnTo>
                          <a:pt x="322" y="177"/>
                        </a:lnTo>
                        <a:lnTo>
                          <a:pt x="348" y="153"/>
                        </a:lnTo>
                        <a:lnTo>
                          <a:pt x="373" y="129"/>
                        </a:lnTo>
                        <a:lnTo>
                          <a:pt x="397" y="103"/>
                        </a:lnTo>
                        <a:lnTo>
                          <a:pt x="419" y="78"/>
                        </a:lnTo>
                        <a:lnTo>
                          <a:pt x="441" y="52"/>
                        </a:lnTo>
                        <a:lnTo>
                          <a:pt x="423" y="49"/>
                        </a:lnTo>
                        <a:lnTo>
                          <a:pt x="406" y="44"/>
                        </a:lnTo>
                        <a:lnTo>
                          <a:pt x="387" y="40"/>
                        </a:lnTo>
                        <a:lnTo>
                          <a:pt x="369" y="37"/>
                        </a:lnTo>
                        <a:lnTo>
                          <a:pt x="351" y="33"/>
                        </a:lnTo>
                        <a:lnTo>
                          <a:pt x="332" y="29"/>
                        </a:lnTo>
                        <a:lnTo>
                          <a:pt x="313" y="27"/>
                        </a:lnTo>
                        <a:lnTo>
                          <a:pt x="294" y="23"/>
                        </a:lnTo>
                        <a:lnTo>
                          <a:pt x="276" y="19"/>
                        </a:lnTo>
                        <a:lnTo>
                          <a:pt x="257" y="17"/>
                        </a:lnTo>
                        <a:lnTo>
                          <a:pt x="238" y="13"/>
                        </a:lnTo>
                        <a:lnTo>
                          <a:pt x="218" y="11"/>
                        </a:lnTo>
                        <a:lnTo>
                          <a:pt x="200" y="8"/>
                        </a:lnTo>
                        <a:lnTo>
                          <a:pt x="180" y="5"/>
                        </a:lnTo>
                        <a:lnTo>
                          <a:pt x="161" y="2"/>
                        </a:lnTo>
                        <a:lnTo>
                          <a:pt x="141" y="0"/>
                        </a:lnTo>
                        <a:lnTo>
                          <a:pt x="129" y="50"/>
                        </a:lnTo>
                        <a:lnTo>
                          <a:pt x="114" y="100"/>
                        </a:lnTo>
                        <a:lnTo>
                          <a:pt x="96" y="152"/>
                        </a:lnTo>
                        <a:lnTo>
                          <a:pt x="78" y="201"/>
                        </a:lnTo>
                        <a:lnTo>
                          <a:pt x="59" y="250"/>
                        </a:lnTo>
                        <a:lnTo>
                          <a:pt x="39" y="296"/>
                        </a:lnTo>
                        <a:lnTo>
                          <a:pt x="19" y="338"/>
                        </a:lnTo>
                        <a:lnTo>
                          <a:pt x="0" y="376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5" name="Freeform 24"/>
                  <p:cNvSpPr>
                    <a:spLocks/>
                  </p:cNvSpPr>
                  <p:nvPr/>
                </p:nvSpPr>
                <p:spPr bwMode="auto">
                  <a:xfrm>
                    <a:off x="3217" y="2186"/>
                    <a:ext cx="449" cy="178"/>
                  </a:xfrm>
                  <a:custGeom>
                    <a:avLst/>
                    <a:gdLst>
                      <a:gd name="T0" fmla="*/ 18 w 508"/>
                      <a:gd name="T1" fmla="*/ 0 h 497"/>
                      <a:gd name="T2" fmla="*/ 17 w 508"/>
                      <a:gd name="T3" fmla="*/ 0 h 497"/>
                      <a:gd name="T4" fmla="*/ 16 w 508"/>
                      <a:gd name="T5" fmla="*/ 0 h 497"/>
                      <a:gd name="T6" fmla="*/ 15 w 508"/>
                      <a:gd name="T7" fmla="*/ 0 h 497"/>
                      <a:gd name="T8" fmla="*/ 11 w 508"/>
                      <a:gd name="T9" fmla="*/ 0 h 497"/>
                      <a:gd name="T10" fmla="*/ 10 w 508"/>
                      <a:gd name="T11" fmla="*/ 1 h 497"/>
                      <a:gd name="T12" fmla="*/ 7 w 508"/>
                      <a:gd name="T13" fmla="*/ 1 h 497"/>
                      <a:gd name="T14" fmla="*/ 4 w 508"/>
                      <a:gd name="T15" fmla="*/ 1 h 497"/>
                      <a:gd name="T16" fmla="*/ 0 w 508"/>
                      <a:gd name="T17" fmla="*/ 1 h 497"/>
                      <a:gd name="T18" fmla="*/ 11 w 508"/>
                      <a:gd name="T19" fmla="*/ 1 h 497"/>
                      <a:gd name="T20" fmla="*/ 23 w 508"/>
                      <a:gd name="T21" fmla="*/ 1 h 497"/>
                      <a:gd name="T22" fmla="*/ 34 w 508"/>
                      <a:gd name="T23" fmla="*/ 1 h 497"/>
                      <a:gd name="T24" fmla="*/ 44 w 508"/>
                      <a:gd name="T25" fmla="*/ 1 h 497"/>
                      <a:gd name="T26" fmla="*/ 56 w 508"/>
                      <a:gd name="T27" fmla="*/ 1 h 497"/>
                      <a:gd name="T28" fmla="*/ 66 w 508"/>
                      <a:gd name="T29" fmla="*/ 1 h 497"/>
                      <a:gd name="T30" fmla="*/ 77 w 508"/>
                      <a:gd name="T31" fmla="*/ 1 h 497"/>
                      <a:gd name="T32" fmla="*/ 88 w 508"/>
                      <a:gd name="T33" fmla="*/ 1 h 497"/>
                      <a:gd name="T34" fmla="*/ 98 w 508"/>
                      <a:gd name="T35" fmla="*/ 1 h 497"/>
                      <a:gd name="T36" fmla="*/ 110 w 508"/>
                      <a:gd name="T37" fmla="*/ 1 h 497"/>
                      <a:gd name="T38" fmla="*/ 119 w 508"/>
                      <a:gd name="T39" fmla="*/ 1 h 497"/>
                      <a:gd name="T40" fmla="*/ 130 w 508"/>
                      <a:gd name="T41" fmla="*/ 1 h 497"/>
                      <a:gd name="T42" fmla="*/ 141 w 508"/>
                      <a:gd name="T43" fmla="*/ 1 h 497"/>
                      <a:gd name="T44" fmla="*/ 151 w 508"/>
                      <a:gd name="T45" fmla="*/ 1 h 497"/>
                      <a:gd name="T46" fmla="*/ 161 w 508"/>
                      <a:gd name="T47" fmla="*/ 1 h 497"/>
                      <a:gd name="T48" fmla="*/ 171 w 508"/>
                      <a:gd name="T49" fmla="*/ 1 h 497"/>
                      <a:gd name="T50" fmla="*/ 186 w 508"/>
                      <a:gd name="T51" fmla="*/ 1 h 497"/>
                      <a:gd name="T52" fmla="*/ 199 w 508"/>
                      <a:gd name="T53" fmla="*/ 1 h 497"/>
                      <a:gd name="T54" fmla="*/ 211 w 508"/>
                      <a:gd name="T55" fmla="*/ 1 h 497"/>
                      <a:gd name="T56" fmla="*/ 220 w 508"/>
                      <a:gd name="T57" fmla="*/ 0 h 497"/>
                      <a:gd name="T58" fmla="*/ 229 w 508"/>
                      <a:gd name="T59" fmla="*/ 0 h 497"/>
                      <a:gd name="T60" fmla="*/ 235 w 508"/>
                      <a:gd name="T61" fmla="*/ 0 h 497"/>
                      <a:gd name="T62" fmla="*/ 239 w 508"/>
                      <a:gd name="T63" fmla="*/ 0 h 497"/>
                      <a:gd name="T64" fmla="*/ 242 w 508"/>
                      <a:gd name="T65" fmla="*/ 0 h 497"/>
                      <a:gd name="T66" fmla="*/ 18 w 508"/>
                      <a:gd name="T67" fmla="*/ 0 h 497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508"/>
                      <a:gd name="T103" fmla="*/ 0 h 497"/>
                      <a:gd name="T104" fmla="*/ 508 w 508"/>
                      <a:gd name="T105" fmla="*/ 497 h 497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508" h="497">
                        <a:moveTo>
                          <a:pt x="37" y="0"/>
                        </a:moveTo>
                        <a:lnTo>
                          <a:pt x="35" y="54"/>
                        </a:lnTo>
                        <a:lnTo>
                          <a:pt x="33" y="109"/>
                        </a:lnTo>
                        <a:lnTo>
                          <a:pt x="30" y="163"/>
                        </a:lnTo>
                        <a:lnTo>
                          <a:pt x="25" y="217"/>
                        </a:lnTo>
                        <a:lnTo>
                          <a:pt x="21" y="270"/>
                        </a:lnTo>
                        <a:lnTo>
                          <a:pt x="14" y="323"/>
                        </a:lnTo>
                        <a:lnTo>
                          <a:pt x="7" y="376"/>
                        </a:lnTo>
                        <a:lnTo>
                          <a:pt x="0" y="428"/>
                        </a:lnTo>
                        <a:lnTo>
                          <a:pt x="23" y="431"/>
                        </a:lnTo>
                        <a:lnTo>
                          <a:pt x="47" y="434"/>
                        </a:lnTo>
                        <a:lnTo>
                          <a:pt x="70" y="438"/>
                        </a:lnTo>
                        <a:lnTo>
                          <a:pt x="93" y="441"/>
                        </a:lnTo>
                        <a:lnTo>
                          <a:pt x="116" y="445"/>
                        </a:lnTo>
                        <a:lnTo>
                          <a:pt x="139" y="449"/>
                        </a:lnTo>
                        <a:lnTo>
                          <a:pt x="162" y="452"/>
                        </a:lnTo>
                        <a:lnTo>
                          <a:pt x="185" y="457"/>
                        </a:lnTo>
                        <a:lnTo>
                          <a:pt x="207" y="461"/>
                        </a:lnTo>
                        <a:lnTo>
                          <a:pt x="229" y="466"/>
                        </a:lnTo>
                        <a:lnTo>
                          <a:pt x="251" y="471"/>
                        </a:lnTo>
                        <a:lnTo>
                          <a:pt x="273" y="476"/>
                        </a:lnTo>
                        <a:lnTo>
                          <a:pt x="295" y="481"/>
                        </a:lnTo>
                        <a:lnTo>
                          <a:pt x="316" y="485"/>
                        </a:lnTo>
                        <a:lnTo>
                          <a:pt x="338" y="492"/>
                        </a:lnTo>
                        <a:lnTo>
                          <a:pt x="359" y="497"/>
                        </a:lnTo>
                        <a:lnTo>
                          <a:pt x="390" y="441"/>
                        </a:lnTo>
                        <a:lnTo>
                          <a:pt x="417" y="383"/>
                        </a:lnTo>
                        <a:lnTo>
                          <a:pt x="441" y="324"/>
                        </a:lnTo>
                        <a:lnTo>
                          <a:pt x="462" y="263"/>
                        </a:lnTo>
                        <a:lnTo>
                          <a:pt x="479" y="199"/>
                        </a:lnTo>
                        <a:lnTo>
                          <a:pt x="493" y="135"/>
                        </a:lnTo>
                        <a:lnTo>
                          <a:pt x="502" y="68"/>
                        </a:lnTo>
                        <a:lnTo>
                          <a:pt x="508" y="0"/>
                        </a:lnTo>
                        <a:lnTo>
                          <a:pt x="37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6" name="Freeform 25"/>
                  <p:cNvSpPr>
                    <a:spLocks/>
                  </p:cNvSpPr>
                  <p:nvPr/>
                </p:nvSpPr>
                <p:spPr bwMode="auto">
                  <a:xfrm rot="418631">
                    <a:off x="2371" y="2544"/>
                    <a:ext cx="1171" cy="158"/>
                  </a:xfrm>
                  <a:custGeom>
                    <a:avLst/>
                    <a:gdLst>
                      <a:gd name="T0" fmla="*/ 0 w 2835"/>
                      <a:gd name="T1" fmla="*/ 0 h 703"/>
                      <a:gd name="T2" fmla="*/ 2 w 2835"/>
                      <a:gd name="T3" fmla="*/ 0 h 703"/>
                      <a:gd name="T4" fmla="*/ 5 w 2835"/>
                      <a:gd name="T5" fmla="*/ 0 h 703"/>
                      <a:gd name="T6" fmla="*/ 7 w 2835"/>
                      <a:gd name="T7" fmla="*/ 0 h 703"/>
                      <a:gd name="T8" fmla="*/ 10 w 2835"/>
                      <a:gd name="T9" fmla="*/ 0 h 703"/>
                      <a:gd name="T10" fmla="*/ 12 w 2835"/>
                      <a:gd name="T11" fmla="*/ 0 h 703"/>
                      <a:gd name="T12" fmla="*/ 14 w 2835"/>
                      <a:gd name="T13" fmla="*/ 0 h 703"/>
                      <a:gd name="T14" fmla="*/ 14 w 2835"/>
                      <a:gd name="T15" fmla="*/ 0 h 703"/>
                      <a:gd name="T16" fmla="*/ 12 w 2835"/>
                      <a:gd name="T17" fmla="*/ 0 h 703"/>
                      <a:gd name="T18" fmla="*/ 9 w 2835"/>
                      <a:gd name="T19" fmla="*/ 0 h 703"/>
                      <a:gd name="T20" fmla="*/ 6 w 2835"/>
                      <a:gd name="T21" fmla="*/ 0 h 703"/>
                      <a:gd name="T22" fmla="*/ 4 w 2835"/>
                      <a:gd name="T23" fmla="*/ 0 h 703"/>
                      <a:gd name="T24" fmla="*/ 2 w 2835"/>
                      <a:gd name="T25" fmla="*/ 0 h 703"/>
                      <a:gd name="T26" fmla="*/ 1 w 2835"/>
                      <a:gd name="T27" fmla="*/ 0 h 703"/>
                      <a:gd name="T28" fmla="*/ 0 w 2835"/>
                      <a:gd name="T29" fmla="*/ 0 h 703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w 2835"/>
                      <a:gd name="T46" fmla="*/ 0 h 703"/>
                      <a:gd name="T47" fmla="*/ 2835 w 2835"/>
                      <a:gd name="T48" fmla="*/ 703 h 703"/>
                    </a:gdLst>
                    <a:ahLst/>
                    <a:cxnLst>
                      <a:cxn ang="T30">
                        <a:pos x="T0" y="T1"/>
                      </a:cxn>
                      <a:cxn ang="T31">
                        <a:pos x="T2" y="T3"/>
                      </a:cxn>
                      <a:cxn ang="T32">
                        <a:pos x="T4" y="T5"/>
                      </a:cxn>
                      <a:cxn ang="T33">
                        <a:pos x="T6" y="T7"/>
                      </a:cxn>
                      <a:cxn ang="T34">
                        <a:pos x="T8" y="T9"/>
                      </a:cxn>
                      <a:cxn ang="T35">
                        <a:pos x="T10" y="T11"/>
                      </a:cxn>
                      <a:cxn ang="T36">
                        <a:pos x="T12" y="T13"/>
                      </a:cxn>
                      <a:cxn ang="T37">
                        <a:pos x="T14" y="T15"/>
                      </a:cxn>
                      <a:cxn ang="T38">
                        <a:pos x="T16" y="T17"/>
                      </a:cxn>
                      <a:cxn ang="T39">
                        <a:pos x="T18" y="T19"/>
                      </a:cxn>
                      <a:cxn ang="T40">
                        <a:pos x="T20" y="T21"/>
                      </a:cxn>
                      <a:cxn ang="T41">
                        <a:pos x="T22" y="T23"/>
                      </a:cxn>
                      <a:cxn ang="T42">
                        <a:pos x="T24" y="T25"/>
                      </a:cxn>
                      <a:cxn ang="T43">
                        <a:pos x="T26" y="T27"/>
                      </a:cxn>
                      <a:cxn ang="T44">
                        <a:pos x="T28" y="T29"/>
                      </a:cxn>
                    </a:cxnLst>
                    <a:rect l="T45" t="T46" r="T47" b="T48"/>
                    <a:pathLst>
                      <a:path w="2835" h="703">
                        <a:moveTo>
                          <a:pt x="45" y="318"/>
                        </a:moveTo>
                        <a:cubicBezTo>
                          <a:pt x="90" y="288"/>
                          <a:pt x="264" y="144"/>
                          <a:pt x="408" y="91"/>
                        </a:cubicBezTo>
                        <a:cubicBezTo>
                          <a:pt x="552" y="38"/>
                          <a:pt x="741" y="0"/>
                          <a:pt x="907" y="0"/>
                        </a:cubicBezTo>
                        <a:cubicBezTo>
                          <a:pt x="1073" y="0"/>
                          <a:pt x="1232" y="38"/>
                          <a:pt x="1406" y="91"/>
                        </a:cubicBezTo>
                        <a:cubicBezTo>
                          <a:pt x="1580" y="144"/>
                          <a:pt x="1800" y="273"/>
                          <a:pt x="1951" y="318"/>
                        </a:cubicBezTo>
                        <a:cubicBezTo>
                          <a:pt x="2102" y="363"/>
                          <a:pt x="2177" y="401"/>
                          <a:pt x="2313" y="363"/>
                        </a:cubicBezTo>
                        <a:cubicBezTo>
                          <a:pt x="2449" y="325"/>
                          <a:pt x="2699" y="114"/>
                          <a:pt x="2767" y="91"/>
                        </a:cubicBezTo>
                        <a:cubicBezTo>
                          <a:pt x="2835" y="68"/>
                          <a:pt x="2790" y="136"/>
                          <a:pt x="2722" y="227"/>
                        </a:cubicBezTo>
                        <a:cubicBezTo>
                          <a:pt x="2654" y="318"/>
                          <a:pt x="2503" y="567"/>
                          <a:pt x="2359" y="635"/>
                        </a:cubicBezTo>
                        <a:cubicBezTo>
                          <a:pt x="2215" y="703"/>
                          <a:pt x="2049" y="688"/>
                          <a:pt x="1860" y="635"/>
                        </a:cubicBezTo>
                        <a:cubicBezTo>
                          <a:pt x="1671" y="582"/>
                          <a:pt x="1406" y="386"/>
                          <a:pt x="1225" y="318"/>
                        </a:cubicBezTo>
                        <a:cubicBezTo>
                          <a:pt x="1044" y="250"/>
                          <a:pt x="915" y="242"/>
                          <a:pt x="771" y="227"/>
                        </a:cubicBezTo>
                        <a:cubicBezTo>
                          <a:pt x="627" y="212"/>
                          <a:pt x="469" y="220"/>
                          <a:pt x="363" y="227"/>
                        </a:cubicBezTo>
                        <a:cubicBezTo>
                          <a:pt x="257" y="234"/>
                          <a:pt x="189" y="249"/>
                          <a:pt x="136" y="272"/>
                        </a:cubicBezTo>
                        <a:cubicBezTo>
                          <a:pt x="83" y="295"/>
                          <a:pt x="0" y="348"/>
                          <a:pt x="45" y="318"/>
                        </a:cubicBezTo>
                        <a:close/>
                      </a:path>
                    </a:pathLst>
                  </a:custGeom>
                  <a:solidFill>
                    <a:srgbClr val="000066"/>
                  </a:solidFill>
                  <a:ln w="9525">
                    <a:solidFill>
                      <a:srgbClr val="000066"/>
                    </a:solidFill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</p:grpSp>
            <p:sp>
              <p:nvSpPr>
                <p:cNvPr id="11" name="Freeform 29"/>
                <p:cNvSpPr>
                  <a:spLocks/>
                </p:cNvSpPr>
                <p:nvPr/>
              </p:nvSpPr>
              <p:spPr bwMode="auto">
                <a:xfrm>
                  <a:off x="2477" y="1526"/>
                  <a:ext cx="841" cy="1028"/>
                </a:xfrm>
                <a:custGeom>
                  <a:avLst/>
                  <a:gdLst>
                    <a:gd name="T0" fmla="*/ 0 w 1224"/>
                    <a:gd name="T1" fmla="*/ 43 h 1678"/>
                    <a:gd name="T2" fmla="*/ 52 w 1224"/>
                    <a:gd name="T3" fmla="*/ 70 h 1678"/>
                    <a:gd name="T4" fmla="*/ 129 w 1224"/>
                    <a:gd name="T5" fmla="*/ 0 h 1678"/>
                    <a:gd name="T6" fmla="*/ 52 w 1224"/>
                    <a:gd name="T7" fmla="*/ 89 h 1678"/>
                    <a:gd name="T8" fmla="*/ 0 w 1224"/>
                    <a:gd name="T9" fmla="*/ 43 h 16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24"/>
                    <a:gd name="T16" fmla="*/ 0 h 1678"/>
                    <a:gd name="T17" fmla="*/ 1224 w 1224"/>
                    <a:gd name="T18" fmla="*/ 1678 h 16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24" h="1678">
                      <a:moveTo>
                        <a:pt x="0" y="816"/>
                      </a:moveTo>
                      <a:lnTo>
                        <a:pt x="499" y="1315"/>
                      </a:lnTo>
                      <a:lnTo>
                        <a:pt x="1224" y="0"/>
                      </a:lnTo>
                      <a:lnTo>
                        <a:pt x="499" y="1678"/>
                      </a:lnTo>
                      <a:lnTo>
                        <a:pt x="0" y="816"/>
                      </a:lnTo>
                      <a:close/>
                    </a:path>
                  </a:pathLst>
                </a:custGeom>
                <a:solidFill>
                  <a:srgbClr val="CC3300"/>
                </a:solidFill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txBody>
                <a:bodyPr/>
                <a:lstStyle/>
                <a:p>
                  <a:pPr>
                    <a:defRPr/>
                  </a:pPr>
                  <a:endParaRPr lang="id-ID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022192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052736"/>
            <a:ext cx="8229600" cy="778098"/>
          </a:xfrm>
        </p:spPr>
        <p:txBody>
          <a:bodyPr>
            <a:normAutofit/>
          </a:bodyPr>
          <a:lstStyle/>
          <a:p>
            <a:r>
              <a:rPr lang="en-US" sz="3200" dirty="0" err="1" smtClean="0"/>
              <a:t>Tugas</a:t>
            </a:r>
            <a:r>
              <a:rPr lang="en-US" sz="3200" dirty="0" smtClean="0"/>
              <a:t> </a:t>
            </a:r>
            <a:r>
              <a:rPr lang="en-US" sz="3200" dirty="0" err="1" smtClean="0"/>
              <a:t>dan</a:t>
            </a:r>
            <a:r>
              <a:rPr lang="en-US" sz="3200" dirty="0" smtClean="0"/>
              <a:t> </a:t>
            </a:r>
            <a:r>
              <a:rPr lang="en-US" sz="3200" dirty="0" err="1" smtClean="0"/>
              <a:t>Peran</a:t>
            </a:r>
            <a:r>
              <a:rPr lang="en-US" sz="3200" dirty="0" smtClean="0"/>
              <a:t> PT </a:t>
            </a:r>
            <a:r>
              <a:rPr lang="en-US" sz="3200" dirty="0" err="1" smtClean="0"/>
              <a:t>terkait</a:t>
            </a:r>
            <a:r>
              <a:rPr lang="en-US" sz="3200" dirty="0" smtClean="0"/>
              <a:t> SPM </a:t>
            </a:r>
            <a:r>
              <a:rPr lang="en-US" sz="3200" dirty="0" err="1" smtClean="0"/>
              <a:t>Dikti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988840"/>
            <a:ext cx="8229600" cy="4464496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  <a:spcBef>
                <a:spcPts val="900"/>
              </a:spcBef>
            </a:pPr>
            <a:r>
              <a:rPr lang="en-US" sz="2400" dirty="0"/>
              <a:t>SPMI </a:t>
            </a:r>
            <a:r>
              <a:rPr lang="en-US" sz="2400" dirty="0" err="1" smtClean="0"/>
              <a:t>direncanakan</a:t>
            </a:r>
            <a:r>
              <a:rPr lang="en-US" sz="2400" dirty="0"/>
              <a:t>, </a:t>
            </a:r>
            <a:r>
              <a:rPr lang="en-US" sz="2400" dirty="0" err="1"/>
              <a:t>dilaksanakan</a:t>
            </a:r>
            <a:r>
              <a:rPr lang="en-US" sz="2400" dirty="0"/>
              <a:t>, </a:t>
            </a:r>
            <a:r>
              <a:rPr lang="en-US" sz="2400" dirty="0" err="1"/>
              <a:t>dievaluasi</a:t>
            </a:r>
            <a:r>
              <a:rPr lang="en-US" sz="2400" dirty="0"/>
              <a:t>, </a:t>
            </a:r>
            <a:r>
              <a:rPr lang="en-US" sz="2400" dirty="0" err="1"/>
              <a:t>dikendalikan</a:t>
            </a:r>
            <a:r>
              <a:rPr lang="en-US" sz="2400" dirty="0"/>
              <a:t>, </a:t>
            </a:r>
            <a:r>
              <a:rPr lang="en-US" sz="2400" dirty="0" err="1"/>
              <a:t>dan</a:t>
            </a:r>
            <a:r>
              <a:rPr lang="en-US" sz="2400" dirty="0"/>
              <a:t> </a:t>
            </a:r>
            <a:r>
              <a:rPr lang="en-US" sz="2400" dirty="0" err="1"/>
              <a:t>dikembangkan</a:t>
            </a:r>
            <a:r>
              <a:rPr lang="en-US" sz="2400" dirty="0"/>
              <a:t> </a:t>
            </a:r>
            <a:r>
              <a:rPr lang="en-US" sz="2400" dirty="0" err="1"/>
              <a:t>oleh</a:t>
            </a:r>
            <a:r>
              <a:rPr lang="en-US" sz="2400" dirty="0"/>
              <a:t> </a:t>
            </a:r>
            <a:r>
              <a:rPr lang="en-US" sz="2400" dirty="0" err="1"/>
              <a:t>perguruan</a:t>
            </a:r>
            <a:r>
              <a:rPr lang="en-US" sz="2400" dirty="0"/>
              <a:t> </a:t>
            </a:r>
            <a:r>
              <a:rPr lang="en-US" sz="2400" dirty="0" err="1"/>
              <a:t>tinggi</a:t>
            </a:r>
            <a:r>
              <a:rPr lang="en-US" sz="2400" dirty="0" smtClean="0"/>
              <a:t>.</a:t>
            </a:r>
          </a:p>
          <a:p>
            <a:pPr>
              <a:lnSpc>
                <a:spcPct val="90000"/>
              </a:lnSpc>
              <a:spcBef>
                <a:spcPts val="900"/>
              </a:spcBef>
            </a:pPr>
            <a:r>
              <a:rPr lang="en-US" sz="2400" dirty="0"/>
              <a:t>SPMI </a:t>
            </a:r>
            <a:r>
              <a:rPr lang="en-US" sz="2400" dirty="0" err="1"/>
              <a:t>sebagai</a:t>
            </a:r>
            <a:r>
              <a:rPr lang="en-US" sz="2400" dirty="0"/>
              <a:t> </a:t>
            </a:r>
            <a:r>
              <a:rPr lang="en-US" sz="2400" dirty="0" err="1"/>
              <a:t>suatu</a:t>
            </a:r>
            <a:r>
              <a:rPr lang="en-US" sz="2400" dirty="0"/>
              <a:t> </a:t>
            </a:r>
            <a:r>
              <a:rPr lang="en-US" sz="2400" dirty="0" err="1"/>
              <a:t>sistem</a:t>
            </a:r>
            <a:r>
              <a:rPr lang="en-US" sz="2400" dirty="0"/>
              <a:t> </a:t>
            </a:r>
            <a:r>
              <a:rPr lang="en-US" sz="2400" dirty="0" err="1"/>
              <a:t>dievaluasi</a:t>
            </a:r>
            <a:r>
              <a:rPr lang="en-US" sz="2400" dirty="0"/>
              <a:t> </a:t>
            </a:r>
            <a:r>
              <a:rPr lang="en-US" sz="2400" dirty="0" err="1"/>
              <a:t>dan</a:t>
            </a:r>
            <a:r>
              <a:rPr lang="en-US" sz="2400" dirty="0"/>
              <a:t> </a:t>
            </a:r>
            <a:r>
              <a:rPr lang="en-US" sz="2400" dirty="0" err="1"/>
              <a:t>dikembangkan</a:t>
            </a:r>
            <a:r>
              <a:rPr lang="en-US" sz="2400" dirty="0"/>
              <a:t> </a:t>
            </a:r>
            <a:r>
              <a:rPr lang="en-US" sz="2400" dirty="0" err="1"/>
              <a:t>secara</a:t>
            </a:r>
            <a:r>
              <a:rPr lang="en-US" sz="2400" dirty="0"/>
              <a:t> </a:t>
            </a:r>
            <a:r>
              <a:rPr lang="en-US" sz="2400" dirty="0" err="1"/>
              <a:t>berkelanjutan</a:t>
            </a:r>
            <a:r>
              <a:rPr lang="en-US" sz="2400" dirty="0"/>
              <a:t> </a:t>
            </a:r>
            <a:r>
              <a:rPr lang="en-US" sz="2400" dirty="0" err="1"/>
              <a:t>oleh</a:t>
            </a:r>
            <a:r>
              <a:rPr lang="en-US" sz="2400" dirty="0"/>
              <a:t> </a:t>
            </a:r>
            <a:r>
              <a:rPr lang="en-US" sz="2400" dirty="0" err="1"/>
              <a:t>perguruan</a:t>
            </a:r>
            <a:r>
              <a:rPr lang="en-US" sz="2400" dirty="0"/>
              <a:t> </a:t>
            </a:r>
            <a:r>
              <a:rPr lang="en-US" sz="2400" dirty="0" err="1"/>
              <a:t>tinggi</a:t>
            </a:r>
            <a:r>
              <a:rPr lang="en-US" sz="2400" dirty="0"/>
              <a:t> yang </a:t>
            </a:r>
            <a:r>
              <a:rPr lang="en-US" sz="2400" dirty="0" err="1"/>
              <a:t>bersangkutan</a:t>
            </a:r>
            <a:r>
              <a:rPr lang="en-US" sz="2400" dirty="0"/>
              <a:t>. </a:t>
            </a:r>
            <a:r>
              <a:rPr lang="en-US" sz="2400" dirty="0" smtClean="0"/>
              <a:t> </a:t>
            </a:r>
          </a:p>
          <a:p>
            <a:pPr>
              <a:lnSpc>
                <a:spcPct val="90000"/>
              </a:lnSpc>
              <a:spcBef>
                <a:spcPts val="900"/>
              </a:spcBef>
            </a:pPr>
            <a:r>
              <a:rPr lang="en-US" sz="2400" dirty="0" err="1" smtClean="0"/>
              <a:t>Standar</a:t>
            </a:r>
            <a:r>
              <a:rPr lang="en-US" sz="2400" dirty="0" smtClean="0"/>
              <a:t> </a:t>
            </a:r>
            <a:r>
              <a:rPr lang="en-US" sz="2400" dirty="0" err="1"/>
              <a:t>Pendidikan</a:t>
            </a:r>
            <a:r>
              <a:rPr lang="en-US" sz="2400" dirty="0"/>
              <a:t> Tinggi </a:t>
            </a:r>
            <a:r>
              <a:rPr lang="en-US" sz="2400" dirty="0" err="1" smtClean="0"/>
              <a:t>terdiri</a:t>
            </a:r>
            <a:r>
              <a:rPr lang="en-US" sz="2400" dirty="0" smtClean="0"/>
              <a:t> </a:t>
            </a:r>
            <a:r>
              <a:rPr lang="en-US" sz="2400" dirty="0" err="1"/>
              <a:t>atas</a:t>
            </a:r>
            <a:r>
              <a:rPr lang="en-US" sz="2400" dirty="0"/>
              <a:t>: </a:t>
            </a:r>
          </a:p>
          <a:p>
            <a:pPr marL="347663" indent="0">
              <a:lnSpc>
                <a:spcPct val="90000"/>
              </a:lnSpc>
              <a:spcBef>
                <a:spcPts val="900"/>
              </a:spcBef>
              <a:buNone/>
            </a:pPr>
            <a:r>
              <a:rPr lang="en-US" sz="2400" dirty="0"/>
              <a:t>a. </a:t>
            </a:r>
            <a:r>
              <a:rPr lang="en-US" sz="2400" dirty="0" err="1"/>
              <a:t>Standar</a:t>
            </a:r>
            <a:r>
              <a:rPr lang="en-US" sz="2400" dirty="0"/>
              <a:t> Nasional </a:t>
            </a:r>
            <a:r>
              <a:rPr lang="en-US" sz="2400" dirty="0" err="1"/>
              <a:t>Pendidikan</a:t>
            </a:r>
            <a:r>
              <a:rPr lang="en-US" sz="2400" dirty="0"/>
              <a:t> Tinggi; </a:t>
            </a:r>
            <a:r>
              <a:rPr lang="en-US" sz="2400" dirty="0" err="1"/>
              <a:t>dan</a:t>
            </a:r>
            <a:r>
              <a:rPr lang="en-US" sz="2400" dirty="0"/>
              <a:t> </a:t>
            </a:r>
          </a:p>
          <a:p>
            <a:pPr marL="685800" indent="-338138">
              <a:lnSpc>
                <a:spcPct val="90000"/>
              </a:lnSpc>
              <a:spcBef>
                <a:spcPts val="900"/>
              </a:spcBef>
              <a:buNone/>
            </a:pPr>
            <a:r>
              <a:rPr lang="en-US" sz="2400" dirty="0" smtClean="0"/>
              <a:t>b</a:t>
            </a:r>
            <a:r>
              <a:rPr lang="en-US" sz="2400" dirty="0"/>
              <a:t>. </a:t>
            </a:r>
            <a:r>
              <a:rPr lang="en-US" sz="2400" dirty="0" err="1"/>
              <a:t>Standar</a:t>
            </a:r>
            <a:r>
              <a:rPr lang="en-US" sz="2400" dirty="0"/>
              <a:t> </a:t>
            </a:r>
            <a:r>
              <a:rPr lang="en-US" sz="2400" dirty="0" err="1"/>
              <a:t>Pendidikan</a:t>
            </a:r>
            <a:r>
              <a:rPr lang="en-US" sz="2400" dirty="0"/>
              <a:t> Tinggi yang </a:t>
            </a:r>
            <a:r>
              <a:rPr lang="en-US" sz="2400" dirty="0" err="1"/>
              <a:t>Ditetapkan</a:t>
            </a:r>
            <a:r>
              <a:rPr lang="en-US" sz="2400" dirty="0"/>
              <a:t> </a:t>
            </a:r>
            <a:r>
              <a:rPr lang="en-US" sz="2400" dirty="0" err="1"/>
              <a:t>oleh</a:t>
            </a:r>
            <a:r>
              <a:rPr lang="en-US" sz="2400" dirty="0"/>
              <a:t> </a:t>
            </a:r>
            <a:r>
              <a:rPr lang="en-US" sz="2400" dirty="0" err="1"/>
              <a:t>Perguruan</a:t>
            </a:r>
            <a:r>
              <a:rPr lang="en-US" sz="2400" dirty="0"/>
              <a:t> Tinggi. </a:t>
            </a:r>
            <a:endParaRPr lang="en-US" sz="2400" dirty="0" smtClean="0"/>
          </a:p>
          <a:p>
            <a:pPr>
              <a:lnSpc>
                <a:spcPct val="90000"/>
              </a:lnSpc>
              <a:spcBef>
                <a:spcPts val="900"/>
              </a:spcBef>
            </a:pPr>
            <a:r>
              <a:rPr lang="en-US" sz="2400" dirty="0"/>
              <a:t>Data, </a:t>
            </a:r>
            <a:r>
              <a:rPr lang="en-US" sz="2400" dirty="0" err="1"/>
              <a:t>informasi</a:t>
            </a:r>
            <a:r>
              <a:rPr lang="en-US" sz="2400" dirty="0"/>
              <a:t> </a:t>
            </a:r>
            <a:r>
              <a:rPr lang="en-US" sz="2400" dirty="0" err="1"/>
              <a:t>pelaksanaan</a:t>
            </a:r>
            <a:r>
              <a:rPr lang="en-US" sz="2400" dirty="0"/>
              <a:t>, </a:t>
            </a:r>
            <a:r>
              <a:rPr lang="en-US" sz="2400" dirty="0" err="1"/>
              <a:t>serta</a:t>
            </a:r>
            <a:r>
              <a:rPr lang="en-US" sz="2400" dirty="0"/>
              <a:t> </a:t>
            </a:r>
            <a:r>
              <a:rPr lang="en-US" sz="2400" dirty="0" err="1"/>
              <a:t>luaran</a:t>
            </a:r>
            <a:r>
              <a:rPr lang="en-US" sz="2400" dirty="0"/>
              <a:t> SPMI </a:t>
            </a:r>
            <a:r>
              <a:rPr lang="en-US" sz="2400" dirty="0" err="1"/>
              <a:t>dan</a:t>
            </a:r>
            <a:r>
              <a:rPr lang="en-US" sz="2400" dirty="0"/>
              <a:t> SPME </a:t>
            </a:r>
            <a:r>
              <a:rPr lang="en-US" sz="2400" dirty="0" err="1"/>
              <a:t>dilaporkan</a:t>
            </a:r>
            <a:r>
              <a:rPr lang="en-US" sz="2400" dirty="0"/>
              <a:t> </a:t>
            </a:r>
            <a:r>
              <a:rPr lang="en-US" sz="2400" dirty="0" err="1"/>
              <a:t>dan</a:t>
            </a:r>
            <a:r>
              <a:rPr lang="en-US" sz="2400" dirty="0"/>
              <a:t> </a:t>
            </a:r>
            <a:r>
              <a:rPr lang="en-US" sz="2400" dirty="0" err="1"/>
              <a:t>disimpan</a:t>
            </a:r>
            <a:r>
              <a:rPr lang="en-US" sz="2400" dirty="0"/>
              <a:t> </a:t>
            </a:r>
            <a:r>
              <a:rPr lang="en-US" sz="2400" dirty="0" err="1"/>
              <a:t>oleh</a:t>
            </a:r>
            <a:r>
              <a:rPr lang="en-US" sz="2400" dirty="0"/>
              <a:t> </a:t>
            </a:r>
            <a:r>
              <a:rPr lang="en-US" sz="2400" dirty="0" err="1"/>
              <a:t>perguruan</a:t>
            </a:r>
            <a:r>
              <a:rPr lang="en-US" sz="2400" dirty="0"/>
              <a:t> </a:t>
            </a:r>
            <a:r>
              <a:rPr lang="en-US" sz="2400" dirty="0" err="1"/>
              <a:t>tinggi</a:t>
            </a:r>
            <a:r>
              <a:rPr lang="en-US" sz="2400" dirty="0"/>
              <a:t> </a:t>
            </a:r>
            <a:r>
              <a:rPr lang="en-US" sz="2400" dirty="0" err="1"/>
              <a:t>dalam</a:t>
            </a:r>
            <a:r>
              <a:rPr lang="en-US" sz="2400" dirty="0"/>
              <a:t> PD </a:t>
            </a:r>
            <a:r>
              <a:rPr lang="en-US" sz="2400" dirty="0" err="1"/>
              <a:t>Dikti</a:t>
            </a:r>
            <a:r>
              <a:rPr lang="en-US" sz="2400" dirty="0"/>
              <a:t>. </a:t>
            </a:r>
          </a:p>
          <a:p>
            <a:pPr>
              <a:lnSpc>
                <a:spcPct val="90000"/>
              </a:lnSpc>
              <a:spcBef>
                <a:spcPts val="900"/>
              </a:spcBef>
            </a:pPr>
            <a:endParaRPr lang="en-US" sz="2400" dirty="0"/>
          </a:p>
        </p:txBody>
      </p:sp>
      <p:grpSp>
        <p:nvGrpSpPr>
          <p:cNvPr id="4" name="Group 3"/>
          <p:cNvGrpSpPr/>
          <p:nvPr/>
        </p:nvGrpSpPr>
        <p:grpSpPr>
          <a:xfrm>
            <a:off x="-7933" y="-99392"/>
            <a:ext cx="9149618" cy="1205263"/>
            <a:chOff x="-7933" y="-183014"/>
            <a:chExt cx="9149618" cy="1205263"/>
          </a:xfrm>
        </p:grpSpPr>
        <p:sp>
          <p:nvSpPr>
            <p:cNvPr id="5" name="Rectangle 4"/>
            <p:cNvSpPr/>
            <p:nvPr/>
          </p:nvSpPr>
          <p:spPr>
            <a:xfrm>
              <a:off x="8379685" y="-99392"/>
              <a:ext cx="762000" cy="1001898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ectangle 5"/>
            <p:cNvSpPr/>
            <p:nvPr/>
          </p:nvSpPr>
          <p:spPr>
            <a:xfrm>
              <a:off x="-7933" y="-129879"/>
              <a:ext cx="6890779" cy="1008112"/>
            </a:xfrm>
            <a:prstGeom prst="rect">
              <a:avLst/>
            </a:prstGeom>
            <a:solidFill>
              <a:srgbClr val="1737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b="1" dirty="0" smtClean="0"/>
                <a:t>            </a:t>
              </a:r>
            </a:p>
          </p:txBody>
        </p:sp>
        <p:grpSp>
          <p:nvGrpSpPr>
            <p:cNvPr id="7" name="Group 10"/>
            <p:cNvGrpSpPr>
              <a:grpSpLocks/>
            </p:cNvGrpSpPr>
            <p:nvPr/>
          </p:nvGrpSpPr>
          <p:grpSpPr bwMode="auto">
            <a:xfrm>
              <a:off x="6947189" y="-183014"/>
              <a:ext cx="1368152" cy="1205263"/>
              <a:chOff x="2421" y="2016"/>
              <a:chExt cx="1485" cy="1516"/>
            </a:xfrm>
          </p:grpSpPr>
          <p:sp>
            <p:nvSpPr>
              <p:cNvPr id="8" name="Text Box 11"/>
              <p:cNvSpPr txBox="1">
                <a:spLocks noChangeArrowheads="1"/>
              </p:cNvSpPr>
              <p:nvPr/>
            </p:nvSpPr>
            <p:spPr bwMode="auto">
              <a:xfrm>
                <a:off x="2489" y="2938"/>
                <a:ext cx="1417" cy="5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ct val="50000"/>
                  </a:spcBef>
                  <a:defRPr/>
                </a:pPr>
                <a:r>
                  <a:rPr lang="en-US" sz="2400" dirty="0">
                    <a:solidFill>
                      <a:srgbClr val="000000"/>
                    </a:solidFill>
                    <a:latin typeface="Bauhaus 93" pitchFamily="82" charset="0"/>
                  </a:rPr>
                  <a:t>BAN-PT</a:t>
                </a:r>
              </a:p>
            </p:txBody>
          </p:sp>
          <p:grpSp>
            <p:nvGrpSpPr>
              <p:cNvPr id="9" name="Group 12"/>
              <p:cNvGrpSpPr>
                <a:grpSpLocks/>
              </p:cNvGrpSpPr>
              <p:nvPr/>
            </p:nvGrpSpPr>
            <p:grpSpPr bwMode="auto">
              <a:xfrm>
                <a:off x="2421" y="2016"/>
                <a:ext cx="1398" cy="959"/>
                <a:chOff x="1961" y="1526"/>
                <a:chExt cx="1838" cy="1176"/>
              </a:xfrm>
            </p:grpSpPr>
            <p:grpSp>
              <p:nvGrpSpPr>
                <p:cNvPr id="10" name="Group 13"/>
                <p:cNvGrpSpPr>
                  <a:grpSpLocks/>
                </p:cNvGrpSpPr>
                <p:nvPr/>
              </p:nvGrpSpPr>
              <p:grpSpPr bwMode="auto">
                <a:xfrm>
                  <a:off x="1961" y="1679"/>
                  <a:ext cx="1838" cy="1023"/>
                  <a:chOff x="1961" y="1679"/>
                  <a:chExt cx="1838" cy="1023"/>
                </a:xfrm>
              </p:grpSpPr>
              <p:sp>
                <p:nvSpPr>
                  <p:cNvPr id="12" name="Freeform 11"/>
                  <p:cNvSpPr>
                    <a:spLocks/>
                  </p:cNvSpPr>
                  <p:nvPr/>
                </p:nvSpPr>
                <p:spPr bwMode="auto">
                  <a:xfrm>
                    <a:off x="1961" y="1679"/>
                    <a:ext cx="1838" cy="980"/>
                  </a:xfrm>
                  <a:custGeom>
                    <a:avLst/>
                    <a:gdLst>
                      <a:gd name="T0" fmla="*/ 478 w 2136"/>
                      <a:gd name="T1" fmla="*/ 12 h 2385"/>
                      <a:gd name="T2" fmla="*/ 543 w 2136"/>
                      <a:gd name="T3" fmla="*/ 12 h 2385"/>
                      <a:gd name="T4" fmla="*/ 602 w 2136"/>
                      <a:gd name="T5" fmla="*/ 11 h 2385"/>
                      <a:gd name="T6" fmla="*/ 658 w 2136"/>
                      <a:gd name="T7" fmla="*/ 11 h 2385"/>
                      <a:gd name="T8" fmla="*/ 709 w 2136"/>
                      <a:gd name="T9" fmla="*/ 10 h 2385"/>
                      <a:gd name="T10" fmla="*/ 756 w 2136"/>
                      <a:gd name="T11" fmla="*/ 9 h 2385"/>
                      <a:gd name="T12" fmla="*/ 793 w 2136"/>
                      <a:gd name="T13" fmla="*/ 9 h 2385"/>
                      <a:gd name="T14" fmla="*/ 824 w 2136"/>
                      <a:gd name="T15" fmla="*/ 8 h 2385"/>
                      <a:gd name="T16" fmla="*/ 847 w 2136"/>
                      <a:gd name="T17" fmla="*/ 7 h 2385"/>
                      <a:gd name="T18" fmla="*/ 862 w 2136"/>
                      <a:gd name="T19" fmla="*/ 7 h 2385"/>
                      <a:gd name="T20" fmla="*/ 867 w 2136"/>
                      <a:gd name="T21" fmla="*/ 6 h 2385"/>
                      <a:gd name="T22" fmla="*/ 862 w 2136"/>
                      <a:gd name="T23" fmla="*/ 5 h 2385"/>
                      <a:gd name="T24" fmla="*/ 847 w 2136"/>
                      <a:gd name="T25" fmla="*/ 4 h 2385"/>
                      <a:gd name="T26" fmla="*/ 824 w 2136"/>
                      <a:gd name="T27" fmla="*/ 3 h 2385"/>
                      <a:gd name="T28" fmla="*/ 793 w 2136"/>
                      <a:gd name="T29" fmla="*/ 2 h 2385"/>
                      <a:gd name="T30" fmla="*/ 756 w 2136"/>
                      <a:gd name="T31" fmla="*/ 2 h 2385"/>
                      <a:gd name="T32" fmla="*/ 709 w 2136"/>
                      <a:gd name="T33" fmla="*/ 1 h 2385"/>
                      <a:gd name="T34" fmla="*/ 658 w 2136"/>
                      <a:gd name="T35" fmla="*/ 1 h 2385"/>
                      <a:gd name="T36" fmla="*/ 602 w 2136"/>
                      <a:gd name="T37" fmla="*/ 0 h 2385"/>
                      <a:gd name="T38" fmla="*/ 543 w 2136"/>
                      <a:gd name="T39" fmla="*/ 0 h 2385"/>
                      <a:gd name="T40" fmla="*/ 478 w 2136"/>
                      <a:gd name="T41" fmla="*/ 0 h 2385"/>
                      <a:gd name="T42" fmla="*/ 411 w 2136"/>
                      <a:gd name="T43" fmla="*/ 0 h 2385"/>
                      <a:gd name="T44" fmla="*/ 347 w 2136"/>
                      <a:gd name="T45" fmla="*/ 0 h 2385"/>
                      <a:gd name="T46" fmla="*/ 285 w 2136"/>
                      <a:gd name="T47" fmla="*/ 0 h 2385"/>
                      <a:gd name="T48" fmla="*/ 226 w 2136"/>
                      <a:gd name="T49" fmla="*/ 1 h 2385"/>
                      <a:gd name="T50" fmla="*/ 175 w 2136"/>
                      <a:gd name="T51" fmla="*/ 1 h 2385"/>
                      <a:gd name="T52" fmla="*/ 127 w 2136"/>
                      <a:gd name="T53" fmla="*/ 2 h 2385"/>
                      <a:gd name="T54" fmla="*/ 86 w 2136"/>
                      <a:gd name="T55" fmla="*/ 2 h 2385"/>
                      <a:gd name="T56" fmla="*/ 52 w 2136"/>
                      <a:gd name="T57" fmla="*/ 3 h 2385"/>
                      <a:gd name="T58" fmla="*/ 26 w 2136"/>
                      <a:gd name="T59" fmla="*/ 4 h 2385"/>
                      <a:gd name="T60" fmla="*/ 9 w 2136"/>
                      <a:gd name="T61" fmla="*/ 5 h 2385"/>
                      <a:gd name="T62" fmla="*/ 1 w 2136"/>
                      <a:gd name="T63" fmla="*/ 5 h 2385"/>
                      <a:gd name="T64" fmla="*/ 3 w 2136"/>
                      <a:gd name="T65" fmla="*/ 6 h 2385"/>
                      <a:gd name="T66" fmla="*/ 14 w 2136"/>
                      <a:gd name="T67" fmla="*/ 7 h 2385"/>
                      <a:gd name="T68" fmla="*/ 34 w 2136"/>
                      <a:gd name="T69" fmla="*/ 8 h 2385"/>
                      <a:gd name="T70" fmla="*/ 62 w 2136"/>
                      <a:gd name="T71" fmla="*/ 9 h 2385"/>
                      <a:gd name="T72" fmla="*/ 99 w 2136"/>
                      <a:gd name="T73" fmla="*/ 9 h 2385"/>
                      <a:gd name="T74" fmla="*/ 142 w 2136"/>
                      <a:gd name="T75" fmla="*/ 10 h 2385"/>
                      <a:gd name="T76" fmla="*/ 190 w 2136"/>
                      <a:gd name="T77" fmla="*/ 10 h 2385"/>
                      <a:gd name="T78" fmla="*/ 245 w 2136"/>
                      <a:gd name="T79" fmla="*/ 11 h 2385"/>
                      <a:gd name="T80" fmla="*/ 305 w 2136"/>
                      <a:gd name="T81" fmla="*/ 12 h 2385"/>
                      <a:gd name="T82" fmla="*/ 368 w 2136"/>
                      <a:gd name="T83" fmla="*/ 12 h 2385"/>
                      <a:gd name="T84" fmla="*/ 435 w 2136"/>
                      <a:gd name="T85" fmla="*/ 12 h 2385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w 2136"/>
                      <a:gd name="T130" fmla="*/ 0 h 2385"/>
                      <a:gd name="T131" fmla="*/ 2136 w 2136"/>
                      <a:gd name="T132" fmla="*/ 2385 h 2385"/>
                    </a:gdLst>
                    <a:ahLst/>
                    <a:cxnLst>
                      <a:cxn ang="T86">
                        <a:pos x="T0" y="T1"/>
                      </a:cxn>
                      <a:cxn ang="T87">
                        <a:pos x="T2" y="T3"/>
                      </a:cxn>
                      <a:cxn ang="T88">
                        <a:pos x="T4" y="T5"/>
                      </a:cxn>
                      <a:cxn ang="T89">
                        <a:pos x="T6" y="T7"/>
                      </a:cxn>
                      <a:cxn ang="T90">
                        <a:pos x="T8" y="T9"/>
                      </a:cxn>
                      <a:cxn ang="T91">
                        <a:pos x="T10" y="T11"/>
                      </a:cxn>
                      <a:cxn ang="T92">
                        <a:pos x="T12" y="T13"/>
                      </a:cxn>
                      <a:cxn ang="T93">
                        <a:pos x="T14" y="T15"/>
                      </a:cxn>
                      <a:cxn ang="T94">
                        <a:pos x="T16" y="T17"/>
                      </a:cxn>
                      <a:cxn ang="T95">
                        <a:pos x="T18" y="T19"/>
                      </a:cxn>
                      <a:cxn ang="T96">
                        <a:pos x="T20" y="T21"/>
                      </a:cxn>
                      <a:cxn ang="T97">
                        <a:pos x="T22" y="T23"/>
                      </a:cxn>
                      <a:cxn ang="T98">
                        <a:pos x="T24" y="T25"/>
                      </a:cxn>
                      <a:cxn ang="T99">
                        <a:pos x="T26" y="T27"/>
                      </a:cxn>
                      <a:cxn ang="T100">
                        <a:pos x="T28" y="T29"/>
                      </a:cxn>
                      <a:cxn ang="T101">
                        <a:pos x="T30" y="T31"/>
                      </a:cxn>
                      <a:cxn ang="T102">
                        <a:pos x="T32" y="T33"/>
                      </a:cxn>
                      <a:cxn ang="T103">
                        <a:pos x="T34" y="T35"/>
                      </a:cxn>
                      <a:cxn ang="T104">
                        <a:pos x="T36" y="T37"/>
                      </a:cxn>
                      <a:cxn ang="T105">
                        <a:pos x="T38" y="T39"/>
                      </a:cxn>
                      <a:cxn ang="T106">
                        <a:pos x="T40" y="T41"/>
                      </a:cxn>
                      <a:cxn ang="T107">
                        <a:pos x="T42" y="T43"/>
                      </a:cxn>
                      <a:cxn ang="T108">
                        <a:pos x="T44" y="T45"/>
                      </a:cxn>
                      <a:cxn ang="T109">
                        <a:pos x="T46" y="T47"/>
                      </a:cxn>
                      <a:cxn ang="T110">
                        <a:pos x="T48" y="T49"/>
                      </a:cxn>
                      <a:cxn ang="T111">
                        <a:pos x="T50" y="T51"/>
                      </a:cxn>
                      <a:cxn ang="T112">
                        <a:pos x="T52" y="T53"/>
                      </a:cxn>
                      <a:cxn ang="T113">
                        <a:pos x="T54" y="T55"/>
                      </a:cxn>
                      <a:cxn ang="T114">
                        <a:pos x="T56" y="T57"/>
                      </a:cxn>
                      <a:cxn ang="T115">
                        <a:pos x="T58" y="T59"/>
                      </a:cxn>
                      <a:cxn ang="T116">
                        <a:pos x="T60" y="T61"/>
                      </a:cxn>
                      <a:cxn ang="T117">
                        <a:pos x="T62" y="T63"/>
                      </a:cxn>
                      <a:cxn ang="T118">
                        <a:pos x="T64" y="T65"/>
                      </a:cxn>
                      <a:cxn ang="T119">
                        <a:pos x="T66" y="T67"/>
                      </a:cxn>
                      <a:cxn ang="T120">
                        <a:pos x="T68" y="T69"/>
                      </a:cxn>
                      <a:cxn ang="T121">
                        <a:pos x="T70" y="T71"/>
                      </a:cxn>
                      <a:cxn ang="T122">
                        <a:pos x="T72" y="T73"/>
                      </a:cxn>
                      <a:cxn ang="T123">
                        <a:pos x="T74" y="T75"/>
                      </a:cxn>
                      <a:cxn ang="T124">
                        <a:pos x="T76" y="T77"/>
                      </a:cxn>
                      <a:cxn ang="T125">
                        <a:pos x="T78" y="T79"/>
                      </a:cxn>
                      <a:cxn ang="T126">
                        <a:pos x="T80" y="T81"/>
                      </a:cxn>
                      <a:cxn ang="T127">
                        <a:pos x="T82" y="T83"/>
                      </a:cxn>
                      <a:cxn ang="T128">
                        <a:pos x="T84" y="T85"/>
                      </a:cxn>
                    </a:cxnLst>
                    <a:rect l="T129" t="T130" r="T131" b="T132"/>
                    <a:pathLst>
                      <a:path w="2136" h="2385">
                        <a:moveTo>
                          <a:pt x="1069" y="2385"/>
                        </a:moveTo>
                        <a:lnTo>
                          <a:pt x="1124" y="2384"/>
                        </a:lnTo>
                        <a:lnTo>
                          <a:pt x="1178" y="2379"/>
                        </a:lnTo>
                        <a:lnTo>
                          <a:pt x="1232" y="2371"/>
                        </a:lnTo>
                        <a:lnTo>
                          <a:pt x="1284" y="2360"/>
                        </a:lnTo>
                        <a:lnTo>
                          <a:pt x="1336" y="2347"/>
                        </a:lnTo>
                        <a:lnTo>
                          <a:pt x="1386" y="2331"/>
                        </a:lnTo>
                        <a:lnTo>
                          <a:pt x="1436" y="2312"/>
                        </a:lnTo>
                        <a:lnTo>
                          <a:pt x="1484" y="2292"/>
                        </a:lnTo>
                        <a:lnTo>
                          <a:pt x="1532" y="2267"/>
                        </a:lnTo>
                        <a:lnTo>
                          <a:pt x="1578" y="2241"/>
                        </a:lnTo>
                        <a:lnTo>
                          <a:pt x="1622" y="2213"/>
                        </a:lnTo>
                        <a:lnTo>
                          <a:pt x="1666" y="2181"/>
                        </a:lnTo>
                        <a:lnTo>
                          <a:pt x="1708" y="2148"/>
                        </a:lnTo>
                        <a:lnTo>
                          <a:pt x="1747" y="2113"/>
                        </a:lnTo>
                        <a:lnTo>
                          <a:pt x="1786" y="2075"/>
                        </a:lnTo>
                        <a:lnTo>
                          <a:pt x="1823" y="2036"/>
                        </a:lnTo>
                        <a:lnTo>
                          <a:pt x="1859" y="1994"/>
                        </a:lnTo>
                        <a:lnTo>
                          <a:pt x="1893" y="1951"/>
                        </a:lnTo>
                        <a:lnTo>
                          <a:pt x="1924" y="1907"/>
                        </a:lnTo>
                        <a:lnTo>
                          <a:pt x="1953" y="1860"/>
                        </a:lnTo>
                        <a:lnTo>
                          <a:pt x="1982" y="1811"/>
                        </a:lnTo>
                        <a:lnTo>
                          <a:pt x="2007" y="1762"/>
                        </a:lnTo>
                        <a:lnTo>
                          <a:pt x="2030" y="1710"/>
                        </a:lnTo>
                        <a:lnTo>
                          <a:pt x="2052" y="1657"/>
                        </a:lnTo>
                        <a:lnTo>
                          <a:pt x="2071" y="1603"/>
                        </a:lnTo>
                        <a:lnTo>
                          <a:pt x="2088" y="1548"/>
                        </a:lnTo>
                        <a:lnTo>
                          <a:pt x="2102" y="1491"/>
                        </a:lnTo>
                        <a:lnTo>
                          <a:pt x="2114" y="1433"/>
                        </a:lnTo>
                        <a:lnTo>
                          <a:pt x="2124" y="1376"/>
                        </a:lnTo>
                        <a:lnTo>
                          <a:pt x="2130" y="1315"/>
                        </a:lnTo>
                        <a:lnTo>
                          <a:pt x="2135" y="1255"/>
                        </a:lnTo>
                        <a:lnTo>
                          <a:pt x="2136" y="1194"/>
                        </a:lnTo>
                        <a:lnTo>
                          <a:pt x="2135" y="1132"/>
                        </a:lnTo>
                        <a:lnTo>
                          <a:pt x="2130" y="1072"/>
                        </a:lnTo>
                        <a:lnTo>
                          <a:pt x="2124" y="1012"/>
                        </a:lnTo>
                        <a:lnTo>
                          <a:pt x="2114" y="953"/>
                        </a:lnTo>
                        <a:lnTo>
                          <a:pt x="2102" y="895"/>
                        </a:lnTo>
                        <a:lnTo>
                          <a:pt x="2088" y="838"/>
                        </a:lnTo>
                        <a:lnTo>
                          <a:pt x="2071" y="783"/>
                        </a:lnTo>
                        <a:lnTo>
                          <a:pt x="2052" y="729"/>
                        </a:lnTo>
                        <a:lnTo>
                          <a:pt x="2030" y="676"/>
                        </a:lnTo>
                        <a:lnTo>
                          <a:pt x="2007" y="625"/>
                        </a:lnTo>
                        <a:lnTo>
                          <a:pt x="1982" y="575"/>
                        </a:lnTo>
                        <a:lnTo>
                          <a:pt x="1953" y="526"/>
                        </a:lnTo>
                        <a:lnTo>
                          <a:pt x="1924" y="479"/>
                        </a:lnTo>
                        <a:lnTo>
                          <a:pt x="1893" y="434"/>
                        </a:lnTo>
                        <a:lnTo>
                          <a:pt x="1859" y="391"/>
                        </a:lnTo>
                        <a:lnTo>
                          <a:pt x="1823" y="349"/>
                        </a:lnTo>
                        <a:lnTo>
                          <a:pt x="1786" y="310"/>
                        </a:lnTo>
                        <a:lnTo>
                          <a:pt x="1747" y="273"/>
                        </a:lnTo>
                        <a:lnTo>
                          <a:pt x="1708" y="237"/>
                        </a:lnTo>
                        <a:lnTo>
                          <a:pt x="1666" y="204"/>
                        </a:lnTo>
                        <a:lnTo>
                          <a:pt x="1622" y="173"/>
                        </a:lnTo>
                        <a:lnTo>
                          <a:pt x="1578" y="144"/>
                        </a:lnTo>
                        <a:lnTo>
                          <a:pt x="1532" y="118"/>
                        </a:lnTo>
                        <a:lnTo>
                          <a:pt x="1484" y="93"/>
                        </a:lnTo>
                        <a:lnTo>
                          <a:pt x="1436" y="73"/>
                        </a:lnTo>
                        <a:lnTo>
                          <a:pt x="1386" y="54"/>
                        </a:lnTo>
                        <a:lnTo>
                          <a:pt x="1336" y="38"/>
                        </a:lnTo>
                        <a:lnTo>
                          <a:pt x="1284" y="25"/>
                        </a:lnTo>
                        <a:lnTo>
                          <a:pt x="1232" y="14"/>
                        </a:lnTo>
                        <a:lnTo>
                          <a:pt x="1178" y="6"/>
                        </a:lnTo>
                        <a:lnTo>
                          <a:pt x="1124" y="1"/>
                        </a:lnTo>
                        <a:lnTo>
                          <a:pt x="1069" y="0"/>
                        </a:lnTo>
                        <a:lnTo>
                          <a:pt x="1014" y="1"/>
                        </a:lnTo>
                        <a:lnTo>
                          <a:pt x="960" y="6"/>
                        </a:lnTo>
                        <a:lnTo>
                          <a:pt x="906" y="14"/>
                        </a:lnTo>
                        <a:lnTo>
                          <a:pt x="853" y="25"/>
                        </a:lnTo>
                        <a:lnTo>
                          <a:pt x="802" y="38"/>
                        </a:lnTo>
                        <a:lnTo>
                          <a:pt x="751" y="54"/>
                        </a:lnTo>
                        <a:lnTo>
                          <a:pt x="701" y="73"/>
                        </a:lnTo>
                        <a:lnTo>
                          <a:pt x="653" y="93"/>
                        </a:lnTo>
                        <a:lnTo>
                          <a:pt x="606" y="118"/>
                        </a:lnTo>
                        <a:lnTo>
                          <a:pt x="559" y="144"/>
                        </a:lnTo>
                        <a:lnTo>
                          <a:pt x="515" y="173"/>
                        </a:lnTo>
                        <a:lnTo>
                          <a:pt x="471" y="204"/>
                        </a:lnTo>
                        <a:lnTo>
                          <a:pt x="429" y="237"/>
                        </a:lnTo>
                        <a:lnTo>
                          <a:pt x="389" y="273"/>
                        </a:lnTo>
                        <a:lnTo>
                          <a:pt x="350" y="310"/>
                        </a:lnTo>
                        <a:lnTo>
                          <a:pt x="314" y="349"/>
                        </a:lnTo>
                        <a:lnTo>
                          <a:pt x="277" y="391"/>
                        </a:lnTo>
                        <a:lnTo>
                          <a:pt x="244" y="434"/>
                        </a:lnTo>
                        <a:lnTo>
                          <a:pt x="212" y="479"/>
                        </a:lnTo>
                        <a:lnTo>
                          <a:pt x="183" y="526"/>
                        </a:lnTo>
                        <a:lnTo>
                          <a:pt x="155" y="575"/>
                        </a:lnTo>
                        <a:lnTo>
                          <a:pt x="129" y="625"/>
                        </a:lnTo>
                        <a:lnTo>
                          <a:pt x="106" y="676"/>
                        </a:lnTo>
                        <a:lnTo>
                          <a:pt x="84" y="729"/>
                        </a:lnTo>
                        <a:lnTo>
                          <a:pt x="65" y="783"/>
                        </a:lnTo>
                        <a:lnTo>
                          <a:pt x="48" y="838"/>
                        </a:lnTo>
                        <a:lnTo>
                          <a:pt x="34" y="895"/>
                        </a:lnTo>
                        <a:lnTo>
                          <a:pt x="22" y="953"/>
                        </a:lnTo>
                        <a:lnTo>
                          <a:pt x="12" y="1012"/>
                        </a:lnTo>
                        <a:lnTo>
                          <a:pt x="6" y="1072"/>
                        </a:lnTo>
                        <a:lnTo>
                          <a:pt x="1" y="1132"/>
                        </a:lnTo>
                        <a:lnTo>
                          <a:pt x="0" y="1194"/>
                        </a:lnTo>
                        <a:lnTo>
                          <a:pt x="1" y="1255"/>
                        </a:lnTo>
                        <a:lnTo>
                          <a:pt x="6" y="1315"/>
                        </a:lnTo>
                        <a:lnTo>
                          <a:pt x="12" y="1376"/>
                        </a:lnTo>
                        <a:lnTo>
                          <a:pt x="22" y="1433"/>
                        </a:lnTo>
                        <a:lnTo>
                          <a:pt x="34" y="1491"/>
                        </a:lnTo>
                        <a:lnTo>
                          <a:pt x="48" y="1548"/>
                        </a:lnTo>
                        <a:lnTo>
                          <a:pt x="65" y="1603"/>
                        </a:lnTo>
                        <a:lnTo>
                          <a:pt x="84" y="1657"/>
                        </a:lnTo>
                        <a:lnTo>
                          <a:pt x="106" y="1710"/>
                        </a:lnTo>
                        <a:lnTo>
                          <a:pt x="129" y="1762"/>
                        </a:lnTo>
                        <a:lnTo>
                          <a:pt x="155" y="1811"/>
                        </a:lnTo>
                        <a:lnTo>
                          <a:pt x="183" y="1860"/>
                        </a:lnTo>
                        <a:lnTo>
                          <a:pt x="212" y="1907"/>
                        </a:lnTo>
                        <a:lnTo>
                          <a:pt x="244" y="1951"/>
                        </a:lnTo>
                        <a:lnTo>
                          <a:pt x="277" y="1994"/>
                        </a:lnTo>
                        <a:lnTo>
                          <a:pt x="314" y="2036"/>
                        </a:lnTo>
                        <a:lnTo>
                          <a:pt x="350" y="2075"/>
                        </a:lnTo>
                        <a:lnTo>
                          <a:pt x="389" y="2113"/>
                        </a:lnTo>
                        <a:lnTo>
                          <a:pt x="429" y="2148"/>
                        </a:lnTo>
                        <a:lnTo>
                          <a:pt x="471" y="2181"/>
                        </a:lnTo>
                        <a:lnTo>
                          <a:pt x="515" y="2213"/>
                        </a:lnTo>
                        <a:lnTo>
                          <a:pt x="559" y="2241"/>
                        </a:lnTo>
                        <a:lnTo>
                          <a:pt x="606" y="2267"/>
                        </a:lnTo>
                        <a:lnTo>
                          <a:pt x="653" y="2292"/>
                        </a:lnTo>
                        <a:lnTo>
                          <a:pt x="701" y="2312"/>
                        </a:lnTo>
                        <a:lnTo>
                          <a:pt x="751" y="2331"/>
                        </a:lnTo>
                        <a:lnTo>
                          <a:pt x="802" y="2347"/>
                        </a:lnTo>
                        <a:lnTo>
                          <a:pt x="853" y="2360"/>
                        </a:lnTo>
                        <a:lnTo>
                          <a:pt x="906" y="2371"/>
                        </a:lnTo>
                        <a:lnTo>
                          <a:pt x="960" y="2379"/>
                        </a:lnTo>
                        <a:lnTo>
                          <a:pt x="1014" y="2384"/>
                        </a:lnTo>
                        <a:lnTo>
                          <a:pt x="1069" y="2385"/>
                        </a:lnTo>
                        <a:close/>
                      </a:path>
                    </a:pathLst>
                  </a:custGeom>
                  <a:solidFill>
                    <a:srgbClr val="000066"/>
                  </a:solidFill>
                  <a:ln w="9525">
                    <a:solidFill>
                      <a:srgbClr val="000066"/>
                    </a:solidFill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3" name="Freeform 12"/>
                  <p:cNvSpPr>
                    <a:spLocks/>
                  </p:cNvSpPr>
                  <p:nvPr/>
                </p:nvSpPr>
                <p:spPr bwMode="auto">
                  <a:xfrm>
                    <a:off x="2021" y="1737"/>
                    <a:ext cx="1730" cy="857"/>
                  </a:xfrm>
                  <a:custGeom>
                    <a:avLst/>
                    <a:gdLst>
                      <a:gd name="T0" fmla="*/ 333 w 2136"/>
                      <a:gd name="T1" fmla="*/ 5 h 2385"/>
                      <a:gd name="T2" fmla="*/ 377 w 2136"/>
                      <a:gd name="T3" fmla="*/ 5 h 2385"/>
                      <a:gd name="T4" fmla="*/ 420 w 2136"/>
                      <a:gd name="T5" fmla="*/ 5 h 2385"/>
                      <a:gd name="T6" fmla="*/ 458 w 2136"/>
                      <a:gd name="T7" fmla="*/ 5 h 2385"/>
                      <a:gd name="T8" fmla="*/ 493 w 2136"/>
                      <a:gd name="T9" fmla="*/ 5 h 2385"/>
                      <a:gd name="T10" fmla="*/ 525 w 2136"/>
                      <a:gd name="T11" fmla="*/ 4 h 2385"/>
                      <a:gd name="T12" fmla="*/ 552 w 2136"/>
                      <a:gd name="T13" fmla="*/ 4 h 2385"/>
                      <a:gd name="T14" fmla="*/ 573 w 2136"/>
                      <a:gd name="T15" fmla="*/ 4 h 2385"/>
                      <a:gd name="T16" fmla="*/ 590 w 2136"/>
                      <a:gd name="T17" fmla="*/ 3 h 2385"/>
                      <a:gd name="T18" fmla="*/ 599 w 2136"/>
                      <a:gd name="T19" fmla="*/ 3 h 2385"/>
                      <a:gd name="T20" fmla="*/ 603 w 2136"/>
                      <a:gd name="T21" fmla="*/ 3 h 2385"/>
                      <a:gd name="T22" fmla="*/ 599 w 2136"/>
                      <a:gd name="T23" fmla="*/ 2 h 2385"/>
                      <a:gd name="T24" fmla="*/ 590 w 2136"/>
                      <a:gd name="T25" fmla="*/ 2 h 2385"/>
                      <a:gd name="T26" fmla="*/ 573 w 2136"/>
                      <a:gd name="T27" fmla="*/ 1 h 2385"/>
                      <a:gd name="T28" fmla="*/ 552 w 2136"/>
                      <a:gd name="T29" fmla="*/ 1 h 2385"/>
                      <a:gd name="T30" fmla="*/ 525 w 2136"/>
                      <a:gd name="T31" fmla="*/ 1 h 2385"/>
                      <a:gd name="T32" fmla="*/ 493 w 2136"/>
                      <a:gd name="T33" fmla="*/ 1 h 2385"/>
                      <a:gd name="T34" fmla="*/ 458 w 2136"/>
                      <a:gd name="T35" fmla="*/ 0 h 2385"/>
                      <a:gd name="T36" fmla="*/ 420 w 2136"/>
                      <a:gd name="T37" fmla="*/ 0 h 2385"/>
                      <a:gd name="T38" fmla="*/ 377 w 2136"/>
                      <a:gd name="T39" fmla="*/ 0 h 2385"/>
                      <a:gd name="T40" fmla="*/ 333 w 2136"/>
                      <a:gd name="T41" fmla="*/ 0 h 2385"/>
                      <a:gd name="T42" fmla="*/ 287 w 2136"/>
                      <a:gd name="T43" fmla="*/ 0 h 2385"/>
                      <a:gd name="T44" fmla="*/ 241 w 2136"/>
                      <a:gd name="T45" fmla="*/ 0 h 2385"/>
                      <a:gd name="T46" fmla="*/ 198 w 2136"/>
                      <a:gd name="T47" fmla="*/ 0 h 2385"/>
                      <a:gd name="T48" fmla="*/ 158 w 2136"/>
                      <a:gd name="T49" fmla="*/ 0 h 2385"/>
                      <a:gd name="T50" fmla="*/ 121 w 2136"/>
                      <a:gd name="T51" fmla="*/ 0 h 2385"/>
                      <a:gd name="T52" fmla="*/ 88 w 2136"/>
                      <a:gd name="T53" fmla="*/ 1 h 2385"/>
                      <a:gd name="T54" fmla="*/ 61 w 2136"/>
                      <a:gd name="T55" fmla="*/ 1 h 2385"/>
                      <a:gd name="T56" fmla="*/ 36 w 2136"/>
                      <a:gd name="T57" fmla="*/ 1 h 2385"/>
                      <a:gd name="T58" fmla="*/ 19 w 2136"/>
                      <a:gd name="T59" fmla="*/ 2 h 2385"/>
                      <a:gd name="T60" fmla="*/ 6 w 2136"/>
                      <a:gd name="T61" fmla="*/ 2 h 2385"/>
                      <a:gd name="T62" fmla="*/ 1 w 2136"/>
                      <a:gd name="T63" fmla="*/ 3 h 2385"/>
                      <a:gd name="T64" fmla="*/ 2 w 2136"/>
                      <a:gd name="T65" fmla="*/ 3 h 2385"/>
                      <a:gd name="T66" fmla="*/ 10 w 2136"/>
                      <a:gd name="T67" fmla="*/ 3 h 2385"/>
                      <a:gd name="T68" fmla="*/ 23 w 2136"/>
                      <a:gd name="T69" fmla="*/ 4 h 2385"/>
                      <a:gd name="T70" fmla="*/ 44 w 2136"/>
                      <a:gd name="T71" fmla="*/ 4 h 2385"/>
                      <a:gd name="T72" fmla="*/ 69 w 2136"/>
                      <a:gd name="T73" fmla="*/ 4 h 2385"/>
                      <a:gd name="T74" fmla="*/ 98 w 2136"/>
                      <a:gd name="T75" fmla="*/ 4 h 2385"/>
                      <a:gd name="T76" fmla="*/ 133 w 2136"/>
                      <a:gd name="T77" fmla="*/ 5 h 2385"/>
                      <a:gd name="T78" fmla="*/ 171 w 2136"/>
                      <a:gd name="T79" fmla="*/ 5 h 2385"/>
                      <a:gd name="T80" fmla="*/ 211 w 2136"/>
                      <a:gd name="T81" fmla="*/ 5 h 2385"/>
                      <a:gd name="T82" fmla="*/ 256 w 2136"/>
                      <a:gd name="T83" fmla="*/ 5 h 2385"/>
                      <a:gd name="T84" fmla="*/ 302 w 2136"/>
                      <a:gd name="T85" fmla="*/ 5 h 2385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w 2136"/>
                      <a:gd name="T130" fmla="*/ 0 h 2385"/>
                      <a:gd name="T131" fmla="*/ 2136 w 2136"/>
                      <a:gd name="T132" fmla="*/ 2385 h 2385"/>
                    </a:gdLst>
                    <a:ahLst/>
                    <a:cxnLst>
                      <a:cxn ang="T86">
                        <a:pos x="T0" y="T1"/>
                      </a:cxn>
                      <a:cxn ang="T87">
                        <a:pos x="T2" y="T3"/>
                      </a:cxn>
                      <a:cxn ang="T88">
                        <a:pos x="T4" y="T5"/>
                      </a:cxn>
                      <a:cxn ang="T89">
                        <a:pos x="T6" y="T7"/>
                      </a:cxn>
                      <a:cxn ang="T90">
                        <a:pos x="T8" y="T9"/>
                      </a:cxn>
                      <a:cxn ang="T91">
                        <a:pos x="T10" y="T11"/>
                      </a:cxn>
                      <a:cxn ang="T92">
                        <a:pos x="T12" y="T13"/>
                      </a:cxn>
                      <a:cxn ang="T93">
                        <a:pos x="T14" y="T15"/>
                      </a:cxn>
                      <a:cxn ang="T94">
                        <a:pos x="T16" y="T17"/>
                      </a:cxn>
                      <a:cxn ang="T95">
                        <a:pos x="T18" y="T19"/>
                      </a:cxn>
                      <a:cxn ang="T96">
                        <a:pos x="T20" y="T21"/>
                      </a:cxn>
                      <a:cxn ang="T97">
                        <a:pos x="T22" y="T23"/>
                      </a:cxn>
                      <a:cxn ang="T98">
                        <a:pos x="T24" y="T25"/>
                      </a:cxn>
                      <a:cxn ang="T99">
                        <a:pos x="T26" y="T27"/>
                      </a:cxn>
                      <a:cxn ang="T100">
                        <a:pos x="T28" y="T29"/>
                      </a:cxn>
                      <a:cxn ang="T101">
                        <a:pos x="T30" y="T31"/>
                      </a:cxn>
                      <a:cxn ang="T102">
                        <a:pos x="T32" y="T33"/>
                      </a:cxn>
                      <a:cxn ang="T103">
                        <a:pos x="T34" y="T35"/>
                      </a:cxn>
                      <a:cxn ang="T104">
                        <a:pos x="T36" y="T37"/>
                      </a:cxn>
                      <a:cxn ang="T105">
                        <a:pos x="T38" y="T39"/>
                      </a:cxn>
                      <a:cxn ang="T106">
                        <a:pos x="T40" y="T41"/>
                      </a:cxn>
                      <a:cxn ang="T107">
                        <a:pos x="T42" y="T43"/>
                      </a:cxn>
                      <a:cxn ang="T108">
                        <a:pos x="T44" y="T45"/>
                      </a:cxn>
                      <a:cxn ang="T109">
                        <a:pos x="T46" y="T47"/>
                      </a:cxn>
                      <a:cxn ang="T110">
                        <a:pos x="T48" y="T49"/>
                      </a:cxn>
                      <a:cxn ang="T111">
                        <a:pos x="T50" y="T51"/>
                      </a:cxn>
                      <a:cxn ang="T112">
                        <a:pos x="T52" y="T53"/>
                      </a:cxn>
                      <a:cxn ang="T113">
                        <a:pos x="T54" y="T55"/>
                      </a:cxn>
                      <a:cxn ang="T114">
                        <a:pos x="T56" y="T57"/>
                      </a:cxn>
                      <a:cxn ang="T115">
                        <a:pos x="T58" y="T59"/>
                      </a:cxn>
                      <a:cxn ang="T116">
                        <a:pos x="T60" y="T61"/>
                      </a:cxn>
                      <a:cxn ang="T117">
                        <a:pos x="T62" y="T63"/>
                      </a:cxn>
                      <a:cxn ang="T118">
                        <a:pos x="T64" y="T65"/>
                      </a:cxn>
                      <a:cxn ang="T119">
                        <a:pos x="T66" y="T67"/>
                      </a:cxn>
                      <a:cxn ang="T120">
                        <a:pos x="T68" y="T69"/>
                      </a:cxn>
                      <a:cxn ang="T121">
                        <a:pos x="T70" y="T71"/>
                      </a:cxn>
                      <a:cxn ang="T122">
                        <a:pos x="T72" y="T73"/>
                      </a:cxn>
                      <a:cxn ang="T123">
                        <a:pos x="T74" y="T75"/>
                      </a:cxn>
                      <a:cxn ang="T124">
                        <a:pos x="T76" y="T77"/>
                      </a:cxn>
                      <a:cxn ang="T125">
                        <a:pos x="T78" y="T79"/>
                      </a:cxn>
                      <a:cxn ang="T126">
                        <a:pos x="T80" y="T81"/>
                      </a:cxn>
                      <a:cxn ang="T127">
                        <a:pos x="T82" y="T83"/>
                      </a:cxn>
                      <a:cxn ang="T128">
                        <a:pos x="T84" y="T85"/>
                      </a:cxn>
                    </a:cxnLst>
                    <a:rect l="T129" t="T130" r="T131" b="T132"/>
                    <a:pathLst>
                      <a:path w="2136" h="2385">
                        <a:moveTo>
                          <a:pt x="1069" y="2385"/>
                        </a:moveTo>
                        <a:lnTo>
                          <a:pt x="1124" y="2384"/>
                        </a:lnTo>
                        <a:lnTo>
                          <a:pt x="1178" y="2379"/>
                        </a:lnTo>
                        <a:lnTo>
                          <a:pt x="1232" y="2371"/>
                        </a:lnTo>
                        <a:lnTo>
                          <a:pt x="1284" y="2360"/>
                        </a:lnTo>
                        <a:lnTo>
                          <a:pt x="1336" y="2347"/>
                        </a:lnTo>
                        <a:lnTo>
                          <a:pt x="1386" y="2331"/>
                        </a:lnTo>
                        <a:lnTo>
                          <a:pt x="1436" y="2312"/>
                        </a:lnTo>
                        <a:lnTo>
                          <a:pt x="1484" y="2292"/>
                        </a:lnTo>
                        <a:lnTo>
                          <a:pt x="1532" y="2267"/>
                        </a:lnTo>
                        <a:lnTo>
                          <a:pt x="1578" y="2241"/>
                        </a:lnTo>
                        <a:lnTo>
                          <a:pt x="1622" y="2213"/>
                        </a:lnTo>
                        <a:lnTo>
                          <a:pt x="1666" y="2181"/>
                        </a:lnTo>
                        <a:lnTo>
                          <a:pt x="1708" y="2148"/>
                        </a:lnTo>
                        <a:lnTo>
                          <a:pt x="1747" y="2113"/>
                        </a:lnTo>
                        <a:lnTo>
                          <a:pt x="1786" y="2075"/>
                        </a:lnTo>
                        <a:lnTo>
                          <a:pt x="1823" y="2036"/>
                        </a:lnTo>
                        <a:lnTo>
                          <a:pt x="1859" y="1994"/>
                        </a:lnTo>
                        <a:lnTo>
                          <a:pt x="1893" y="1951"/>
                        </a:lnTo>
                        <a:lnTo>
                          <a:pt x="1924" y="1907"/>
                        </a:lnTo>
                        <a:lnTo>
                          <a:pt x="1953" y="1860"/>
                        </a:lnTo>
                        <a:lnTo>
                          <a:pt x="1982" y="1811"/>
                        </a:lnTo>
                        <a:lnTo>
                          <a:pt x="2007" y="1762"/>
                        </a:lnTo>
                        <a:lnTo>
                          <a:pt x="2030" y="1710"/>
                        </a:lnTo>
                        <a:lnTo>
                          <a:pt x="2052" y="1657"/>
                        </a:lnTo>
                        <a:lnTo>
                          <a:pt x="2071" y="1603"/>
                        </a:lnTo>
                        <a:lnTo>
                          <a:pt x="2088" y="1548"/>
                        </a:lnTo>
                        <a:lnTo>
                          <a:pt x="2102" y="1491"/>
                        </a:lnTo>
                        <a:lnTo>
                          <a:pt x="2114" y="1433"/>
                        </a:lnTo>
                        <a:lnTo>
                          <a:pt x="2124" y="1376"/>
                        </a:lnTo>
                        <a:lnTo>
                          <a:pt x="2130" y="1315"/>
                        </a:lnTo>
                        <a:lnTo>
                          <a:pt x="2135" y="1255"/>
                        </a:lnTo>
                        <a:lnTo>
                          <a:pt x="2136" y="1194"/>
                        </a:lnTo>
                        <a:lnTo>
                          <a:pt x="2135" y="1132"/>
                        </a:lnTo>
                        <a:lnTo>
                          <a:pt x="2130" y="1072"/>
                        </a:lnTo>
                        <a:lnTo>
                          <a:pt x="2124" y="1012"/>
                        </a:lnTo>
                        <a:lnTo>
                          <a:pt x="2114" y="953"/>
                        </a:lnTo>
                        <a:lnTo>
                          <a:pt x="2102" y="895"/>
                        </a:lnTo>
                        <a:lnTo>
                          <a:pt x="2088" y="838"/>
                        </a:lnTo>
                        <a:lnTo>
                          <a:pt x="2071" y="783"/>
                        </a:lnTo>
                        <a:lnTo>
                          <a:pt x="2052" y="729"/>
                        </a:lnTo>
                        <a:lnTo>
                          <a:pt x="2030" y="676"/>
                        </a:lnTo>
                        <a:lnTo>
                          <a:pt x="2007" y="625"/>
                        </a:lnTo>
                        <a:lnTo>
                          <a:pt x="1982" y="575"/>
                        </a:lnTo>
                        <a:lnTo>
                          <a:pt x="1953" y="526"/>
                        </a:lnTo>
                        <a:lnTo>
                          <a:pt x="1924" y="479"/>
                        </a:lnTo>
                        <a:lnTo>
                          <a:pt x="1893" y="434"/>
                        </a:lnTo>
                        <a:lnTo>
                          <a:pt x="1859" y="391"/>
                        </a:lnTo>
                        <a:lnTo>
                          <a:pt x="1823" y="349"/>
                        </a:lnTo>
                        <a:lnTo>
                          <a:pt x="1786" y="310"/>
                        </a:lnTo>
                        <a:lnTo>
                          <a:pt x="1747" y="273"/>
                        </a:lnTo>
                        <a:lnTo>
                          <a:pt x="1708" y="237"/>
                        </a:lnTo>
                        <a:lnTo>
                          <a:pt x="1666" y="204"/>
                        </a:lnTo>
                        <a:lnTo>
                          <a:pt x="1622" y="173"/>
                        </a:lnTo>
                        <a:lnTo>
                          <a:pt x="1578" y="144"/>
                        </a:lnTo>
                        <a:lnTo>
                          <a:pt x="1532" y="118"/>
                        </a:lnTo>
                        <a:lnTo>
                          <a:pt x="1484" y="93"/>
                        </a:lnTo>
                        <a:lnTo>
                          <a:pt x="1436" y="73"/>
                        </a:lnTo>
                        <a:lnTo>
                          <a:pt x="1386" y="54"/>
                        </a:lnTo>
                        <a:lnTo>
                          <a:pt x="1336" y="38"/>
                        </a:lnTo>
                        <a:lnTo>
                          <a:pt x="1284" y="25"/>
                        </a:lnTo>
                        <a:lnTo>
                          <a:pt x="1232" y="14"/>
                        </a:lnTo>
                        <a:lnTo>
                          <a:pt x="1178" y="6"/>
                        </a:lnTo>
                        <a:lnTo>
                          <a:pt x="1124" y="1"/>
                        </a:lnTo>
                        <a:lnTo>
                          <a:pt x="1069" y="0"/>
                        </a:lnTo>
                        <a:lnTo>
                          <a:pt x="1014" y="1"/>
                        </a:lnTo>
                        <a:lnTo>
                          <a:pt x="960" y="6"/>
                        </a:lnTo>
                        <a:lnTo>
                          <a:pt x="906" y="14"/>
                        </a:lnTo>
                        <a:lnTo>
                          <a:pt x="853" y="25"/>
                        </a:lnTo>
                        <a:lnTo>
                          <a:pt x="802" y="38"/>
                        </a:lnTo>
                        <a:lnTo>
                          <a:pt x="751" y="54"/>
                        </a:lnTo>
                        <a:lnTo>
                          <a:pt x="701" y="73"/>
                        </a:lnTo>
                        <a:lnTo>
                          <a:pt x="653" y="93"/>
                        </a:lnTo>
                        <a:lnTo>
                          <a:pt x="606" y="118"/>
                        </a:lnTo>
                        <a:lnTo>
                          <a:pt x="559" y="144"/>
                        </a:lnTo>
                        <a:lnTo>
                          <a:pt x="515" y="173"/>
                        </a:lnTo>
                        <a:lnTo>
                          <a:pt x="471" y="204"/>
                        </a:lnTo>
                        <a:lnTo>
                          <a:pt x="429" y="237"/>
                        </a:lnTo>
                        <a:lnTo>
                          <a:pt x="389" y="273"/>
                        </a:lnTo>
                        <a:lnTo>
                          <a:pt x="350" y="310"/>
                        </a:lnTo>
                        <a:lnTo>
                          <a:pt x="314" y="349"/>
                        </a:lnTo>
                        <a:lnTo>
                          <a:pt x="277" y="391"/>
                        </a:lnTo>
                        <a:lnTo>
                          <a:pt x="244" y="434"/>
                        </a:lnTo>
                        <a:lnTo>
                          <a:pt x="212" y="479"/>
                        </a:lnTo>
                        <a:lnTo>
                          <a:pt x="183" y="526"/>
                        </a:lnTo>
                        <a:lnTo>
                          <a:pt x="155" y="575"/>
                        </a:lnTo>
                        <a:lnTo>
                          <a:pt x="129" y="625"/>
                        </a:lnTo>
                        <a:lnTo>
                          <a:pt x="106" y="676"/>
                        </a:lnTo>
                        <a:lnTo>
                          <a:pt x="84" y="729"/>
                        </a:lnTo>
                        <a:lnTo>
                          <a:pt x="65" y="783"/>
                        </a:lnTo>
                        <a:lnTo>
                          <a:pt x="48" y="838"/>
                        </a:lnTo>
                        <a:lnTo>
                          <a:pt x="34" y="895"/>
                        </a:lnTo>
                        <a:lnTo>
                          <a:pt x="22" y="953"/>
                        </a:lnTo>
                        <a:lnTo>
                          <a:pt x="12" y="1012"/>
                        </a:lnTo>
                        <a:lnTo>
                          <a:pt x="6" y="1072"/>
                        </a:lnTo>
                        <a:lnTo>
                          <a:pt x="1" y="1132"/>
                        </a:lnTo>
                        <a:lnTo>
                          <a:pt x="0" y="1194"/>
                        </a:lnTo>
                        <a:lnTo>
                          <a:pt x="1" y="1255"/>
                        </a:lnTo>
                        <a:lnTo>
                          <a:pt x="6" y="1315"/>
                        </a:lnTo>
                        <a:lnTo>
                          <a:pt x="12" y="1376"/>
                        </a:lnTo>
                        <a:lnTo>
                          <a:pt x="22" y="1433"/>
                        </a:lnTo>
                        <a:lnTo>
                          <a:pt x="34" y="1491"/>
                        </a:lnTo>
                        <a:lnTo>
                          <a:pt x="48" y="1548"/>
                        </a:lnTo>
                        <a:lnTo>
                          <a:pt x="65" y="1603"/>
                        </a:lnTo>
                        <a:lnTo>
                          <a:pt x="84" y="1657"/>
                        </a:lnTo>
                        <a:lnTo>
                          <a:pt x="106" y="1710"/>
                        </a:lnTo>
                        <a:lnTo>
                          <a:pt x="129" y="1762"/>
                        </a:lnTo>
                        <a:lnTo>
                          <a:pt x="155" y="1811"/>
                        </a:lnTo>
                        <a:lnTo>
                          <a:pt x="183" y="1860"/>
                        </a:lnTo>
                        <a:lnTo>
                          <a:pt x="212" y="1907"/>
                        </a:lnTo>
                        <a:lnTo>
                          <a:pt x="244" y="1951"/>
                        </a:lnTo>
                        <a:lnTo>
                          <a:pt x="277" y="1994"/>
                        </a:lnTo>
                        <a:lnTo>
                          <a:pt x="314" y="2036"/>
                        </a:lnTo>
                        <a:lnTo>
                          <a:pt x="350" y="2075"/>
                        </a:lnTo>
                        <a:lnTo>
                          <a:pt x="389" y="2113"/>
                        </a:lnTo>
                        <a:lnTo>
                          <a:pt x="429" y="2148"/>
                        </a:lnTo>
                        <a:lnTo>
                          <a:pt x="471" y="2181"/>
                        </a:lnTo>
                        <a:lnTo>
                          <a:pt x="515" y="2213"/>
                        </a:lnTo>
                        <a:lnTo>
                          <a:pt x="559" y="2241"/>
                        </a:lnTo>
                        <a:lnTo>
                          <a:pt x="606" y="2267"/>
                        </a:lnTo>
                        <a:lnTo>
                          <a:pt x="653" y="2292"/>
                        </a:lnTo>
                        <a:lnTo>
                          <a:pt x="701" y="2312"/>
                        </a:lnTo>
                        <a:lnTo>
                          <a:pt x="751" y="2331"/>
                        </a:lnTo>
                        <a:lnTo>
                          <a:pt x="802" y="2347"/>
                        </a:lnTo>
                        <a:lnTo>
                          <a:pt x="853" y="2360"/>
                        </a:lnTo>
                        <a:lnTo>
                          <a:pt x="906" y="2371"/>
                        </a:lnTo>
                        <a:lnTo>
                          <a:pt x="960" y="2379"/>
                        </a:lnTo>
                        <a:lnTo>
                          <a:pt x="1014" y="2384"/>
                        </a:lnTo>
                        <a:lnTo>
                          <a:pt x="1069" y="2385"/>
                        </a:lnTo>
                        <a:close/>
                      </a:path>
                    </a:pathLst>
                  </a:custGeom>
                  <a:solidFill>
                    <a:srgbClr val="3FD6F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4" name="Freeform 13"/>
                  <p:cNvSpPr>
                    <a:spLocks/>
                  </p:cNvSpPr>
                  <p:nvPr/>
                </p:nvSpPr>
                <p:spPr bwMode="auto">
                  <a:xfrm>
                    <a:off x="2079" y="1963"/>
                    <a:ext cx="429" cy="173"/>
                  </a:xfrm>
                  <a:custGeom>
                    <a:avLst/>
                    <a:gdLst>
                      <a:gd name="T0" fmla="*/ 236 w 483"/>
                      <a:gd name="T1" fmla="*/ 0 h 478"/>
                      <a:gd name="T2" fmla="*/ 226 w 483"/>
                      <a:gd name="T3" fmla="*/ 0 h 478"/>
                      <a:gd name="T4" fmla="*/ 215 w 483"/>
                      <a:gd name="T5" fmla="*/ 0 h 478"/>
                      <a:gd name="T6" fmla="*/ 204 w 483"/>
                      <a:gd name="T7" fmla="*/ 0 h 478"/>
                      <a:gd name="T8" fmla="*/ 194 w 483"/>
                      <a:gd name="T9" fmla="*/ 0 h 478"/>
                      <a:gd name="T10" fmla="*/ 184 w 483"/>
                      <a:gd name="T11" fmla="*/ 0 h 478"/>
                      <a:gd name="T12" fmla="*/ 173 w 483"/>
                      <a:gd name="T13" fmla="*/ 0 h 478"/>
                      <a:gd name="T14" fmla="*/ 162 w 483"/>
                      <a:gd name="T15" fmla="*/ 0 h 478"/>
                      <a:gd name="T16" fmla="*/ 152 w 483"/>
                      <a:gd name="T17" fmla="*/ 0 h 478"/>
                      <a:gd name="T18" fmla="*/ 141 w 483"/>
                      <a:gd name="T19" fmla="*/ 0 h 478"/>
                      <a:gd name="T20" fmla="*/ 131 w 483"/>
                      <a:gd name="T21" fmla="*/ 0 h 478"/>
                      <a:gd name="T22" fmla="*/ 121 w 483"/>
                      <a:gd name="T23" fmla="*/ 0 h 478"/>
                      <a:gd name="T24" fmla="*/ 110 w 483"/>
                      <a:gd name="T25" fmla="*/ 0 h 478"/>
                      <a:gd name="T26" fmla="*/ 100 w 483"/>
                      <a:gd name="T27" fmla="*/ 0 h 478"/>
                      <a:gd name="T28" fmla="*/ 91 w 483"/>
                      <a:gd name="T29" fmla="*/ 0 h 478"/>
                      <a:gd name="T30" fmla="*/ 81 w 483"/>
                      <a:gd name="T31" fmla="*/ 0 h 478"/>
                      <a:gd name="T32" fmla="*/ 69 w 483"/>
                      <a:gd name="T33" fmla="*/ 0 h 478"/>
                      <a:gd name="T34" fmla="*/ 55 w 483"/>
                      <a:gd name="T35" fmla="*/ 0 h 478"/>
                      <a:gd name="T36" fmla="*/ 42 w 483"/>
                      <a:gd name="T37" fmla="*/ 0 h 478"/>
                      <a:gd name="T38" fmla="*/ 32 w 483"/>
                      <a:gd name="T39" fmla="*/ 0 h 478"/>
                      <a:gd name="T40" fmla="*/ 22 w 483"/>
                      <a:gd name="T41" fmla="*/ 0 h 478"/>
                      <a:gd name="T42" fmla="*/ 14 w 483"/>
                      <a:gd name="T43" fmla="*/ 1 h 478"/>
                      <a:gd name="T44" fmla="*/ 8 w 483"/>
                      <a:gd name="T45" fmla="*/ 1 h 478"/>
                      <a:gd name="T46" fmla="*/ 4 w 483"/>
                      <a:gd name="T47" fmla="*/ 1 h 478"/>
                      <a:gd name="T48" fmla="*/ 0 w 483"/>
                      <a:gd name="T49" fmla="*/ 1 h 478"/>
                      <a:gd name="T50" fmla="*/ 219 w 483"/>
                      <a:gd name="T51" fmla="*/ 1 h 478"/>
                      <a:gd name="T52" fmla="*/ 220 w 483"/>
                      <a:gd name="T53" fmla="*/ 1 h 478"/>
                      <a:gd name="T54" fmla="*/ 221 w 483"/>
                      <a:gd name="T55" fmla="*/ 1 h 478"/>
                      <a:gd name="T56" fmla="*/ 222 w 483"/>
                      <a:gd name="T57" fmla="*/ 1 h 478"/>
                      <a:gd name="T58" fmla="*/ 225 w 483"/>
                      <a:gd name="T59" fmla="*/ 0 h 478"/>
                      <a:gd name="T60" fmla="*/ 226 w 483"/>
                      <a:gd name="T61" fmla="*/ 0 h 478"/>
                      <a:gd name="T62" fmla="*/ 230 w 483"/>
                      <a:gd name="T63" fmla="*/ 0 h 478"/>
                      <a:gd name="T64" fmla="*/ 234 w 483"/>
                      <a:gd name="T65" fmla="*/ 0 h 478"/>
                      <a:gd name="T66" fmla="*/ 236 w 483"/>
                      <a:gd name="T67" fmla="*/ 0 h 478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483"/>
                      <a:gd name="T103" fmla="*/ 0 h 478"/>
                      <a:gd name="T104" fmla="*/ 483 w 483"/>
                      <a:gd name="T105" fmla="*/ 478 h 478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483" h="478">
                        <a:moveTo>
                          <a:pt x="483" y="56"/>
                        </a:moveTo>
                        <a:lnTo>
                          <a:pt x="461" y="54"/>
                        </a:lnTo>
                        <a:lnTo>
                          <a:pt x="439" y="51"/>
                        </a:lnTo>
                        <a:lnTo>
                          <a:pt x="417" y="47"/>
                        </a:lnTo>
                        <a:lnTo>
                          <a:pt x="395" y="45"/>
                        </a:lnTo>
                        <a:lnTo>
                          <a:pt x="374" y="41"/>
                        </a:lnTo>
                        <a:lnTo>
                          <a:pt x="352" y="39"/>
                        </a:lnTo>
                        <a:lnTo>
                          <a:pt x="330" y="35"/>
                        </a:lnTo>
                        <a:lnTo>
                          <a:pt x="309" y="31"/>
                        </a:lnTo>
                        <a:lnTo>
                          <a:pt x="288" y="28"/>
                        </a:lnTo>
                        <a:lnTo>
                          <a:pt x="266" y="24"/>
                        </a:lnTo>
                        <a:lnTo>
                          <a:pt x="245" y="20"/>
                        </a:lnTo>
                        <a:lnTo>
                          <a:pt x="225" y="17"/>
                        </a:lnTo>
                        <a:lnTo>
                          <a:pt x="204" y="13"/>
                        </a:lnTo>
                        <a:lnTo>
                          <a:pt x="183" y="8"/>
                        </a:lnTo>
                        <a:lnTo>
                          <a:pt x="163" y="4"/>
                        </a:lnTo>
                        <a:lnTo>
                          <a:pt x="142" y="0"/>
                        </a:lnTo>
                        <a:lnTo>
                          <a:pt x="113" y="54"/>
                        </a:lnTo>
                        <a:lnTo>
                          <a:pt x="87" y="109"/>
                        </a:lnTo>
                        <a:lnTo>
                          <a:pt x="65" y="165"/>
                        </a:lnTo>
                        <a:lnTo>
                          <a:pt x="45" y="226"/>
                        </a:lnTo>
                        <a:lnTo>
                          <a:pt x="29" y="286"/>
                        </a:lnTo>
                        <a:lnTo>
                          <a:pt x="15" y="349"/>
                        </a:lnTo>
                        <a:lnTo>
                          <a:pt x="5" y="413"/>
                        </a:lnTo>
                        <a:lnTo>
                          <a:pt x="0" y="478"/>
                        </a:lnTo>
                        <a:lnTo>
                          <a:pt x="446" y="478"/>
                        </a:lnTo>
                        <a:lnTo>
                          <a:pt x="448" y="424"/>
                        </a:lnTo>
                        <a:lnTo>
                          <a:pt x="450" y="370"/>
                        </a:lnTo>
                        <a:lnTo>
                          <a:pt x="454" y="317"/>
                        </a:lnTo>
                        <a:lnTo>
                          <a:pt x="458" y="263"/>
                        </a:lnTo>
                        <a:lnTo>
                          <a:pt x="462" y="211"/>
                        </a:lnTo>
                        <a:lnTo>
                          <a:pt x="469" y="158"/>
                        </a:lnTo>
                        <a:lnTo>
                          <a:pt x="476" y="106"/>
                        </a:lnTo>
                        <a:lnTo>
                          <a:pt x="483" y="56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5" name="Freeform 14"/>
                  <p:cNvSpPr>
                    <a:spLocks/>
                  </p:cNvSpPr>
                  <p:nvPr/>
                </p:nvSpPr>
                <p:spPr bwMode="auto">
                  <a:xfrm>
                    <a:off x="2281" y="1805"/>
                    <a:ext cx="365" cy="128"/>
                  </a:xfrm>
                  <a:custGeom>
                    <a:avLst/>
                    <a:gdLst>
                      <a:gd name="T0" fmla="*/ 198 w 412"/>
                      <a:gd name="T1" fmla="*/ 0 h 359"/>
                      <a:gd name="T2" fmla="*/ 185 w 412"/>
                      <a:gd name="T3" fmla="*/ 0 h 359"/>
                      <a:gd name="T4" fmla="*/ 170 w 412"/>
                      <a:gd name="T5" fmla="*/ 0 h 359"/>
                      <a:gd name="T6" fmla="*/ 157 w 412"/>
                      <a:gd name="T7" fmla="*/ 0 h 359"/>
                      <a:gd name="T8" fmla="*/ 144 w 412"/>
                      <a:gd name="T9" fmla="*/ 0 h 359"/>
                      <a:gd name="T10" fmla="*/ 130 w 412"/>
                      <a:gd name="T11" fmla="*/ 0 h 359"/>
                      <a:gd name="T12" fmla="*/ 117 w 412"/>
                      <a:gd name="T13" fmla="*/ 0 h 359"/>
                      <a:gd name="T14" fmla="*/ 103 w 412"/>
                      <a:gd name="T15" fmla="*/ 0 h 359"/>
                      <a:gd name="T16" fmla="*/ 90 w 412"/>
                      <a:gd name="T17" fmla="*/ 0 h 359"/>
                      <a:gd name="T18" fmla="*/ 79 w 412"/>
                      <a:gd name="T19" fmla="*/ 0 h 359"/>
                      <a:gd name="T20" fmla="*/ 66 w 412"/>
                      <a:gd name="T21" fmla="*/ 0 h 359"/>
                      <a:gd name="T22" fmla="*/ 53 w 412"/>
                      <a:gd name="T23" fmla="*/ 0 h 359"/>
                      <a:gd name="T24" fmla="*/ 42 w 412"/>
                      <a:gd name="T25" fmla="*/ 0 h 359"/>
                      <a:gd name="T26" fmla="*/ 31 w 412"/>
                      <a:gd name="T27" fmla="*/ 0 h 359"/>
                      <a:gd name="T28" fmla="*/ 20 w 412"/>
                      <a:gd name="T29" fmla="*/ 0 h 359"/>
                      <a:gd name="T30" fmla="*/ 10 w 412"/>
                      <a:gd name="T31" fmla="*/ 1 h 359"/>
                      <a:gd name="T32" fmla="*/ 0 w 412"/>
                      <a:gd name="T33" fmla="*/ 1 h 359"/>
                      <a:gd name="T34" fmla="*/ 8 w 412"/>
                      <a:gd name="T35" fmla="*/ 1 h 359"/>
                      <a:gd name="T36" fmla="*/ 17 w 412"/>
                      <a:gd name="T37" fmla="*/ 1 h 359"/>
                      <a:gd name="T38" fmla="*/ 25 w 412"/>
                      <a:gd name="T39" fmla="*/ 1 h 359"/>
                      <a:gd name="T40" fmla="*/ 33 w 412"/>
                      <a:gd name="T41" fmla="*/ 1 h 359"/>
                      <a:gd name="T42" fmla="*/ 41 w 412"/>
                      <a:gd name="T43" fmla="*/ 1 h 359"/>
                      <a:gd name="T44" fmla="*/ 50 w 412"/>
                      <a:gd name="T45" fmla="*/ 1 h 359"/>
                      <a:gd name="T46" fmla="*/ 58 w 412"/>
                      <a:gd name="T47" fmla="*/ 1 h 359"/>
                      <a:gd name="T48" fmla="*/ 67 w 412"/>
                      <a:gd name="T49" fmla="*/ 1 h 359"/>
                      <a:gd name="T50" fmla="*/ 75 w 412"/>
                      <a:gd name="T51" fmla="*/ 1 h 359"/>
                      <a:gd name="T52" fmla="*/ 83 w 412"/>
                      <a:gd name="T53" fmla="*/ 1 h 359"/>
                      <a:gd name="T54" fmla="*/ 93 w 412"/>
                      <a:gd name="T55" fmla="*/ 1 h 359"/>
                      <a:gd name="T56" fmla="*/ 101 w 412"/>
                      <a:gd name="T57" fmla="*/ 1 h 359"/>
                      <a:gd name="T58" fmla="*/ 111 w 412"/>
                      <a:gd name="T59" fmla="*/ 1 h 359"/>
                      <a:gd name="T60" fmla="*/ 119 w 412"/>
                      <a:gd name="T61" fmla="*/ 1 h 359"/>
                      <a:gd name="T62" fmla="*/ 128 w 412"/>
                      <a:gd name="T63" fmla="*/ 1 h 359"/>
                      <a:gd name="T64" fmla="*/ 137 w 412"/>
                      <a:gd name="T65" fmla="*/ 1 h 359"/>
                      <a:gd name="T66" fmla="*/ 143 w 412"/>
                      <a:gd name="T67" fmla="*/ 1 h 359"/>
                      <a:gd name="T68" fmla="*/ 149 w 412"/>
                      <a:gd name="T69" fmla="*/ 0 h 359"/>
                      <a:gd name="T70" fmla="*/ 156 w 412"/>
                      <a:gd name="T71" fmla="*/ 0 h 359"/>
                      <a:gd name="T72" fmla="*/ 165 w 412"/>
                      <a:gd name="T73" fmla="*/ 0 h 359"/>
                      <a:gd name="T74" fmla="*/ 174 w 412"/>
                      <a:gd name="T75" fmla="*/ 0 h 359"/>
                      <a:gd name="T76" fmla="*/ 181 w 412"/>
                      <a:gd name="T77" fmla="*/ 0 h 359"/>
                      <a:gd name="T78" fmla="*/ 190 w 412"/>
                      <a:gd name="T79" fmla="*/ 0 h 359"/>
                      <a:gd name="T80" fmla="*/ 198 w 412"/>
                      <a:gd name="T81" fmla="*/ 0 h 359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412"/>
                      <a:gd name="T124" fmla="*/ 0 h 359"/>
                      <a:gd name="T125" fmla="*/ 412 w 412"/>
                      <a:gd name="T126" fmla="*/ 359 h 359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412" h="359">
                        <a:moveTo>
                          <a:pt x="412" y="0"/>
                        </a:moveTo>
                        <a:lnTo>
                          <a:pt x="383" y="11"/>
                        </a:lnTo>
                        <a:lnTo>
                          <a:pt x="353" y="25"/>
                        </a:lnTo>
                        <a:lnTo>
                          <a:pt x="325" y="39"/>
                        </a:lnTo>
                        <a:lnTo>
                          <a:pt x="297" y="55"/>
                        </a:lnTo>
                        <a:lnTo>
                          <a:pt x="269" y="72"/>
                        </a:lnTo>
                        <a:lnTo>
                          <a:pt x="241" y="91"/>
                        </a:lnTo>
                        <a:lnTo>
                          <a:pt x="213" y="109"/>
                        </a:lnTo>
                        <a:lnTo>
                          <a:pt x="187" y="130"/>
                        </a:lnTo>
                        <a:lnTo>
                          <a:pt x="161" y="151"/>
                        </a:lnTo>
                        <a:lnTo>
                          <a:pt x="135" y="173"/>
                        </a:lnTo>
                        <a:lnTo>
                          <a:pt x="111" y="195"/>
                        </a:lnTo>
                        <a:lnTo>
                          <a:pt x="87" y="219"/>
                        </a:lnTo>
                        <a:lnTo>
                          <a:pt x="64" y="243"/>
                        </a:lnTo>
                        <a:lnTo>
                          <a:pt x="42" y="268"/>
                        </a:lnTo>
                        <a:lnTo>
                          <a:pt x="20" y="293"/>
                        </a:lnTo>
                        <a:lnTo>
                          <a:pt x="0" y="317"/>
                        </a:lnTo>
                        <a:lnTo>
                          <a:pt x="16" y="321"/>
                        </a:lnTo>
                        <a:lnTo>
                          <a:pt x="34" y="323"/>
                        </a:lnTo>
                        <a:lnTo>
                          <a:pt x="52" y="327"/>
                        </a:lnTo>
                        <a:lnTo>
                          <a:pt x="68" y="329"/>
                        </a:lnTo>
                        <a:lnTo>
                          <a:pt x="86" y="332"/>
                        </a:lnTo>
                        <a:lnTo>
                          <a:pt x="103" y="336"/>
                        </a:lnTo>
                        <a:lnTo>
                          <a:pt x="121" y="338"/>
                        </a:lnTo>
                        <a:lnTo>
                          <a:pt x="139" y="340"/>
                        </a:lnTo>
                        <a:lnTo>
                          <a:pt x="156" y="343"/>
                        </a:lnTo>
                        <a:lnTo>
                          <a:pt x="174" y="345"/>
                        </a:lnTo>
                        <a:lnTo>
                          <a:pt x="191" y="348"/>
                        </a:lnTo>
                        <a:lnTo>
                          <a:pt x="210" y="350"/>
                        </a:lnTo>
                        <a:lnTo>
                          <a:pt x="228" y="353"/>
                        </a:lnTo>
                        <a:lnTo>
                          <a:pt x="246" y="355"/>
                        </a:lnTo>
                        <a:lnTo>
                          <a:pt x="264" y="356"/>
                        </a:lnTo>
                        <a:lnTo>
                          <a:pt x="283" y="359"/>
                        </a:lnTo>
                        <a:lnTo>
                          <a:pt x="295" y="311"/>
                        </a:lnTo>
                        <a:lnTo>
                          <a:pt x="308" y="262"/>
                        </a:lnTo>
                        <a:lnTo>
                          <a:pt x="324" y="214"/>
                        </a:lnTo>
                        <a:lnTo>
                          <a:pt x="340" y="166"/>
                        </a:lnTo>
                        <a:lnTo>
                          <a:pt x="358" y="120"/>
                        </a:lnTo>
                        <a:lnTo>
                          <a:pt x="375" y="77"/>
                        </a:lnTo>
                        <a:lnTo>
                          <a:pt x="394" y="37"/>
                        </a:lnTo>
                        <a:lnTo>
                          <a:pt x="412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6" name="Freeform 15"/>
                  <p:cNvSpPr>
                    <a:spLocks/>
                  </p:cNvSpPr>
                  <p:nvPr/>
                </p:nvSpPr>
                <p:spPr bwMode="auto">
                  <a:xfrm>
                    <a:off x="2276" y="2388"/>
                    <a:ext cx="367" cy="134"/>
                  </a:xfrm>
                  <a:custGeom>
                    <a:avLst/>
                    <a:gdLst>
                      <a:gd name="T0" fmla="*/ 0 w 411"/>
                      <a:gd name="T1" fmla="*/ 0 h 378"/>
                      <a:gd name="T2" fmla="*/ 11 w 411"/>
                      <a:gd name="T3" fmla="*/ 0 h 378"/>
                      <a:gd name="T4" fmla="*/ 21 w 411"/>
                      <a:gd name="T5" fmla="*/ 0 h 378"/>
                      <a:gd name="T6" fmla="*/ 33 w 411"/>
                      <a:gd name="T7" fmla="*/ 0 h 378"/>
                      <a:gd name="T8" fmla="*/ 45 w 411"/>
                      <a:gd name="T9" fmla="*/ 0 h 378"/>
                      <a:gd name="T10" fmla="*/ 56 w 411"/>
                      <a:gd name="T11" fmla="*/ 0 h 378"/>
                      <a:gd name="T12" fmla="*/ 69 w 411"/>
                      <a:gd name="T13" fmla="*/ 0 h 378"/>
                      <a:gd name="T14" fmla="*/ 82 w 411"/>
                      <a:gd name="T15" fmla="*/ 0 h 378"/>
                      <a:gd name="T16" fmla="*/ 95 w 411"/>
                      <a:gd name="T17" fmla="*/ 0 h 378"/>
                      <a:gd name="T18" fmla="*/ 108 w 411"/>
                      <a:gd name="T19" fmla="*/ 0 h 378"/>
                      <a:gd name="T20" fmla="*/ 122 w 411"/>
                      <a:gd name="T21" fmla="*/ 0 h 378"/>
                      <a:gd name="T22" fmla="*/ 136 w 411"/>
                      <a:gd name="T23" fmla="*/ 1 h 378"/>
                      <a:gd name="T24" fmla="*/ 151 w 411"/>
                      <a:gd name="T25" fmla="*/ 1 h 378"/>
                      <a:gd name="T26" fmla="*/ 163 w 411"/>
                      <a:gd name="T27" fmla="*/ 1 h 378"/>
                      <a:gd name="T28" fmla="*/ 179 w 411"/>
                      <a:gd name="T29" fmla="*/ 1 h 378"/>
                      <a:gd name="T30" fmla="*/ 194 w 411"/>
                      <a:gd name="T31" fmla="*/ 1 h 378"/>
                      <a:gd name="T32" fmla="*/ 209 w 411"/>
                      <a:gd name="T33" fmla="*/ 1 h 378"/>
                      <a:gd name="T34" fmla="*/ 199 w 411"/>
                      <a:gd name="T35" fmla="*/ 1 h 378"/>
                      <a:gd name="T36" fmla="*/ 190 w 411"/>
                      <a:gd name="T37" fmla="*/ 1 h 378"/>
                      <a:gd name="T38" fmla="*/ 182 w 411"/>
                      <a:gd name="T39" fmla="*/ 0 h 378"/>
                      <a:gd name="T40" fmla="*/ 172 w 411"/>
                      <a:gd name="T41" fmla="*/ 0 h 378"/>
                      <a:gd name="T42" fmla="*/ 163 w 411"/>
                      <a:gd name="T43" fmla="*/ 0 h 378"/>
                      <a:gd name="T44" fmla="*/ 157 w 411"/>
                      <a:gd name="T45" fmla="*/ 0 h 378"/>
                      <a:gd name="T46" fmla="*/ 151 w 411"/>
                      <a:gd name="T47" fmla="*/ 0 h 378"/>
                      <a:gd name="T48" fmla="*/ 145 w 411"/>
                      <a:gd name="T49" fmla="*/ 0 h 378"/>
                      <a:gd name="T50" fmla="*/ 136 w 411"/>
                      <a:gd name="T51" fmla="*/ 0 h 378"/>
                      <a:gd name="T52" fmla="*/ 125 w 411"/>
                      <a:gd name="T53" fmla="*/ 0 h 378"/>
                      <a:gd name="T54" fmla="*/ 116 w 411"/>
                      <a:gd name="T55" fmla="*/ 0 h 378"/>
                      <a:gd name="T56" fmla="*/ 108 w 411"/>
                      <a:gd name="T57" fmla="*/ 0 h 378"/>
                      <a:gd name="T58" fmla="*/ 98 w 411"/>
                      <a:gd name="T59" fmla="*/ 0 h 378"/>
                      <a:gd name="T60" fmla="*/ 89 w 411"/>
                      <a:gd name="T61" fmla="*/ 0 h 378"/>
                      <a:gd name="T62" fmla="*/ 80 w 411"/>
                      <a:gd name="T63" fmla="*/ 0 h 378"/>
                      <a:gd name="T64" fmla="*/ 71 w 411"/>
                      <a:gd name="T65" fmla="*/ 0 h 378"/>
                      <a:gd name="T66" fmla="*/ 63 w 411"/>
                      <a:gd name="T67" fmla="*/ 0 h 378"/>
                      <a:gd name="T68" fmla="*/ 54 w 411"/>
                      <a:gd name="T69" fmla="*/ 0 h 378"/>
                      <a:gd name="T70" fmla="*/ 45 w 411"/>
                      <a:gd name="T71" fmla="*/ 0 h 378"/>
                      <a:gd name="T72" fmla="*/ 36 w 411"/>
                      <a:gd name="T73" fmla="*/ 0 h 378"/>
                      <a:gd name="T74" fmla="*/ 26 w 411"/>
                      <a:gd name="T75" fmla="*/ 0 h 378"/>
                      <a:gd name="T76" fmla="*/ 18 w 411"/>
                      <a:gd name="T77" fmla="*/ 0 h 378"/>
                      <a:gd name="T78" fmla="*/ 10 w 411"/>
                      <a:gd name="T79" fmla="*/ 0 h 378"/>
                      <a:gd name="T80" fmla="*/ 0 w 411"/>
                      <a:gd name="T81" fmla="*/ 0 h 378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411"/>
                      <a:gd name="T124" fmla="*/ 0 h 378"/>
                      <a:gd name="T125" fmla="*/ 411 w 411"/>
                      <a:gd name="T126" fmla="*/ 378 h 378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411" h="378">
                        <a:moveTo>
                          <a:pt x="0" y="44"/>
                        </a:moveTo>
                        <a:lnTo>
                          <a:pt x="20" y="69"/>
                        </a:lnTo>
                        <a:lnTo>
                          <a:pt x="42" y="94"/>
                        </a:lnTo>
                        <a:lnTo>
                          <a:pt x="64" y="120"/>
                        </a:lnTo>
                        <a:lnTo>
                          <a:pt x="87" y="144"/>
                        </a:lnTo>
                        <a:lnTo>
                          <a:pt x="111" y="169"/>
                        </a:lnTo>
                        <a:lnTo>
                          <a:pt x="136" y="193"/>
                        </a:lnTo>
                        <a:lnTo>
                          <a:pt x="161" y="217"/>
                        </a:lnTo>
                        <a:lnTo>
                          <a:pt x="187" y="240"/>
                        </a:lnTo>
                        <a:lnTo>
                          <a:pt x="213" y="261"/>
                        </a:lnTo>
                        <a:lnTo>
                          <a:pt x="240" y="282"/>
                        </a:lnTo>
                        <a:lnTo>
                          <a:pt x="268" y="302"/>
                        </a:lnTo>
                        <a:lnTo>
                          <a:pt x="297" y="320"/>
                        </a:lnTo>
                        <a:lnTo>
                          <a:pt x="324" y="337"/>
                        </a:lnTo>
                        <a:lnTo>
                          <a:pt x="353" y="352"/>
                        </a:lnTo>
                        <a:lnTo>
                          <a:pt x="383" y="366"/>
                        </a:lnTo>
                        <a:lnTo>
                          <a:pt x="411" y="378"/>
                        </a:lnTo>
                        <a:lnTo>
                          <a:pt x="394" y="340"/>
                        </a:lnTo>
                        <a:lnTo>
                          <a:pt x="376" y="297"/>
                        </a:lnTo>
                        <a:lnTo>
                          <a:pt x="358" y="251"/>
                        </a:lnTo>
                        <a:lnTo>
                          <a:pt x="341" y="202"/>
                        </a:lnTo>
                        <a:lnTo>
                          <a:pt x="324" y="152"/>
                        </a:lnTo>
                        <a:lnTo>
                          <a:pt x="310" y="100"/>
                        </a:lnTo>
                        <a:lnTo>
                          <a:pt x="297" y="50"/>
                        </a:lnTo>
                        <a:lnTo>
                          <a:pt x="285" y="0"/>
                        </a:lnTo>
                        <a:lnTo>
                          <a:pt x="266" y="3"/>
                        </a:lnTo>
                        <a:lnTo>
                          <a:pt x="248" y="4"/>
                        </a:lnTo>
                        <a:lnTo>
                          <a:pt x="229" y="7"/>
                        </a:lnTo>
                        <a:lnTo>
                          <a:pt x="212" y="9"/>
                        </a:lnTo>
                        <a:lnTo>
                          <a:pt x="193" y="12"/>
                        </a:lnTo>
                        <a:lnTo>
                          <a:pt x="176" y="14"/>
                        </a:lnTo>
                        <a:lnTo>
                          <a:pt x="158" y="16"/>
                        </a:lnTo>
                        <a:lnTo>
                          <a:pt x="140" y="19"/>
                        </a:lnTo>
                        <a:lnTo>
                          <a:pt x="123" y="21"/>
                        </a:lnTo>
                        <a:lnTo>
                          <a:pt x="105" y="24"/>
                        </a:lnTo>
                        <a:lnTo>
                          <a:pt x="87" y="28"/>
                        </a:lnTo>
                        <a:lnTo>
                          <a:pt x="70" y="30"/>
                        </a:lnTo>
                        <a:lnTo>
                          <a:pt x="52" y="34"/>
                        </a:lnTo>
                        <a:lnTo>
                          <a:pt x="35" y="37"/>
                        </a:lnTo>
                        <a:lnTo>
                          <a:pt x="18" y="40"/>
                        </a:lnTo>
                        <a:lnTo>
                          <a:pt x="0" y="44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7" name="Freeform 16"/>
                  <p:cNvSpPr>
                    <a:spLocks/>
                  </p:cNvSpPr>
                  <p:nvPr/>
                </p:nvSpPr>
                <p:spPr bwMode="auto">
                  <a:xfrm>
                    <a:off x="2079" y="2186"/>
                    <a:ext cx="426" cy="171"/>
                  </a:xfrm>
                  <a:custGeom>
                    <a:avLst/>
                    <a:gdLst>
                      <a:gd name="T0" fmla="*/ 215 w 481"/>
                      <a:gd name="T1" fmla="*/ 0 h 478"/>
                      <a:gd name="T2" fmla="*/ 0 w 481"/>
                      <a:gd name="T3" fmla="*/ 0 h 478"/>
                      <a:gd name="T4" fmla="*/ 4 w 481"/>
                      <a:gd name="T5" fmla="*/ 0 h 478"/>
                      <a:gd name="T6" fmla="*/ 7 w 481"/>
                      <a:gd name="T7" fmla="*/ 0 h 478"/>
                      <a:gd name="T8" fmla="*/ 13 w 481"/>
                      <a:gd name="T9" fmla="*/ 0 h 478"/>
                      <a:gd name="T10" fmla="*/ 21 w 481"/>
                      <a:gd name="T11" fmla="*/ 0 h 478"/>
                      <a:gd name="T12" fmla="*/ 31 w 481"/>
                      <a:gd name="T13" fmla="*/ 1 h 478"/>
                      <a:gd name="T14" fmla="*/ 40 w 481"/>
                      <a:gd name="T15" fmla="*/ 1 h 478"/>
                      <a:gd name="T16" fmla="*/ 52 w 481"/>
                      <a:gd name="T17" fmla="*/ 1 h 478"/>
                      <a:gd name="T18" fmla="*/ 67 w 481"/>
                      <a:gd name="T19" fmla="*/ 1 h 478"/>
                      <a:gd name="T20" fmla="*/ 78 w 481"/>
                      <a:gd name="T21" fmla="*/ 1 h 478"/>
                      <a:gd name="T22" fmla="*/ 87 w 481"/>
                      <a:gd name="T23" fmla="*/ 1 h 478"/>
                      <a:gd name="T24" fmla="*/ 97 w 481"/>
                      <a:gd name="T25" fmla="*/ 1 h 478"/>
                      <a:gd name="T26" fmla="*/ 106 w 481"/>
                      <a:gd name="T27" fmla="*/ 1 h 478"/>
                      <a:gd name="T28" fmla="*/ 117 w 481"/>
                      <a:gd name="T29" fmla="*/ 1 h 478"/>
                      <a:gd name="T30" fmla="*/ 127 w 481"/>
                      <a:gd name="T31" fmla="*/ 1 h 478"/>
                      <a:gd name="T32" fmla="*/ 137 w 481"/>
                      <a:gd name="T33" fmla="*/ 1 h 478"/>
                      <a:gd name="T34" fmla="*/ 148 w 481"/>
                      <a:gd name="T35" fmla="*/ 1 h 478"/>
                      <a:gd name="T36" fmla="*/ 159 w 481"/>
                      <a:gd name="T37" fmla="*/ 1 h 478"/>
                      <a:gd name="T38" fmla="*/ 168 w 481"/>
                      <a:gd name="T39" fmla="*/ 1 h 478"/>
                      <a:gd name="T40" fmla="*/ 179 w 481"/>
                      <a:gd name="T41" fmla="*/ 1 h 478"/>
                      <a:gd name="T42" fmla="*/ 190 w 481"/>
                      <a:gd name="T43" fmla="*/ 1 h 478"/>
                      <a:gd name="T44" fmla="*/ 201 w 481"/>
                      <a:gd name="T45" fmla="*/ 1 h 478"/>
                      <a:gd name="T46" fmla="*/ 211 w 481"/>
                      <a:gd name="T47" fmla="*/ 1 h 478"/>
                      <a:gd name="T48" fmla="*/ 222 w 481"/>
                      <a:gd name="T49" fmla="*/ 1 h 478"/>
                      <a:gd name="T50" fmla="*/ 232 w 481"/>
                      <a:gd name="T51" fmla="*/ 1 h 478"/>
                      <a:gd name="T52" fmla="*/ 228 w 481"/>
                      <a:gd name="T53" fmla="*/ 1 h 478"/>
                      <a:gd name="T54" fmla="*/ 226 w 481"/>
                      <a:gd name="T55" fmla="*/ 1 h 478"/>
                      <a:gd name="T56" fmla="*/ 222 w 481"/>
                      <a:gd name="T57" fmla="*/ 0 h 478"/>
                      <a:gd name="T58" fmla="*/ 221 w 481"/>
                      <a:gd name="T59" fmla="*/ 0 h 478"/>
                      <a:gd name="T60" fmla="*/ 218 w 481"/>
                      <a:gd name="T61" fmla="*/ 0 h 478"/>
                      <a:gd name="T62" fmla="*/ 216 w 481"/>
                      <a:gd name="T63" fmla="*/ 0 h 478"/>
                      <a:gd name="T64" fmla="*/ 216 w 481"/>
                      <a:gd name="T65" fmla="*/ 0 h 478"/>
                      <a:gd name="T66" fmla="*/ 215 w 481"/>
                      <a:gd name="T67" fmla="*/ 0 h 478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481"/>
                      <a:gd name="T103" fmla="*/ 0 h 478"/>
                      <a:gd name="T104" fmla="*/ 481 w 481"/>
                      <a:gd name="T105" fmla="*/ 478 h 478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481" h="478">
                        <a:moveTo>
                          <a:pt x="445" y="0"/>
                        </a:moveTo>
                        <a:lnTo>
                          <a:pt x="0" y="0"/>
                        </a:lnTo>
                        <a:lnTo>
                          <a:pt x="5" y="65"/>
                        </a:lnTo>
                        <a:lnTo>
                          <a:pt x="14" y="129"/>
                        </a:lnTo>
                        <a:lnTo>
                          <a:pt x="27" y="190"/>
                        </a:lnTo>
                        <a:lnTo>
                          <a:pt x="43" y="252"/>
                        </a:lnTo>
                        <a:lnTo>
                          <a:pt x="63" y="311"/>
                        </a:lnTo>
                        <a:lnTo>
                          <a:pt x="85" y="369"/>
                        </a:lnTo>
                        <a:lnTo>
                          <a:pt x="110" y="424"/>
                        </a:lnTo>
                        <a:lnTo>
                          <a:pt x="139" y="478"/>
                        </a:lnTo>
                        <a:lnTo>
                          <a:pt x="160" y="473"/>
                        </a:lnTo>
                        <a:lnTo>
                          <a:pt x="179" y="470"/>
                        </a:lnTo>
                        <a:lnTo>
                          <a:pt x="200" y="465"/>
                        </a:lnTo>
                        <a:lnTo>
                          <a:pt x="221" y="461"/>
                        </a:lnTo>
                        <a:lnTo>
                          <a:pt x="242" y="456"/>
                        </a:lnTo>
                        <a:lnTo>
                          <a:pt x="263" y="452"/>
                        </a:lnTo>
                        <a:lnTo>
                          <a:pt x="285" y="449"/>
                        </a:lnTo>
                        <a:lnTo>
                          <a:pt x="306" y="445"/>
                        </a:lnTo>
                        <a:lnTo>
                          <a:pt x="328" y="441"/>
                        </a:lnTo>
                        <a:lnTo>
                          <a:pt x="349" y="439"/>
                        </a:lnTo>
                        <a:lnTo>
                          <a:pt x="371" y="435"/>
                        </a:lnTo>
                        <a:lnTo>
                          <a:pt x="393" y="433"/>
                        </a:lnTo>
                        <a:lnTo>
                          <a:pt x="415" y="429"/>
                        </a:lnTo>
                        <a:lnTo>
                          <a:pt x="437" y="426"/>
                        </a:lnTo>
                        <a:lnTo>
                          <a:pt x="459" y="424"/>
                        </a:lnTo>
                        <a:lnTo>
                          <a:pt x="481" y="422"/>
                        </a:lnTo>
                        <a:lnTo>
                          <a:pt x="473" y="370"/>
                        </a:lnTo>
                        <a:lnTo>
                          <a:pt x="467" y="318"/>
                        </a:lnTo>
                        <a:lnTo>
                          <a:pt x="461" y="267"/>
                        </a:lnTo>
                        <a:lnTo>
                          <a:pt x="457" y="214"/>
                        </a:lnTo>
                        <a:lnTo>
                          <a:pt x="452" y="160"/>
                        </a:lnTo>
                        <a:lnTo>
                          <a:pt x="449" y="107"/>
                        </a:lnTo>
                        <a:lnTo>
                          <a:pt x="447" y="54"/>
                        </a:lnTo>
                        <a:lnTo>
                          <a:pt x="445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8" name="Freeform 17"/>
                  <p:cNvSpPr>
                    <a:spLocks/>
                  </p:cNvSpPr>
                  <p:nvPr/>
                </p:nvSpPr>
                <p:spPr bwMode="auto">
                  <a:xfrm>
                    <a:off x="2600" y="1782"/>
                    <a:ext cx="529" cy="158"/>
                  </a:xfrm>
                  <a:custGeom>
                    <a:avLst/>
                    <a:gdLst>
                      <a:gd name="T0" fmla="*/ 360 w 523"/>
                      <a:gd name="T1" fmla="*/ 0 h 444"/>
                      <a:gd name="T2" fmla="*/ 339 w 523"/>
                      <a:gd name="T3" fmla="*/ 0 h 444"/>
                      <a:gd name="T4" fmla="*/ 314 w 523"/>
                      <a:gd name="T5" fmla="*/ 0 h 444"/>
                      <a:gd name="T6" fmla="*/ 292 w 523"/>
                      <a:gd name="T7" fmla="*/ 0 h 444"/>
                      <a:gd name="T8" fmla="*/ 271 w 523"/>
                      <a:gd name="T9" fmla="*/ 0 h 444"/>
                      <a:gd name="T10" fmla="*/ 249 w 523"/>
                      <a:gd name="T11" fmla="*/ 0 h 444"/>
                      <a:gd name="T12" fmla="*/ 224 w 523"/>
                      <a:gd name="T13" fmla="*/ 0 h 444"/>
                      <a:gd name="T14" fmla="*/ 200 w 523"/>
                      <a:gd name="T15" fmla="*/ 0 h 444"/>
                      <a:gd name="T16" fmla="*/ 177 w 523"/>
                      <a:gd name="T17" fmla="*/ 0 h 444"/>
                      <a:gd name="T18" fmla="*/ 151 w 523"/>
                      <a:gd name="T19" fmla="*/ 0 h 444"/>
                      <a:gd name="T20" fmla="*/ 121 w 523"/>
                      <a:gd name="T21" fmla="*/ 0 h 444"/>
                      <a:gd name="T22" fmla="*/ 98 w 523"/>
                      <a:gd name="T23" fmla="*/ 0 h 444"/>
                      <a:gd name="T24" fmla="*/ 76 w 523"/>
                      <a:gd name="T25" fmla="*/ 0 h 444"/>
                      <a:gd name="T26" fmla="*/ 54 w 523"/>
                      <a:gd name="T27" fmla="*/ 0 h 444"/>
                      <a:gd name="T28" fmla="*/ 28 w 523"/>
                      <a:gd name="T29" fmla="*/ 1 h 444"/>
                      <a:gd name="T30" fmla="*/ 9 w 523"/>
                      <a:gd name="T31" fmla="*/ 1 h 444"/>
                      <a:gd name="T32" fmla="*/ 15 w 523"/>
                      <a:gd name="T33" fmla="*/ 1 h 444"/>
                      <a:gd name="T34" fmla="*/ 43 w 523"/>
                      <a:gd name="T35" fmla="*/ 1 h 444"/>
                      <a:gd name="T36" fmla="*/ 79 w 523"/>
                      <a:gd name="T37" fmla="*/ 1 h 444"/>
                      <a:gd name="T38" fmla="*/ 108 w 523"/>
                      <a:gd name="T39" fmla="*/ 1 h 444"/>
                      <a:gd name="T40" fmla="*/ 141 w 523"/>
                      <a:gd name="T41" fmla="*/ 1 h 444"/>
                      <a:gd name="T42" fmla="*/ 172 w 523"/>
                      <a:gd name="T43" fmla="*/ 1 h 444"/>
                      <a:gd name="T44" fmla="*/ 201 w 523"/>
                      <a:gd name="T45" fmla="*/ 1 h 444"/>
                      <a:gd name="T46" fmla="*/ 236 w 523"/>
                      <a:gd name="T47" fmla="*/ 1 h 444"/>
                      <a:gd name="T48" fmla="*/ 269 w 523"/>
                      <a:gd name="T49" fmla="*/ 1 h 444"/>
                      <a:gd name="T50" fmla="*/ 306 w 523"/>
                      <a:gd name="T51" fmla="*/ 1 h 444"/>
                      <a:gd name="T52" fmla="*/ 349 w 523"/>
                      <a:gd name="T53" fmla="*/ 1 h 444"/>
                      <a:gd name="T54" fmla="*/ 386 w 523"/>
                      <a:gd name="T55" fmla="*/ 1 h 444"/>
                      <a:gd name="T56" fmla="*/ 428 w 523"/>
                      <a:gd name="T57" fmla="*/ 1 h 444"/>
                      <a:gd name="T58" fmla="*/ 464 w 523"/>
                      <a:gd name="T59" fmla="*/ 1 h 444"/>
                      <a:gd name="T60" fmla="*/ 505 w 523"/>
                      <a:gd name="T61" fmla="*/ 1 h 444"/>
                      <a:gd name="T62" fmla="*/ 542 w 523"/>
                      <a:gd name="T63" fmla="*/ 1 h 444"/>
                      <a:gd name="T64" fmla="*/ 551 w 523"/>
                      <a:gd name="T65" fmla="*/ 1 h 444"/>
                      <a:gd name="T66" fmla="*/ 532 w 523"/>
                      <a:gd name="T67" fmla="*/ 1 h 444"/>
                      <a:gd name="T68" fmla="*/ 511 w 523"/>
                      <a:gd name="T69" fmla="*/ 0 h 444"/>
                      <a:gd name="T70" fmla="*/ 486 w 523"/>
                      <a:gd name="T71" fmla="*/ 0 h 444"/>
                      <a:gd name="T72" fmla="*/ 462 w 523"/>
                      <a:gd name="T73" fmla="*/ 0 h 444"/>
                      <a:gd name="T74" fmla="*/ 439 w 523"/>
                      <a:gd name="T75" fmla="*/ 0 h 444"/>
                      <a:gd name="T76" fmla="*/ 413 w 523"/>
                      <a:gd name="T77" fmla="*/ 0 h 444"/>
                      <a:gd name="T78" fmla="*/ 383 w 523"/>
                      <a:gd name="T79" fmla="*/ 0 h 444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w 523"/>
                      <a:gd name="T121" fmla="*/ 0 h 444"/>
                      <a:gd name="T122" fmla="*/ 523 w 523"/>
                      <a:gd name="T123" fmla="*/ 444 h 444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T120" t="T121" r="T122" b="T123"/>
                    <a:pathLst>
                      <a:path w="523" h="444">
                        <a:moveTo>
                          <a:pt x="347" y="40"/>
                        </a:moveTo>
                        <a:lnTo>
                          <a:pt x="336" y="31"/>
                        </a:lnTo>
                        <a:lnTo>
                          <a:pt x="326" y="23"/>
                        </a:lnTo>
                        <a:lnTo>
                          <a:pt x="315" y="16"/>
                        </a:lnTo>
                        <a:lnTo>
                          <a:pt x="305" y="10"/>
                        </a:lnTo>
                        <a:lnTo>
                          <a:pt x="294" y="6"/>
                        </a:lnTo>
                        <a:lnTo>
                          <a:pt x="285" y="2"/>
                        </a:lnTo>
                        <a:lnTo>
                          <a:pt x="274" y="1"/>
                        </a:lnTo>
                        <a:lnTo>
                          <a:pt x="264" y="0"/>
                        </a:lnTo>
                        <a:lnTo>
                          <a:pt x="253" y="1"/>
                        </a:lnTo>
                        <a:lnTo>
                          <a:pt x="242" y="2"/>
                        </a:lnTo>
                        <a:lnTo>
                          <a:pt x="231" y="6"/>
                        </a:lnTo>
                        <a:lnTo>
                          <a:pt x="221" y="11"/>
                        </a:lnTo>
                        <a:lnTo>
                          <a:pt x="210" y="17"/>
                        </a:lnTo>
                        <a:lnTo>
                          <a:pt x="199" y="24"/>
                        </a:lnTo>
                        <a:lnTo>
                          <a:pt x="188" y="33"/>
                        </a:lnTo>
                        <a:lnTo>
                          <a:pt x="177" y="43"/>
                        </a:lnTo>
                        <a:lnTo>
                          <a:pt x="165" y="56"/>
                        </a:lnTo>
                        <a:lnTo>
                          <a:pt x="151" y="71"/>
                        </a:lnTo>
                        <a:lnTo>
                          <a:pt x="139" y="87"/>
                        </a:lnTo>
                        <a:lnTo>
                          <a:pt x="127" y="106"/>
                        </a:lnTo>
                        <a:lnTo>
                          <a:pt x="115" y="124"/>
                        </a:lnTo>
                        <a:lnTo>
                          <a:pt x="104" y="146"/>
                        </a:lnTo>
                        <a:lnTo>
                          <a:pt x="92" y="168"/>
                        </a:lnTo>
                        <a:lnTo>
                          <a:pt x="81" y="193"/>
                        </a:lnTo>
                        <a:lnTo>
                          <a:pt x="70" y="217"/>
                        </a:lnTo>
                        <a:lnTo>
                          <a:pt x="59" y="244"/>
                        </a:lnTo>
                        <a:lnTo>
                          <a:pt x="48" y="273"/>
                        </a:lnTo>
                        <a:lnTo>
                          <a:pt x="38" y="303"/>
                        </a:lnTo>
                        <a:lnTo>
                          <a:pt x="28" y="334"/>
                        </a:lnTo>
                        <a:lnTo>
                          <a:pt x="18" y="366"/>
                        </a:lnTo>
                        <a:lnTo>
                          <a:pt x="9" y="401"/>
                        </a:lnTo>
                        <a:lnTo>
                          <a:pt x="0" y="435"/>
                        </a:lnTo>
                        <a:lnTo>
                          <a:pt x="15" y="436"/>
                        </a:lnTo>
                        <a:lnTo>
                          <a:pt x="29" y="436"/>
                        </a:lnTo>
                        <a:lnTo>
                          <a:pt x="43" y="437"/>
                        </a:lnTo>
                        <a:lnTo>
                          <a:pt x="59" y="439"/>
                        </a:lnTo>
                        <a:lnTo>
                          <a:pt x="73" y="439"/>
                        </a:lnTo>
                        <a:lnTo>
                          <a:pt x="87" y="440"/>
                        </a:lnTo>
                        <a:lnTo>
                          <a:pt x="102" y="441"/>
                        </a:lnTo>
                        <a:lnTo>
                          <a:pt x="116" y="441"/>
                        </a:lnTo>
                        <a:lnTo>
                          <a:pt x="130" y="441"/>
                        </a:lnTo>
                        <a:lnTo>
                          <a:pt x="145" y="442"/>
                        </a:lnTo>
                        <a:lnTo>
                          <a:pt x="160" y="442"/>
                        </a:lnTo>
                        <a:lnTo>
                          <a:pt x="174" y="442"/>
                        </a:lnTo>
                        <a:lnTo>
                          <a:pt x="189" y="444"/>
                        </a:lnTo>
                        <a:lnTo>
                          <a:pt x="203" y="444"/>
                        </a:lnTo>
                        <a:lnTo>
                          <a:pt x="218" y="444"/>
                        </a:lnTo>
                        <a:lnTo>
                          <a:pt x="233" y="444"/>
                        </a:lnTo>
                        <a:lnTo>
                          <a:pt x="251" y="444"/>
                        </a:lnTo>
                        <a:lnTo>
                          <a:pt x="270" y="444"/>
                        </a:lnTo>
                        <a:lnTo>
                          <a:pt x="288" y="444"/>
                        </a:lnTo>
                        <a:lnTo>
                          <a:pt x="307" y="442"/>
                        </a:lnTo>
                        <a:lnTo>
                          <a:pt x="325" y="442"/>
                        </a:lnTo>
                        <a:lnTo>
                          <a:pt x="344" y="441"/>
                        </a:lnTo>
                        <a:lnTo>
                          <a:pt x="362" y="441"/>
                        </a:lnTo>
                        <a:lnTo>
                          <a:pt x="380" y="440"/>
                        </a:lnTo>
                        <a:lnTo>
                          <a:pt x="398" y="440"/>
                        </a:lnTo>
                        <a:lnTo>
                          <a:pt x="417" y="439"/>
                        </a:lnTo>
                        <a:lnTo>
                          <a:pt x="434" y="437"/>
                        </a:lnTo>
                        <a:lnTo>
                          <a:pt x="453" y="436"/>
                        </a:lnTo>
                        <a:lnTo>
                          <a:pt x="471" y="435"/>
                        </a:lnTo>
                        <a:lnTo>
                          <a:pt x="488" y="434"/>
                        </a:lnTo>
                        <a:lnTo>
                          <a:pt x="506" y="433"/>
                        </a:lnTo>
                        <a:lnTo>
                          <a:pt x="523" y="431"/>
                        </a:lnTo>
                        <a:lnTo>
                          <a:pt x="515" y="396"/>
                        </a:lnTo>
                        <a:lnTo>
                          <a:pt x="506" y="362"/>
                        </a:lnTo>
                        <a:lnTo>
                          <a:pt x="496" y="329"/>
                        </a:lnTo>
                        <a:lnTo>
                          <a:pt x="486" y="299"/>
                        </a:lnTo>
                        <a:lnTo>
                          <a:pt x="476" y="269"/>
                        </a:lnTo>
                        <a:lnTo>
                          <a:pt x="465" y="241"/>
                        </a:lnTo>
                        <a:lnTo>
                          <a:pt x="455" y="214"/>
                        </a:lnTo>
                        <a:lnTo>
                          <a:pt x="444" y="188"/>
                        </a:lnTo>
                        <a:lnTo>
                          <a:pt x="432" y="163"/>
                        </a:lnTo>
                        <a:lnTo>
                          <a:pt x="421" y="141"/>
                        </a:lnTo>
                        <a:lnTo>
                          <a:pt x="409" y="120"/>
                        </a:lnTo>
                        <a:lnTo>
                          <a:pt x="397" y="101"/>
                        </a:lnTo>
                        <a:lnTo>
                          <a:pt x="385" y="83"/>
                        </a:lnTo>
                        <a:lnTo>
                          <a:pt x="373" y="67"/>
                        </a:lnTo>
                        <a:lnTo>
                          <a:pt x="359" y="53"/>
                        </a:lnTo>
                        <a:lnTo>
                          <a:pt x="347" y="4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9" name="Freeform 18"/>
                  <p:cNvSpPr>
                    <a:spLocks/>
                  </p:cNvSpPr>
                  <p:nvPr/>
                </p:nvSpPr>
                <p:spPr bwMode="auto">
                  <a:xfrm>
                    <a:off x="2535" y="1987"/>
                    <a:ext cx="660" cy="149"/>
                  </a:xfrm>
                  <a:custGeom>
                    <a:avLst/>
                    <a:gdLst>
                      <a:gd name="T0" fmla="*/ 641 w 656"/>
                      <a:gd name="T1" fmla="*/ 0 h 416"/>
                      <a:gd name="T2" fmla="*/ 621 w 656"/>
                      <a:gd name="T3" fmla="*/ 0 h 416"/>
                      <a:gd name="T4" fmla="*/ 603 w 656"/>
                      <a:gd name="T5" fmla="*/ 0 h 416"/>
                      <a:gd name="T6" fmla="*/ 578 w 656"/>
                      <a:gd name="T7" fmla="*/ 0 h 416"/>
                      <a:gd name="T8" fmla="*/ 557 w 656"/>
                      <a:gd name="T9" fmla="*/ 0 h 416"/>
                      <a:gd name="T10" fmla="*/ 537 w 656"/>
                      <a:gd name="T11" fmla="*/ 0 h 416"/>
                      <a:gd name="T12" fmla="*/ 517 w 656"/>
                      <a:gd name="T13" fmla="*/ 0 h 416"/>
                      <a:gd name="T14" fmla="*/ 497 w 656"/>
                      <a:gd name="T15" fmla="*/ 0 h 416"/>
                      <a:gd name="T16" fmla="*/ 478 w 656"/>
                      <a:gd name="T17" fmla="*/ 0 h 416"/>
                      <a:gd name="T18" fmla="*/ 458 w 656"/>
                      <a:gd name="T19" fmla="*/ 0 h 416"/>
                      <a:gd name="T20" fmla="*/ 437 w 656"/>
                      <a:gd name="T21" fmla="*/ 0 h 416"/>
                      <a:gd name="T22" fmla="*/ 411 w 656"/>
                      <a:gd name="T23" fmla="*/ 0 h 416"/>
                      <a:gd name="T24" fmla="*/ 391 w 656"/>
                      <a:gd name="T25" fmla="*/ 0 h 416"/>
                      <a:gd name="T26" fmla="*/ 370 w 656"/>
                      <a:gd name="T27" fmla="*/ 0 h 416"/>
                      <a:gd name="T28" fmla="*/ 351 w 656"/>
                      <a:gd name="T29" fmla="*/ 0 h 416"/>
                      <a:gd name="T30" fmla="*/ 331 w 656"/>
                      <a:gd name="T31" fmla="*/ 0 h 416"/>
                      <a:gd name="T32" fmla="*/ 310 w 656"/>
                      <a:gd name="T33" fmla="*/ 0 h 416"/>
                      <a:gd name="T34" fmla="*/ 293 w 656"/>
                      <a:gd name="T35" fmla="*/ 0 h 416"/>
                      <a:gd name="T36" fmla="*/ 277 w 656"/>
                      <a:gd name="T37" fmla="*/ 0 h 416"/>
                      <a:gd name="T38" fmla="*/ 260 w 656"/>
                      <a:gd name="T39" fmla="*/ 0 h 416"/>
                      <a:gd name="T40" fmla="*/ 238 w 656"/>
                      <a:gd name="T41" fmla="*/ 0 h 416"/>
                      <a:gd name="T42" fmla="*/ 221 w 656"/>
                      <a:gd name="T43" fmla="*/ 0 h 416"/>
                      <a:gd name="T44" fmla="*/ 205 w 656"/>
                      <a:gd name="T45" fmla="*/ 0 h 416"/>
                      <a:gd name="T46" fmla="*/ 189 w 656"/>
                      <a:gd name="T47" fmla="*/ 0 h 416"/>
                      <a:gd name="T48" fmla="*/ 173 w 656"/>
                      <a:gd name="T49" fmla="*/ 0 h 416"/>
                      <a:gd name="T50" fmla="*/ 156 w 656"/>
                      <a:gd name="T51" fmla="*/ 0 h 416"/>
                      <a:gd name="T52" fmla="*/ 140 w 656"/>
                      <a:gd name="T53" fmla="*/ 0 h 416"/>
                      <a:gd name="T54" fmla="*/ 124 w 656"/>
                      <a:gd name="T55" fmla="*/ 0 h 416"/>
                      <a:gd name="T56" fmla="*/ 108 w 656"/>
                      <a:gd name="T57" fmla="*/ 0 h 416"/>
                      <a:gd name="T58" fmla="*/ 92 w 656"/>
                      <a:gd name="T59" fmla="*/ 0 h 416"/>
                      <a:gd name="T60" fmla="*/ 70 w 656"/>
                      <a:gd name="T61" fmla="*/ 0 h 416"/>
                      <a:gd name="T62" fmla="*/ 53 w 656"/>
                      <a:gd name="T63" fmla="*/ 0 h 416"/>
                      <a:gd name="T64" fmla="*/ 38 w 656"/>
                      <a:gd name="T65" fmla="*/ 0 h 416"/>
                      <a:gd name="T66" fmla="*/ 30 w 656"/>
                      <a:gd name="T67" fmla="*/ 0 h 416"/>
                      <a:gd name="T68" fmla="*/ 24 w 656"/>
                      <a:gd name="T69" fmla="*/ 0 h 416"/>
                      <a:gd name="T70" fmla="*/ 18 w 656"/>
                      <a:gd name="T71" fmla="*/ 0 h 416"/>
                      <a:gd name="T72" fmla="*/ 13 w 656"/>
                      <a:gd name="T73" fmla="*/ 0 h 416"/>
                      <a:gd name="T74" fmla="*/ 8 w 656"/>
                      <a:gd name="T75" fmla="*/ 0 h 416"/>
                      <a:gd name="T76" fmla="*/ 5 w 656"/>
                      <a:gd name="T77" fmla="*/ 1 h 416"/>
                      <a:gd name="T78" fmla="*/ 3 w 656"/>
                      <a:gd name="T79" fmla="*/ 1 h 416"/>
                      <a:gd name="T80" fmla="*/ 0 w 656"/>
                      <a:gd name="T81" fmla="*/ 1 h 416"/>
                      <a:gd name="T82" fmla="*/ 680 w 656"/>
                      <a:gd name="T83" fmla="*/ 1 h 416"/>
                      <a:gd name="T84" fmla="*/ 677 w 656"/>
                      <a:gd name="T85" fmla="*/ 1 h 416"/>
                      <a:gd name="T86" fmla="*/ 675 w 656"/>
                      <a:gd name="T87" fmla="*/ 1 h 416"/>
                      <a:gd name="T88" fmla="*/ 672 w 656"/>
                      <a:gd name="T89" fmla="*/ 0 h 416"/>
                      <a:gd name="T90" fmla="*/ 667 w 656"/>
                      <a:gd name="T91" fmla="*/ 0 h 416"/>
                      <a:gd name="T92" fmla="*/ 662 w 656"/>
                      <a:gd name="T93" fmla="*/ 0 h 416"/>
                      <a:gd name="T94" fmla="*/ 655 w 656"/>
                      <a:gd name="T95" fmla="*/ 0 h 416"/>
                      <a:gd name="T96" fmla="*/ 649 w 656"/>
                      <a:gd name="T97" fmla="*/ 0 h 416"/>
                      <a:gd name="T98" fmla="*/ 641 w 656"/>
                      <a:gd name="T99" fmla="*/ 0 h 41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w 656"/>
                      <a:gd name="T151" fmla="*/ 0 h 416"/>
                      <a:gd name="T152" fmla="*/ 656 w 656"/>
                      <a:gd name="T153" fmla="*/ 416 h 416"/>
                    </a:gdLst>
                    <a:ahLst/>
                    <a:cxnLst>
                      <a:cxn ang="T100">
                        <a:pos x="T0" y="T1"/>
                      </a:cxn>
                      <a:cxn ang="T101">
                        <a:pos x="T2" y="T3"/>
                      </a:cxn>
                      <a:cxn ang="T102">
                        <a:pos x="T4" y="T5"/>
                      </a:cxn>
                      <a:cxn ang="T103">
                        <a:pos x="T6" y="T7"/>
                      </a:cxn>
                      <a:cxn ang="T104">
                        <a:pos x="T8" y="T9"/>
                      </a:cxn>
                      <a:cxn ang="T105">
                        <a:pos x="T10" y="T11"/>
                      </a:cxn>
                      <a:cxn ang="T106">
                        <a:pos x="T12" y="T13"/>
                      </a:cxn>
                      <a:cxn ang="T107">
                        <a:pos x="T14" y="T15"/>
                      </a:cxn>
                      <a:cxn ang="T108">
                        <a:pos x="T16" y="T17"/>
                      </a:cxn>
                      <a:cxn ang="T109">
                        <a:pos x="T18" y="T19"/>
                      </a:cxn>
                      <a:cxn ang="T110">
                        <a:pos x="T20" y="T21"/>
                      </a:cxn>
                      <a:cxn ang="T111">
                        <a:pos x="T22" y="T23"/>
                      </a:cxn>
                      <a:cxn ang="T112">
                        <a:pos x="T24" y="T25"/>
                      </a:cxn>
                      <a:cxn ang="T113">
                        <a:pos x="T26" y="T27"/>
                      </a:cxn>
                      <a:cxn ang="T114">
                        <a:pos x="T28" y="T29"/>
                      </a:cxn>
                      <a:cxn ang="T115">
                        <a:pos x="T30" y="T31"/>
                      </a:cxn>
                      <a:cxn ang="T116">
                        <a:pos x="T32" y="T33"/>
                      </a:cxn>
                      <a:cxn ang="T117">
                        <a:pos x="T34" y="T35"/>
                      </a:cxn>
                      <a:cxn ang="T118">
                        <a:pos x="T36" y="T37"/>
                      </a:cxn>
                      <a:cxn ang="T119">
                        <a:pos x="T38" y="T39"/>
                      </a:cxn>
                      <a:cxn ang="T120">
                        <a:pos x="T40" y="T41"/>
                      </a:cxn>
                      <a:cxn ang="T121">
                        <a:pos x="T42" y="T43"/>
                      </a:cxn>
                      <a:cxn ang="T122">
                        <a:pos x="T44" y="T45"/>
                      </a:cxn>
                      <a:cxn ang="T123">
                        <a:pos x="T46" y="T47"/>
                      </a:cxn>
                      <a:cxn ang="T124">
                        <a:pos x="T48" y="T49"/>
                      </a:cxn>
                      <a:cxn ang="T125">
                        <a:pos x="T50" y="T51"/>
                      </a:cxn>
                      <a:cxn ang="T126">
                        <a:pos x="T52" y="T53"/>
                      </a:cxn>
                      <a:cxn ang="T127">
                        <a:pos x="T54" y="T55"/>
                      </a:cxn>
                      <a:cxn ang="T128">
                        <a:pos x="T56" y="T57"/>
                      </a:cxn>
                      <a:cxn ang="T129">
                        <a:pos x="T58" y="T59"/>
                      </a:cxn>
                      <a:cxn ang="T130">
                        <a:pos x="T60" y="T61"/>
                      </a:cxn>
                      <a:cxn ang="T131">
                        <a:pos x="T62" y="T63"/>
                      </a:cxn>
                      <a:cxn ang="T132">
                        <a:pos x="T64" y="T65"/>
                      </a:cxn>
                      <a:cxn ang="T133">
                        <a:pos x="T66" y="T67"/>
                      </a:cxn>
                      <a:cxn ang="T134">
                        <a:pos x="T68" y="T69"/>
                      </a:cxn>
                      <a:cxn ang="T135">
                        <a:pos x="T70" y="T71"/>
                      </a:cxn>
                      <a:cxn ang="T136">
                        <a:pos x="T72" y="T73"/>
                      </a:cxn>
                      <a:cxn ang="T137">
                        <a:pos x="T74" y="T75"/>
                      </a:cxn>
                      <a:cxn ang="T138">
                        <a:pos x="T76" y="T77"/>
                      </a:cxn>
                      <a:cxn ang="T139">
                        <a:pos x="T78" y="T79"/>
                      </a:cxn>
                      <a:cxn ang="T140">
                        <a:pos x="T80" y="T81"/>
                      </a:cxn>
                      <a:cxn ang="T141">
                        <a:pos x="T82" y="T83"/>
                      </a:cxn>
                      <a:cxn ang="T142">
                        <a:pos x="T84" y="T85"/>
                      </a:cxn>
                      <a:cxn ang="T143">
                        <a:pos x="T86" y="T87"/>
                      </a:cxn>
                      <a:cxn ang="T144">
                        <a:pos x="T88" y="T89"/>
                      </a:cxn>
                      <a:cxn ang="T145">
                        <a:pos x="T90" y="T91"/>
                      </a:cxn>
                      <a:cxn ang="T146">
                        <a:pos x="T92" y="T93"/>
                      </a:cxn>
                      <a:cxn ang="T147">
                        <a:pos x="T94" y="T95"/>
                      </a:cxn>
                      <a:cxn ang="T148">
                        <a:pos x="T96" y="T97"/>
                      </a:cxn>
                      <a:cxn ang="T149">
                        <a:pos x="T98" y="T99"/>
                      </a:cxn>
                    </a:cxnLst>
                    <a:rect l="T150" t="T151" r="T152" b="T153"/>
                    <a:pathLst>
                      <a:path w="656" h="416">
                        <a:moveTo>
                          <a:pt x="617" y="0"/>
                        </a:moveTo>
                        <a:lnTo>
                          <a:pt x="597" y="1"/>
                        </a:lnTo>
                        <a:lnTo>
                          <a:pt x="579" y="4"/>
                        </a:lnTo>
                        <a:lnTo>
                          <a:pt x="559" y="5"/>
                        </a:lnTo>
                        <a:lnTo>
                          <a:pt x="539" y="6"/>
                        </a:lnTo>
                        <a:lnTo>
                          <a:pt x="519" y="8"/>
                        </a:lnTo>
                        <a:lnTo>
                          <a:pt x="499" y="9"/>
                        </a:lnTo>
                        <a:lnTo>
                          <a:pt x="479" y="10"/>
                        </a:lnTo>
                        <a:lnTo>
                          <a:pt x="460" y="11"/>
                        </a:lnTo>
                        <a:lnTo>
                          <a:pt x="440" y="13"/>
                        </a:lnTo>
                        <a:lnTo>
                          <a:pt x="419" y="13"/>
                        </a:lnTo>
                        <a:lnTo>
                          <a:pt x="399" y="14"/>
                        </a:lnTo>
                        <a:lnTo>
                          <a:pt x="379" y="14"/>
                        </a:lnTo>
                        <a:lnTo>
                          <a:pt x="358" y="15"/>
                        </a:lnTo>
                        <a:lnTo>
                          <a:pt x="339" y="15"/>
                        </a:lnTo>
                        <a:lnTo>
                          <a:pt x="319" y="15"/>
                        </a:lnTo>
                        <a:lnTo>
                          <a:pt x="298" y="15"/>
                        </a:lnTo>
                        <a:lnTo>
                          <a:pt x="281" y="15"/>
                        </a:lnTo>
                        <a:lnTo>
                          <a:pt x="265" y="15"/>
                        </a:lnTo>
                        <a:lnTo>
                          <a:pt x="248" y="15"/>
                        </a:lnTo>
                        <a:lnTo>
                          <a:pt x="232" y="14"/>
                        </a:lnTo>
                        <a:lnTo>
                          <a:pt x="215" y="14"/>
                        </a:lnTo>
                        <a:lnTo>
                          <a:pt x="199" y="14"/>
                        </a:lnTo>
                        <a:lnTo>
                          <a:pt x="183" y="13"/>
                        </a:lnTo>
                        <a:lnTo>
                          <a:pt x="167" y="13"/>
                        </a:lnTo>
                        <a:lnTo>
                          <a:pt x="150" y="11"/>
                        </a:lnTo>
                        <a:lnTo>
                          <a:pt x="134" y="11"/>
                        </a:lnTo>
                        <a:lnTo>
                          <a:pt x="118" y="10"/>
                        </a:lnTo>
                        <a:lnTo>
                          <a:pt x="102" y="9"/>
                        </a:lnTo>
                        <a:lnTo>
                          <a:pt x="86" y="9"/>
                        </a:lnTo>
                        <a:lnTo>
                          <a:pt x="70" y="8"/>
                        </a:lnTo>
                        <a:lnTo>
                          <a:pt x="53" y="6"/>
                        </a:lnTo>
                        <a:lnTo>
                          <a:pt x="38" y="5"/>
                        </a:lnTo>
                        <a:lnTo>
                          <a:pt x="30" y="52"/>
                        </a:lnTo>
                        <a:lnTo>
                          <a:pt x="24" y="100"/>
                        </a:lnTo>
                        <a:lnTo>
                          <a:pt x="18" y="149"/>
                        </a:lnTo>
                        <a:lnTo>
                          <a:pt x="13" y="199"/>
                        </a:lnTo>
                        <a:lnTo>
                          <a:pt x="8" y="252"/>
                        </a:lnTo>
                        <a:lnTo>
                          <a:pt x="5" y="305"/>
                        </a:lnTo>
                        <a:lnTo>
                          <a:pt x="3" y="360"/>
                        </a:lnTo>
                        <a:lnTo>
                          <a:pt x="0" y="416"/>
                        </a:lnTo>
                        <a:lnTo>
                          <a:pt x="656" y="416"/>
                        </a:lnTo>
                        <a:lnTo>
                          <a:pt x="653" y="359"/>
                        </a:lnTo>
                        <a:lnTo>
                          <a:pt x="651" y="304"/>
                        </a:lnTo>
                        <a:lnTo>
                          <a:pt x="648" y="250"/>
                        </a:lnTo>
                        <a:lnTo>
                          <a:pt x="643" y="197"/>
                        </a:lnTo>
                        <a:lnTo>
                          <a:pt x="638" y="147"/>
                        </a:lnTo>
                        <a:lnTo>
                          <a:pt x="631" y="96"/>
                        </a:lnTo>
                        <a:lnTo>
                          <a:pt x="625" y="47"/>
                        </a:lnTo>
                        <a:lnTo>
                          <a:pt x="617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0" name="Freeform 19"/>
                  <p:cNvSpPr>
                    <a:spLocks/>
                  </p:cNvSpPr>
                  <p:nvPr/>
                </p:nvSpPr>
                <p:spPr bwMode="auto">
                  <a:xfrm>
                    <a:off x="2533" y="2186"/>
                    <a:ext cx="662" cy="149"/>
                  </a:xfrm>
                  <a:custGeom>
                    <a:avLst/>
                    <a:gdLst>
                      <a:gd name="T0" fmla="*/ 37 w 657"/>
                      <a:gd name="T1" fmla="*/ 1 h 414"/>
                      <a:gd name="T2" fmla="*/ 53 w 657"/>
                      <a:gd name="T3" fmla="*/ 1 h 414"/>
                      <a:gd name="T4" fmla="*/ 75 w 657"/>
                      <a:gd name="T5" fmla="*/ 1 h 414"/>
                      <a:gd name="T6" fmla="*/ 91 w 657"/>
                      <a:gd name="T7" fmla="*/ 1 h 414"/>
                      <a:gd name="T8" fmla="*/ 108 w 657"/>
                      <a:gd name="T9" fmla="*/ 1 h 414"/>
                      <a:gd name="T10" fmla="*/ 124 w 657"/>
                      <a:gd name="T11" fmla="*/ 1 h 414"/>
                      <a:gd name="T12" fmla="*/ 140 w 657"/>
                      <a:gd name="T13" fmla="*/ 1 h 414"/>
                      <a:gd name="T14" fmla="*/ 156 w 657"/>
                      <a:gd name="T15" fmla="*/ 1 h 414"/>
                      <a:gd name="T16" fmla="*/ 173 w 657"/>
                      <a:gd name="T17" fmla="*/ 1 h 414"/>
                      <a:gd name="T18" fmla="*/ 189 w 657"/>
                      <a:gd name="T19" fmla="*/ 1 h 414"/>
                      <a:gd name="T20" fmla="*/ 212 w 657"/>
                      <a:gd name="T21" fmla="*/ 1 h 414"/>
                      <a:gd name="T22" fmla="*/ 228 w 657"/>
                      <a:gd name="T23" fmla="*/ 1 h 414"/>
                      <a:gd name="T24" fmla="*/ 245 w 657"/>
                      <a:gd name="T25" fmla="*/ 1 h 414"/>
                      <a:gd name="T26" fmla="*/ 261 w 657"/>
                      <a:gd name="T27" fmla="*/ 1 h 414"/>
                      <a:gd name="T28" fmla="*/ 278 w 657"/>
                      <a:gd name="T29" fmla="*/ 1 h 414"/>
                      <a:gd name="T30" fmla="*/ 294 w 657"/>
                      <a:gd name="T31" fmla="*/ 1 h 414"/>
                      <a:gd name="T32" fmla="*/ 311 w 657"/>
                      <a:gd name="T33" fmla="*/ 1 h 414"/>
                      <a:gd name="T34" fmla="*/ 333 w 657"/>
                      <a:gd name="T35" fmla="*/ 1 h 414"/>
                      <a:gd name="T36" fmla="*/ 358 w 657"/>
                      <a:gd name="T37" fmla="*/ 1 h 414"/>
                      <a:gd name="T38" fmla="*/ 378 w 657"/>
                      <a:gd name="T39" fmla="*/ 1 h 414"/>
                      <a:gd name="T40" fmla="*/ 398 w 657"/>
                      <a:gd name="T41" fmla="*/ 1 h 414"/>
                      <a:gd name="T42" fmla="*/ 418 w 657"/>
                      <a:gd name="T43" fmla="*/ 1 h 414"/>
                      <a:gd name="T44" fmla="*/ 439 w 657"/>
                      <a:gd name="T45" fmla="*/ 1 h 414"/>
                      <a:gd name="T46" fmla="*/ 459 w 657"/>
                      <a:gd name="T47" fmla="*/ 1 h 414"/>
                      <a:gd name="T48" fmla="*/ 486 w 657"/>
                      <a:gd name="T49" fmla="*/ 1 h 414"/>
                      <a:gd name="T50" fmla="*/ 506 w 657"/>
                      <a:gd name="T51" fmla="*/ 1 h 414"/>
                      <a:gd name="T52" fmla="*/ 525 w 657"/>
                      <a:gd name="T53" fmla="*/ 1 h 414"/>
                      <a:gd name="T54" fmla="*/ 545 w 657"/>
                      <a:gd name="T55" fmla="*/ 1 h 414"/>
                      <a:gd name="T56" fmla="*/ 565 w 657"/>
                      <a:gd name="T57" fmla="*/ 1 h 414"/>
                      <a:gd name="T58" fmla="*/ 585 w 657"/>
                      <a:gd name="T59" fmla="*/ 1 h 414"/>
                      <a:gd name="T60" fmla="*/ 608 w 657"/>
                      <a:gd name="T61" fmla="*/ 1 h 414"/>
                      <a:gd name="T62" fmla="*/ 630 w 657"/>
                      <a:gd name="T63" fmla="*/ 1 h 414"/>
                      <a:gd name="T64" fmla="*/ 650 w 657"/>
                      <a:gd name="T65" fmla="*/ 1 h 414"/>
                      <a:gd name="T66" fmla="*/ 657 w 657"/>
                      <a:gd name="T67" fmla="*/ 1 h 414"/>
                      <a:gd name="T68" fmla="*/ 663 w 657"/>
                      <a:gd name="T69" fmla="*/ 1 h 414"/>
                      <a:gd name="T70" fmla="*/ 670 w 657"/>
                      <a:gd name="T71" fmla="*/ 1 h 414"/>
                      <a:gd name="T72" fmla="*/ 674 w 657"/>
                      <a:gd name="T73" fmla="*/ 0 h 414"/>
                      <a:gd name="T74" fmla="*/ 679 w 657"/>
                      <a:gd name="T75" fmla="*/ 0 h 414"/>
                      <a:gd name="T76" fmla="*/ 682 w 657"/>
                      <a:gd name="T77" fmla="*/ 0 h 414"/>
                      <a:gd name="T78" fmla="*/ 684 w 657"/>
                      <a:gd name="T79" fmla="*/ 0 h 414"/>
                      <a:gd name="T80" fmla="*/ 687 w 657"/>
                      <a:gd name="T81" fmla="*/ 0 h 414"/>
                      <a:gd name="T82" fmla="*/ 0 w 657"/>
                      <a:gd name="T83" fmla="*/ 0 h 414"/>
                      <a:gd name="T84" fmla="*/ 3 w 657"/>
                      <a:gd name="T85" fmla="*/ 0 h 414"/>
                      <a:gd name="T86" fmla="*/ 5 w 657"/>
                      <a:gd name="T87" fmla="*/ 0 h 414"/>
                      <a:gd name="T88" fmla="*/ 8 w 657"/>
                      <a:gd name="T89" fmla="*/ 0 h 414"/>
                      <a:gd name="T90" fmla="*/ 12 w 657"/>
                      <a:gd name="T91" fmla="*/ 0 h 414"/>
                      <a:gd name="T92" fmla="*/ 17 w 657"/>
                      <a:gd name="T93" fmla="*/ 0 h 414"/>
                      <a:gd name="T94" fmla="*/ 24 w 657"/>
                      <a:gd name="T95" fmla="*/ 1 h 414"/>
                      <a:gd name="T96" fmla="*/ 30 w 657"/>
                      <a:gd name="T97" fmla="*/ 1 h 414"/>
                      <a:gd name="T98" fmla="*/ 37 w 657"/>
                      <a:gd name="T99" fmla="*/ 1 h 414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w 657"/>
                      <a:gd name="T151" fmla="*/ 0 h 414"/>
                      <a:gd name="T152" fmla="*/ 657 w 657"/>
                      <a:gd name="T153" fmla="*/ 414 h 414"/>
                    </a:gdLst>
                    <a:ahLst/>
                    <a:cxnLst>
                      <a:cxn ang="T100">
                        <a:pos x="T0" y="T1"/>
                      </a:cxn>
                      <a:cxn ang="T101">
                        <a:pos x="T2" y="T3"/>
                      </a:cxn>
                      <a:cxn ang="T102">
                        <a:pos x="T4" y="T5"/>
                      </a:cxn>
                      <a:cxn ang="T103">
                        <a:pos x="T6" y="T7"/>
                      </a:cxn>
                      <a:cxn ang="T104">
                        <a:pos x="T8" y="T9"/>
                      </a:cxn>
                      <a:cxn ang="T105">
                        <a:pos x="T10" y="T11"/>
                      </a:cxn>
                      <a:cxn ang="T106">
                        <a:pos x="T12" y="T13"/>
                      </a:cxn>
                      <a:cxn ang="T107">
                        <a:pos x="T14" y="T15"/>
                      </a:cxn>
                      <a:cxn ang="T108">
                        <a:pos x="T16" y="T17"/>
                      </a:cxn>
                      <a:cxn ang="T109">
                        <a:pos x="T18" y="T19"/>
                      </a:cxn>
                      <a:cxn ang="T110">
                        <a:pos x="T20" y="T21"/>
                      </a:cxn>
                      <a:cxn ang="T111">
                        <a:pos x="T22" y="T23"/>
                      </a:cxn>
                      <a:cxn ang="T112">
                        <a:pos x="T24" y="T25"/>
                      </a:cxn>
                      <a:cxn ang="T113">
                        <a:pos x="T26" y="T27"/>
                      </a:cxn>
                      <a:cxn ang="T114">
                        <a:pos x="T28" y="T29"/>
                      </a:cxn>
                      <a:cxn ang="T115">
                        <a:pos x="T30" y="T31"/>
                      </a:cxn>
                      <a:cxn ang="T116">
                        <a:pos x="T32" y="T33"/>
                      </a:cxn>
                      <a:cxn ang="T117">
                        <a:pos x="T34" y="T35"/>
                      </a:cxn>
                      <a:cxn ang="T118">
                        <a:pos x="T36" y="T37"/>
                      </a:cxn>
                      <a:cxn ang="T119">
                        <a:pos x="T38" y="T39"/>
                      </a:cxn>
                      <a:cxn ang="T120">
                        <a:pos x="T40" y="T41"/>
                      </a:cxn>
                      <a:cxn ang="T121">
                        <a:pos x="T42" y="T43"/>
                      </a:cxn>
                      <a:cxn ang="T122">
                        <a:pos x="T44" y="T45"/>
                      </a:cxn>
                      <a:cxn ang="T123">
                        <a:pos x="T46" y="T47"/>
                      </a:cxn>
                      <a:cxn ang="T124">
                        <a:pos x="T48" y="T49"/>
                      </a:cxn>
                      <a:cxn ang="T125">
                        <a:pos x="T50" y="T51"/>
                      </a:cxn>
                      <a:cxn ang="T126">
                        <a:pos x="T52" y="T53"/>
                      </a:cxn>
                      <a:cxn ang="T127">
                        <a:pos x="T54" y="T55"/>
                      </a:cxn>
                      <a:cxn ang="T128">
                        <a:pos x="T56" y="T57"/>
                      </a:cxn>
                      <a:cxn ang="T129">
                        <a:pos x="T58" y="T59"/>
                      </a:cxn>
                      <a:cxn ang="T130">
                        <a:pos x="T60" y="T61"/>
                      </a:cxn>
                      <a:cxn ang="T131">
                        <a:pos x="T62" y="T63"/>
                      </a:cxn>
                      <a:cxn ang="T132">
                        <a:pos x="T64" y="T65"/>
                      </a:cxn>
                      <a:cxn ang="T133">
                        <a:pos x="T66" y="T67"/>
                      </a:cxn>
                      <a:cxn ang="T134">
                        <a:pos x="T68" y="T69"/>
                      </a:cxn>
                      <a:cxn ang="T135">
                        <a:pos x="T70" y="T71"/>
                      </a:cxn>
                      <a:cxn ang="T136">
                        <a:pos x="T72" y="T73"/>
                      </a:cxn>
                      <a:cxn ang="T137">
                        <a:pos x="T74" y="T75"/>
                      </a:cxn>
                      <a:cxn ang="T138">
                        <a:pos x="T76" y="T77"/>
                      </a:cxn>
                      <a:cxn ang="T139">
                        <a:pos x="T78" y="T79"/>
                      </a:cxn>
                      <a:cxn ang="T140">
                        <a:pos x="T80" y="T81"/>
                      </a:cxn>
                      <a:cxn ang="T141">
                        <a:pos x="T82" y="T83"/>
                      </a:cxn>
                      <a:cxn ang="T142">
                        <a:pos x="T84" y="T85"/>
                      </a:cxn>
                      <a:cxn ang="T143">
                        <a:pos x="T86" y="T87"/>
                      </a:cxn>
                      <a:cxn ang="T144">
                        <a:pos x="T88" y="T89"/>
                      </a:cxn>
                      <a:cxn ang="T145">
                        <a:pos x="T90" y="T91"/>
                      </a:cxn>
                      <a:cxn ang="T146">
                        <a:pos x="T92" y="T93"/>
                      </a:cxn>
                      <a:cxn ang="T147">
                        <a:pos x="T94" y="T95"/>
                      </a:cxn>
                      <a:cxn ang="T148">
                        <a:pos x="T96" y="T97"/>
                      </a:cxn>
                      <a:cxn ang="T149">
                        <a:pos x="T98" y="T99"/>
                      </a:cxn>
                    </a:cxnLst>
                    <a:rect l="T150" t="T151" r="T152" b="T153"/>
                    <a:pathLst>
                      <a:path w="657" h="414">
                        <a:moveTo>
                          <a:pt x="37" y="409"/>
                        </a:moveTo>
                        <a:lnTo>
                          <a:pt x="53" y="408"/>
                        </a:lnTo>
                        <a:lnTo>
                          <a:pt x="69" y="407"/>
                        </a:lnTo>
                        <a:lnTo>
                          <a:pt x="85" y="406"/>
                        </a:lnTo>
                        <a:lnTo>
                          <a:pt x="102" y="406"/>
                        </a:lnTo>
                        <a:lnTo>
                          <a:pt x="118" y="404"/>
                        </a:lnTo>
                        <a:lnTo>
                          <a:pt x="134" y="403"/>
                        </a:lnTo>
                        <a:lnTo>
                          <a:pt x="150" y="403"/>
                        </a:lnTo>
                        <a:lnTo>
                          <a:pt x="167" y="402"/>
                        </a:lnTo>
                        <a:lnTo>
                          <a:pt x="183" y="402"/>
                        </a:lnTo>
                        <a:lnTo>
                          <a:pt x="200" y="401"/>
                        </a:lnTo>
                        <a:lnTo>
                          <a:pt x="216" y="401"/>
                        </a:lnTo>
                        <a:lnTo>
                          <a:pt x="233" y="401"/>
                        </a:lnTo>
                        <a:lnTo>
                          <a:pt x="249" y="399"/>
                        </a:lnTo>
                        <a:lnTo>
                          <a:pt x="266" y="399"/>
                        </a:lnTo>
                        <a:lnTo>
                          <a:pt x="282" y="399"/>
                        </a:lnTo>
                        <a:lnTo>
                          <a:pt x="299" y="399"/>
                        </a:lnTo>
                        <a:lnTo>
                          <a:pt x="320" y="399"/>
                        </a:lnTo>
                        <a:lnTo>
                          <a:pt x="340" y="399"/>
                        </a:lnTo>
                        <a:lnTo>
                          <a:pt x="360" y="401"/>
                        </a:lnTo>
                        <a:lnTo>
                          <a:pt x="380" y="401"/>
                        </a:lnTo>
                        <a:lnTo>
                          <a:pt x="400" y="401"/>
                        </a:lnTo>
                        <a:lnTo>
                          <a:pt x="421" y="402"/>
                        </a:lnTo>
                        <a:lnTo>
                          <a:pt x="441" y="403"/>
                        </a:lnTo>
                        <a:lnTo>
                          <a:pt x="462" y="403"/>
                        </a:lnTo>
                        <a:lnTo>
                          <a:pt x="482" y="404"/>
                        </a:lnTo>
                        <a:lnTo>
                          <a:pt x="501" y="406"/>
                        </a:lnTo>
                        <a:lnTo>
                          <a:pt x="521" y="407"/>
                        </a:lnTo>
                        <a:lnTo>
                          <a:pt x="541" y="408"/>
                        </a:lnTo>
                        <a:lnTo>
                          <a:pt x="561" y="409"/>
                        </a:lnTo>
                        <a:lnTo>
                          <a:pt x="581" y="411"/>
                        </a:lnTo>
                        <a:lnTo>
                          <a:pt x="600" y="413"/>
                        </a:lnTo>
                        <a:lnTo>
                          <a:pt x="620" y="414"/>
                        </a:lnTo>
                        <a:lnTo>
                          <a:pt x="627" y="367"/>
                        </a:lnTo>
                        <a:lnTo>
                          <a:pt x="633" y="318"/>
                        </a:lnTo>
                        <a:lnTo>
                          <a:pt x="640" y="269"/>
                        </a:lnTo>
                        <a:lnTo>
                          <a:pt x="644" y="217"/>
                        </a:lnTo>
                        <a:lnTo>
                          <a:pt x="649" y="165"/>
                        </a:lnTo>
                        <a:lnTo>
                          <a:pt x="652" y="111"/>
                        </a:lnTo>
                        <a:lnTo>
                          <a:pt x="654" y="56"/>
                        </a:lnTo>
                        <a:lnTo>
                          <a:pt x="657" y="0"/>
                        </a:lnTo>
                        <a:lnTo>
                          <a:pt x="0" y="0"/>
                        </a:lnTo>
                        <a:lnTo>
                          <a:pt x="3" y="55"/>
                        </a:lnTo>
                        <a:lnTo>
                          <a:pt x="5" y="111"/>
                        </a:lnTo>
                        <a:lnTo>
                          <a:pt x="8" y="163"/>
                        </a:lnTo>
                        <a:lnTo>
                          <a:pt x="12" y="215"/>
                        </a:lnTo>
                        <a:lnTo>
                          <a:pt x="17" y="265"/>
                        </a:lnTo>
                        <a:lnTo>
                          <a:pt x="24" y="315"/>
                        </a:lnTo>
                        <a:lnTo>
                          <a:pt x="30" y="363"/>
                        </a:lnTo>
                        <a:lnTo>
                          <a:pt x="37" y="409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1" name="Freeform 20"/>
                  <p:cNvSpPr>
                    <a:spLocks/>
                  </p:cNvSpPr>
                  <p:nvPr/>
                </p:nvSpPr>
                <p:spPr bwMode="auto">
                  <a:xfrm>
                    <a:off x="2598" y="2380"/>
                    <a:ext cx="532" cy="164"/>
                  </a:xfrm>
                  <a:custGeom>
                    <a:avLst/>
                    <a:gdLst>
                      <a:gd name="T0" fmla="*/ 226 w 529"/>
                      <a:gd name="T1" fmla="*/ 0 h 456"/>
                      <a:gd name="T2" fmla="*/ 197 w 529"/>
                      <a:gd name="T3" fmla="*/ 0 h 456"/>
                      <a:gd name="T4" fmla="*/ 167 w 529"/>
                      <a:gd name="T5" fmla="*/ 0 h 456"/>
                      <a:gd name="T6" fmla="*/ 137 w 529"/>
                      <a:gd name="T7" fmla="*/ 0 h 456"/>
                      <a:gd name="T8" fmla="*/ 108 w 529"/>
                      <a:gd name="T9" fmla="*/ 0 h 456"/>
                      <a:gd name="T10" fmla="*/ 73 w 529"/>
                      <a:gd name="T11" fmla="*/ 0 h 456"/>
                      <a:gd name="T12" fmla="*/ 43 w 529"/>
                      <a:gd name="T13" fmla="*/ 0 h 456"/>
                      <a:gd name="T14" fmla="*/ 15 w 529"/>
                      <a:gd name="T15" fmla="*/ 0 h 456"/>
                      <a:gd name="T16" fmla="*/ 17 w 529"/>
                      <a:gd name="T17" fmla="*/ 0 h 456"/>
                      <a:gd name="T18" fmla="*/ 55 w 529"/>
                      <a:gd name="T19" fmla="*/ 0 h 456"/>
                      <a:gd name="T20" fmla="*/ 105 w 529"/>
                      <a:gd name="T21" fmla="*/ 1 h 456"/>
                      <a:gd name="T22" fmla="*/ 153 w 529"/>
                      <a:gd name="T23" fmla="*/ 1 h 456"/>
                      <a:gd name="T24" fmla="*/ 189 w 529"/>
                      <a:gd name="T25" fmla="*/ 1 h 456"/>
                      <a:gd name="T26" fmla="*/ 212 w 529"/>
                      <a:gd name="T27" fmla="*/ 1 h 456"/>
                      <a:gd name="T28" fmla="*/ 235 w 529"/>
                      <a:gd name="T29" fmla="*/ 1 h 456"/>
                      <a:gd name="T30" fmla="*/ 259 w 529"/>
                      <a:gd name="T31" fmla="*/ 1 h 456"/>
                      <a:gd name="T32" fmla="*/ 289 w 529"/>
                      <a:gd name="T33" fmla="*/ 1 h 456"/>
                      <a:gd name="T34" fmla="*/ 312 w 529"/>
                      <a:gd name="T35" fmla="*/ 1 h 456"/>
                      <a:gd name="T36" fmla="*/ 335 w 529"/>
                      <a:gd name="T37" fmla="*/ 1 h 456"/>
                      <a:gd name="T38" fmla="*/ 358 w 529"/>
                      <a:gd name="T39" fmla="*/ 1 h 456"/>
                      <a:gd name="T40" fmla="*/ 393 w 529"/>
                      <a:gd name="T41" fmla="*/ 1 h 456"/>
                      <a:gd name="T42" fmla="*/ 441 w 529"/>
                      <a:gd name="T43" fmla="*/ 1 h 456"/>
                      <a:gd name="T44" fmla="*/ 491 w 529"/>
                      <a:gd name="T45" fmla="*/ 0 h 456"/>
                      <a:gd name="T46" fmla="*/ 530 w 529"/>
                      <a:gd name="T47" fmla="*/ 0 h 456"/>
                      <a:gd name="T48" fmla="*/ 529 w 529"/>
                      <a:gd name="T49" fmla="*/ 0 h 456"/>
                      <a:gd name="T50" fmla="*/ 493 w 529"/>
                      <a:gd name="T51" fmla="*/ 0 h 456"/>
                      <a:gd name="T52" fmla="*/ 454 w 529"/>
                      <a:gd name="T53" fmla="*/ 0 h 456"/>
                      <a:gd name="T54" fmla="*/ 414 w 529"/>
                      <a:gd name="T55" fmla="*/ 0 h 456"/>
                      <a:gd name="T56" fmla="*/ 378 w 529"/>
                      <a:gd name="T57" fmla="*/ 0 h 456"/>
                      <a:gd name="T58" fmla="*/ 340 w 529"/>
                      <a:gd name="T59" fmla="*/ 0 h 456"/>
                      <a:gd name="T60" fmla="*/ 303 w 529"/>
                      <a:gd name="T61" fmla="*/ 0 h 456"/>
                      <a:gd name="T62" fmla="*/ 259 w 529"/>
                      <a:gd name="T63" fmla="*/ 0 h 45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529"/>
                      <a:gd name="T97" fmla="*/ 0 h 456"/>
                      <a:gd name="T98" fmla="*/ 529 w 529"/>
                      <a:gd name="T99" fmla="*/ 456 h 456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529" h="456">
                        <a:moveTo>
                          <a:pt x="235" y="0"/>
                        </a:moveTo>
                        <a:lnTo>
                          <a:pt x="220" y="0"/>
                        </a:lnTo>
                        <a:lnTo>
                          <a:pt x="205" y="0"/>
                        </a:lnTo>
                        <a:lnTo>
                          <a:pt x="191" y="0"/>
                        </a:lnTo>
                        <a:lnTo>
                          <a:pt x="175" y="0"/>
                        </a:lnTo>
                        <a:lnTo>
                          <a:pt x="161" y="1"/>
                        </a:lnTo>
                        <a:lnTo>
                          <a:pt x="146" y="1"/>
                        </a:lnTo>
                        <a:lnTo>
                          <a:pt x="131" y="1"/>
                        </a:lnTo>
                        <a:lnTo>
                          <a:pt x="117" y="1"/>
                        </a:lnTo>
                        <a:lnTo>
                          <a:pt x="102" y="3"/>
                        </a:lnTo>
                        <a:lnTo>
                          <a:pt x="87" y="3"/>
                        </a:lnTo>
                        <a:lnTo>
                          <a:pt x="73" y="4"/>
                        </a:lnTo>
                        <a:lnTo>
                          <a:pt x="59" y="4"/>
                        </a:lnTo>
                        <a:lnTo>
                          <a:pt x="43" y="5"/>
                        </a:lnTo>
                        <a:lnTo>
                          <a:pt x="29" y="6"/>
                        </a:lnTo>
                        <a:lnTo>
                          <a:pt x="15" y="6"/>
                        </a:lnTo>
                        <a:lnTo>
                          <a:pt x="0" y="7"/>
                        </a:lnTo>
                        <a:lnTo>
                          <a:pt x="17" y="76"/>
                        </a:lnTo>
                        <a:lnTo>
                          <a:pt x="35" y="140"/>
                        </a:lnTo>
                        <a:lnTo>
                          <a:pt x="55" y="198"/>
                        </a:lnTo>
                        <a:lnTo>
                          <a:pt x="77" y="251"/>
                        </a:lnTo>
                        <a:lnTo>
                          <a:pt x="99" y="299"/>
                        </a:lnTo>
                        <a:lnTo>
                          <a:pt x="122" y="341"/>
                        </a:lnTo>
                        <a:lnTo>
                          <a:pt x="147" y="376"/>
                        </a:lnTo>
                        <a:lnTo>
                          <a:pt x="171" y="406"/>
                        </a:lnTo>
                        <a:lnTo>
                          <a:pt x="183" y="418"/>
                        </a:lnTo>
                        <a:lnTo>
                          <a:pt x="194" y="428"/>
                        </a:lnTo>
                        <a:lnTo>
                          <a:pt x="206" y="436"/>
                        </a:lnTo>
                        <a:lnTo>
                          <a:pt x="218" y="444"/>
                        </a:lnTo>
                        <a:lnTo>
                          <a:pt x="229" y="449"/>
                        </a:lnTo>
                        <a:lnTo>
                          <a:pt x="241" y="452"/>
                        </a:lnTo>
                        <a:lnTo>
                          <a:pt x="253" y="455"/>
                        </a:lnTo>
                        <a:lnTo>
                          <a:pt x="266" y="456"/>
                        </a:lnTo>
                        <a:lnTo>
                          <a:pt x="277" y="455"/>
                        </a:lnTo>
                        <a:lnTo>
                          <a:pt x="288" y="454"/>
                        </a:lnTo>
                        <a:lnTo>
                          <a:pt x="300" y="450"/>
                        </a:lnTo>
                        <a:lnTo>
                          <a:pt x="311" y="444"/>
                        </a:lnTo>
                        <a:lnTo>
                          <a:pt x="323" y="438"/>
                        </a:lnTo>
                        <a:lnTo>
                          <a:pt x="334" y="429"/>
                        </a:lnTo>
                        <a:lnTo>
                          <a:pt x="346" y="419"/>
                        </a:lnTo>
                        <a:lnTo>
                          <a:pt x="357" y="408"/>
                        </a:lnTo>
                        <a:lnTo>
                          <a:pt x="381" y="380"/>
                        </a:lnTo>
                        <a:lnTo>
                          <a:pt x="405" y="344"/>
                        </a:lnTo>
                        <a:lnTo>
                          <a:pt x="429" y="304"/>
                        </a:lnTo>
                        <a:lnTo>
                          <a:pt x="452" y="256"/>
                        </a:lnTo>
                        <a:lnTo>
                          <a:pt x="473" y="203"/>
                        </a:lnTo>
                        <a:lnTo>
                          <a:pt x="494" y="145"/>
                        </a:lnTo>
                        <a:lnTo>
                          <a:pt x="512" y="81"/>
                        </a:lnTo>
                        <a:lnTo>
                          <a:pt x="529" y="12"/>
                        </a:lnTo>
                        <a:lnTo>
                          <a:pt x="511" y="11"/>
                        </a:lnTo>
                        <a:lnTo>
                          <a:pt x="494" y="10"/>
                        </a:lnTo>
                        <a:lnTo>
                          <a:pt x="475" y="7"/>
                        </a:lnTo>
                        <a:lnTo>
                          <a:pt x="457" y="6"/>
                        </a:lnTo>
                        <a:lnTo>
                          <a:pt x="438" y="6"/>
                        </a:lnTo>
                        <a:lnTo>
                          <a:pt x="421" y="5"/>
                        </a:lnTo>
                        <a:lnTo>
                          <a:pt x="402" y="4"/>
                        </a:lnTo>
                        <a:lnTo>
                          <a:pt x="383" y="3"/>
                        </a:lnTo>
                        <a:lnTo>
                          <a:pt x="366" y="3"/>
                        </a:lnTo>
                        <a:lnTo>
                          <a:pt x="347" y="1"/>
                        </a:lnTo>
                        <a:lnTo>
                          <a:pt x="328" y="1"/>
                        </a:lnTo>
                        <a:lnTo>
                          <a:pt x="310" y="1"/>
                        </a:lnTo>
                        <a:lnTo>
                          <a:pt x="291" y="0"/>
                        </a:lnTo>
                        <a:lnTo>
                          <a:pt x="272" y="0"/>
                        </a:lnTo>
                        <a:lnTo>
                          <a:pt x="253" y="0"/>
                        </a:lnTo>
                        <a:lnTo>
                          <a:pt x="235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2" name="Freeform 21"/>
                  <p:cNvSpPr>
                    <a:spLocks/>
                  </p:cNvSpPr>
                  <p:nvPr/>
                </p:nvSpPr>
                <p:spPr bwMode="auto">
                  <a:xfrm>
                    <a:off x="3215" y="1956"/>
                    <a:ext cx="451" cy="180"/>
                  </a:xfrm>
                  <a:custGeom>
                    <a:avLst/>
                    <a:gdLst>
                      <a:gd name="T0" fmla="*/ 19 w 510"/>
                      <a:gd name="T1" fmla="*/ 1 h 497"/>
                      <a:gd name="T2" fmla="*/ 244 w 510"/>
                      <a:gd name="T3" fmla="*/ 1 h 497"/>
                      <a:gd name="T4" fmla="*/ 241 w 510"/>
                      <a:gd name="T5" fmla="*/ 1 h 497"/>
                      <a:gd name="T6" fmla="*/ 236 w 510"/>
                      <a:gd name="T7" fmla="*/ 1 h 497"/>
                      <a:gd name="T8" fmla="*/ 230 w 510"/>
                      <a:gd name="T9" fmla="*/ 1 h 497"/>
                      <a:gd name="T10" fmla="*/ 221 w 510"/>
                      <a:gd name="T11" fmla="*/ 0 h 497"/>
                      <a:gd name="T12" fmla="*/ 211 w 510"/>
                      <a:gd name="T13" fmla="*/ 0 h 497"/>
                      <a:gd name="T14" fmla="*/ 200 w 510"/>
                      <a:gd name="T15" fmla="*/ 0 h 497"/>
                      <a:gd name="T16" fmla="*/ 186 w 510"/>
                      <a:gd name="T17" fmla="*/ 0 h 497"/>
                      <a:gd name="T18" fmla="*/ 171 w 510"/>
                      <a:gd name="T19" fmla="*/ 0 h 497"/>
                      <a:gd name="T20" fmla="*/ 161 w 510"/>
                      <a:gd name="T21" fmla="*/ 0 h 497"/>
                      <a:gd name="T22" fmla="*/ 151 w 510"/>
                      <a:gd name="T23" fmla="*/ 0 h 497"/>
                      <a:gd name="T24" fmla="*/ 141 w 510"/>
                      <a:gd name="T25" fmla="*/ 0 h 497"/>
                      <a:gd name="T26" fmla="*/ 130 w 510"/>
                      <a:gd name="T27" fmla="*/ 0 h 497"/>
                      <a:gd name="T28" fmla="*/ 118 w 510"/>
                      <a:gd name="T29" fmla="*/ 0 h 497"/>
                      <a:gd name="T30" fmla="*/ 109 w 510"/>
                      <a:gd name="T31" fmla="*/ 0 h 497"/>
                      <a:gd name="T32" fmla="*/ 98 w 510"/>
                      <a:gd name="T33" fmla="*/ 0 h 497"/>
                      <a:gd name="T34" fmla="*/ 87 w 510"/>
                      <a:gd name="T35" fmla="*/ 0 h 497"/>
                      <a:gd name="T36" fmla="*/ 77 w 510"/>
                      <a:gd name="T37" fmla="*/ 0 h 497"/>
                      <a:gd name="T38" fmla="*/ 66 w 510"/>
                      <a:gd name="T39" fmla="*/ 0 h 497"/>
                      <a:gd name="T40" fmla="*/ 56 w 510"/>
                      <a:gd name="T41" fmla="*/ 0 h 497"/>
                      <a:gd name="T42" fmla="*/ 44 w 510"/>
                      <a:gd name="T43" fmla="*/ 0 h 497"/>
                      <a:gd name="T44" fmla="*/ 34 w 510"/>
                      <a:gd name="T45" fmla="*/ 0 h 497"/>
                      <a:gd name="T46" fmla="*/ 23 w 510"/>
                      <a:gd name="T47" fmla="*/ 0 h 497"/>
                      <a:gd name="T48" fmla="*/ 11 w 510"/>
                      <a:gd name="T49" fmla="*/ 0 h 497"/>
                      <a:gd name="T50" fmla="*/ 0 w 510"/>
                      <a:gd name="T51" fmla="*/ 0 h 497"/>
                      <a:gd name="T52" fmla="*/ 4 w 510"/>
                      <a:gd name="T53" fmla="*/ 0 h 497"/>
                      <a:gd name="T54" fmla="*/ 7 w 510"/>
                      <a:gd name="T55" fmla="*/ 0 h 497"/>
                      <a:gd name="T56" fmla="*/ 10 w 510"/>
                      <a:gd name="T57" fmla="*/ 0 h 497"/>
                      <a:gd name="T58" fmla="*/ 13 w 510"/>
                      <a:gd name="T59" fmla="*/ 1 h 497"/>
                      <a:gd name="T60" fmla="*/ 15 w 510"/>
                      <a:gd name="T61" fmla="*/ 1 h 497"/>
                      <a:gd name="T62" fmla="*/ 17 w 510"/>
                      <a:gd name="T63" fmla="*/ 1 h 497"/>
                      <a:gd name="T64" fmla="*/ 18 w 510"/>
                      <a:gd name="T65" fmla="*/ 1 h 497"/>
                      <a:gd name="T66" fmla="*/ 19 w 510"/>
                      <a:gd name="T67" fmla="*/ 1 h 497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510"/>
                      <a:gd name="T103" fmla="*/ 0 h 497"/>
                      <a:gd name="T104" fmla="*/ 510 w 510"/>
                      <a:gd name="T105" fmla="*/ 497 h 497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510" h="497">
                        <a:moveTo>
                          <a:pt x="39" y="497"/>
                        </a:moveTo>
                        <a:lnTo>
                          <a:pt x="510" y="497"/>
                        </a:lnTo>
                        <a:lnTo>
                          <a:pt x="504" y="429"/>
                        </a:lnTo>
                        <a:lnTo>
                          <a:pt x="494" y="362"/>
                        </a:lnTo>
                        <a:lnTo>
                          <a:pt x="480" y="298"/>
                        </a:lnTo>
                        <a:lnTo>
                          <a:pt x="462" y="234"/>
                        </a:lnTo>
                        <a:lnTo>
                          <a:pt x="441" y="172"/>
                        </a:lnTo>
                        <a:lnTo>
                          <a:pt x="417" y="113"/>
                        </a:lnTo>
                        <a:lnTo>
                          <a:pt x="388" y="55"/>
                        </a:lnTo>
                        <a:lnTo>
                          <a:pt x="357" y="0"/>
                        </a:lnTo>
                        <a:lnTo>
                          <a:pt x="336" y="5"/>
                        </a:lnTo>
                        <a:lnTo>
                          <a:pt x="314" y="11"/>
                        </a:lnTo>
                        <a:lnTo>
                          <a:pt x="294" y="16"/>
                        </a:lnTo>
                        <a:lnTo>
                          <a:pt x="272" y="21"/>
                        </a:lnTo>
                        <a:lnTo>
                          <a:pt x="250" y="26"/>
                        </a:lnTo>
                        <a:lnTo>
                          <a:pt x="227" y="31"/>
                        </a:lnTo>
                        <a:lnTo>
                          <a:pt x="205" y="34"/>
                        </a:lnTo>
                        <a:lnTo>
                          <a:pt x="183" y="39"/>
                        </a:lnTo>
                        <a:lnTo>
                          <a:pt x="161" y="43"/>
                        </a:lnTo>
                        <a:lnTo>
                          <a:pt x="138" y="47"/>
                        </a:lnTo>
                        <a:lnTo>
                          <a:pt x="115" y="50"/>
                        </a:lnTo>
                        <a:lnTo>
                          <a:pt x="93" y="54"/>
                        </a:lnTo>
                        <a:lnTo>
                          <a:pt x="70" y="58"/>
                        </a:lnTo>
                        <a:lnTo>
                          <a:pt x="47" y="62"/>
                        </a:lnTo>
                        <a:lnTo>
                          <a:pt x="23" y="65"/>
                        </a:lnTo>
                        <a:lnTo>
                          <a:pt x="0" y="68"/>
                        </a:lnTo>
                        <a:lnTo>
                          <a:pt x="7" y="119"/>
                        </a:lnTo>
                        <a:lnTo>
                          <a:pt x="15" y="172"/>
                        </a:lnTo>
                        <a:lnTo>
                          <a:pt x="22" y="225"/>
                        </a:lnTo>
                        <a:lnTo>
                          <a:pt x="27" y="278"/>
                        </a:lnTo>
                        <a:lnTo>
                          <a:pt x="32" y="333"/>
                        </a:lnTo>
                        <a:lnTo>
                          <a:pt x="35" y="387"/>
                        </a:lnTo>
                        <a:lnTo>
                          <a:pt x="37" y="441"/>
                        </a:lnTo>
                        <a:lnTo>
                          <a:pt x="39" y="497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3" name="Freeform 22"/>
                  <p:cNvSpPr>
                    <a:spLocks/>
                  </p:cNvSpPr>
                  <p:nvPr/>
                </p:nvSpPr>
                <p:spPr bwMode="auto">
                  <a:xfrm>
                    <a:off x="3076" y="1800"/>
                    <a:ext cx="378" cy="131"/>
                  </a:xfrm>
                  <a:custGeom>
                    <a:avLst/>
                    <a:gdLst>
                      <a:gd name="T0" fmla="*/ 200 w 429"/>
                      <a:gd name="T1" fmla="*/ 1 h 364"/>
                      <a:gd name="T2" fmla="*/ 191 w 429"/>
                      <a:gd name="T3" fmla="*/ 1 h 364"/>
                      <a:gd name="T4" fmla="*/ 180 w 429"/>
                      <a:gd name="T5" fmla="*/ 0 h 364"/>
                      <a:gd name="T6" fmla="*/ 170 w 429"/>
                      <a:gd name="T7" fmla="*/ 0 h 364"/>
                      <a:gd name="T8" fmla="*/ 159 w 429"/>
                      <a:gd name="T9" fmla="*/ 0 h 364"/>
                      <a:gd name="T10" fmla="*/ 147 w 429"/>
                      <a:gd name="T11" fmla="*/ 0 h 364"/>
                      <a:gd name="T12" fmla="*/ 134 w 429"/>
                      <a:gd name="T13" fmla="*/ 0 h 364"/>
                      <a:gd name="T14" fmla="*/ 122 w 429"/>
                      <a:gd name="T15" fmla="*/ 0 h 364"/>
                      <a:gd name="T16" fmla="*/ 108 w 429"/>
                      <a:gd name="T17" fmla="*/ 0 h 364"/>
                      <a:gd name="T18" fmla="*/ 96 w 429"/>
                      <a:gd name="T19" fmla="*/ 0 h 364"/>
                      <a:gd name="T20" fmla="*/ 83 w 429"/>
                      <a:gd name="T21" fmla="*/ 0 h 364"/>
                      <a:gd name="T22" fmla="*/ 69 w 429"/>
                      <a:gd name="T23" fmla="*/ 0 h 364"/>
                      <a:gd name="T24" fmla="*/ 56 w 429"/>
                      <a:gd name="T25" fmla="*/ 0 h 364"/>
                      <a:gd name="T26" fmla="*/ 42 w 429"/>
                      <a:gd name="T27" fmla="*/ 0 h 364"/>
                      <a:gd name="T28" fmla="*/ 29 w 429"/>
                      <a:gd name="T29" fmla="*/ 0 h 364"/>
                      <a:gd name="T30" fmla="*/ 14 w 429"/>
                      <a:gd name="T31" fmla="*/ 0 h 364"/>
                      <a:gd name="T32" fmla="*/ 0 w 429"/>
                      <a:gd name="T33" fmla="*/ 0 h 364"/>
                      <a:gd name="T34" fmla="*/ 9 w 429"/>
                      <a:gd name="T35" fmla="*/ 0 h 364"/>
                      <a:gd name="T36" fmla="*/ 17 w 429"/>
                      <a:gd name="T37" fmla="*/ 0 h 364"/>
                      <a:gd name="T38" fmla="*/ 26 w 429"/>
                      <a:gd name="T39" fmla="*/ 0 h 364"/>
                      <a:gd name="T40" fmla="*/ 33 w 429"/>
                      <a:gd name="T41" fmla="*/ 0 h 364"/>
                      <a:gd name="T42" fmla="*/ 42 w 429"/>
                      <a:gd name="T43" fmla="*/ 0 h 364"/>
                      <a:gd name="T44" fmla="*/ 49 w 429"/>
                      <a:gd name="T45" fmla="*/ 0 h 364"/>
                      <a:gd name="T46" fmla="*/ 56 w 429"/>
                      <a:gd name="T47" fmla="*/ 1 h 364"/>
                      <a:gd name="T48" fmla="*/ 61 w 429"/>
                      <a:gd name="T49" fmla="*/ 1 h 364"/>
                      <a:gd name="T50" fmla="*/ 70 w 429"/>
                      <a:gd name="T51" fmla="*/ 1 h 364"/>
                      <a:gd name="T52" fmla="*/ 79 w 429"/>
                      <a:gd name="T53" fmla="*/ 1 h 364"/>
                      <a:gd name="T54" fmla="*/ 89 w 429"/>
                      <a:gd name="T55" fmla="*/ 1 h 364"/>
                      <a:gd name="T56" fmla="*/ 97 w 429"/>
                      <a:gd name="T57" fmla="*/ 1 h 364"/>
                      <a:gd name="T58" fmla="*/ 107 w 429"/>
                      <a:gd name="T59" fmla="*/ 1 h 364"/>
                      <a:gd name="T60" fmla="*/ 115 w 429"/>
                      <a:gd name="T61" fmla="*/ 1 h 364"/>
                      <a:gd name="T62" fmla="*/ 123 w 429"/>
                      <a:gd name="T63" fmla="*/ 1 h 364"/>
                      <a:gd name="T64" fmla="*/ 133 w 429"/>
                      <a:gd name="T65" fmla="*/ 1 h 364"/>
                      <a:gd name="T66" fmla="*/ 141 w 429"/>
                      <a:gd name="T67" fmla="*/ 1 h 364"/>
                      <a:gd name="T68" fmla="*/ 151 w 429"/>
                      <a:gd name="T69" fmla="*/ 1 h 364"/>
                      <a:gd name="T70" fmla="*/ 159 w 429"/>
                      <a:gd name="T71" fmla="*/ 1 h 364"/>
                      <a:gd name="T72" fmla="*/ 167 w 429"/>
                      <a:gd name="T73" fmla="*/ 1 h 364"/>
                      <a:gd name="T74" fmla="*/ 175 w 429"/>
                      <a:gd name="T75" fmla="*/ 1 h 364"/>
                      <a:gd name="T76" fmla="*/ 185 w 429"/>
                      <a:gd name="T77" fmla="*/ 1 h 364"/>
                      <a:gd name="T78" fmla="*/ 193 w 429"/>
                      <a:gd name="T79" fmla="*/ 1 h 364"/>
                      <a:gd name="T80" fmla="*/ 200 w 429"/>
                      <a:gd name="T81" fmla="*/ 1 h 364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429"/>
                      <a:gd name="T124" fmla="*/ 0 h 364"/>
                      <a:gd name="T125" fmla="*/ 429 w 429"/>
                      <a:gd name="T126" fmla="*/ 364 h 364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429" h="364">
                        <a:moveTo>
                          <a:pt x="429" y="312"/>
                        </a:moveTo>
                        <a:lnTo>
                          <a:pt x="409" y="286"/>
                        </a:lnTo>
                        <a:lnTo>
                          <a:pt x="385" y="262"/>
                        </a:lnTo>
                        <a:lnTo>
                          <a:pt x="362" y="237"/>
                        </a:lnTo>
                        <a:lnTo>
                          <a:pt x="338" y="214"/>
                        </a:lnTo>
                        <a:lnTo>
                          <a:pt x="313" y="190"/>
                        </a:lnTo>
                        <a:lnTo>
                          <a:pt x="287" y="168"/>
                        </a:lnTo>
                        <a:lnTo>
                          <a:pt x="261" y="146"/>
                        </a:lnTo>
                        <a:lnTo>
                          <a:pt x="233" y="125"/>
                        </a:lnTo>
                        <a:lnTo>
                          <a:pt x="206" y="106"/>
                        </a:lnTo>
                        <a:lnTo>
                          <a:pt x="177" y="86"/>
                        </a:lnTo>
                        <a:lnTo>
                          <a:pt x="149" y="69"/>
                        </a:lnTo>
                        <a:lnTo>
                          <a:pt x="120" y="52"/>
                        </a:lnTo>
                        <a:lnTo>
                          <a:pt x="90" y="37"/>
                        </a:lnTo>
                        <a:lnTo>
                          <a:pt x="61" y="23"/>
                        </a:lnTo>
                        <a:lnTo>
                          <a:pt x="30" y="11"/>
                        </a:lnTo>
                        <a:lnTo>
                          <a:pt x="0" y="0"/>
                        </a:lnTo>
                        <a:lnTo>
                          <a:pt x="19" y="37"/>
                        </a:lnTo>
                        <a:lnTo>
                          <a:pt x="36" y="77"/>
                        </a:lnTo>
                        <a:lnTo>
                          <a:pt x="55" y="122"/>
                        </a:lnTo>
                        <a:lnTo>
                          <a:pt x="73" y="168"/>
                        </a:lnTo>
                        <a:lnTo>
                          <a:pt x="89" y="216"/>
                        </a:lnTo>
                        <a:lnTo>
                          <a:pt x="105" y="265"/>
                        </a:lnTo>
                        <a:lnTo>
                          <a:pt x="119" y="315"/>
                        </a:lnTo>
                        <a:lnTo>
                          <a:pt x="131" y="364"/>
                        </a:lnTo>
                        <a:lnTo>
                          <a:pt x="151" y="361"/>
                        </a:lnTo>
                        <a:lnTo>
                          <a:pt x="170" y="359"/>
                        </a:lnTo>
                        <a:lnTo>
                          <a:pt x="189" y="356"/>
                        </a:lnTo>
                        <a:lnTo>
                          <a:pt x="208" y="354"/>
                        </a:lnTo>
                        <a:lnTo>
                          <a:pt x="228" y="350"/>
                        </a:lnTo>
                        <a:lnTo>
                          <a:pt x="247" y="348"/>
                        </a:lnTo>
                        <a:lnTo>
                          <a:pt x="265" y="345"/>
                        </a:lnTo>
                        <a:lnTo>
                          <a:pt x="284" y="342"/>
                        </a:lnTo>
                        <a:lnTo>
                          <a:pt x="303" y="338"/>
                        </a:lnTo>
                        <a:lnTo>
                          <a:pt x="322" y="335"/>
                        </a:lnTo>
                        <a:lnTo>
                          <a:pt x="339" y="332"/>
                        </a:lnTo>
                        <a:lnTo>
                          <a:pt x="358" y="328"/>
                        </a:lnTo>
                        <a:lnTo>
                          <a:pt x="375" y="324"/>
                        </a:lnTo>
                        <a:lnTo>
                          <a:pt x="394" y="321"/>
                        </a:lnTo>
                        <a:lnTo>
                          <a:pt x="412" y="316"/>
                        </a:lnTo>
                        <a:lnTo>
                          <a:pt x="429" y="312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4" name="Freeform 23"/>
                  <p:cNvSpPr>
                    <a:spLocks/>
                  </p:cNvSpPr>
                  <p:nvPr/>
                </p:nvSpPr>
                <p:spPr bwMode="auto">
                  <a:xfrm>
                    <a:off x="3069" y="2389"/>
                    <a:ext cx="388" cy="135"/>
                  </a:xfrm>
                  <a:custGeom>
                    <a:avLst/>
                    <a:gdLst>
                      <a:gd name="T0" fmla="*/ 0 w 441"/>
                      <a:gd name="T1" fmla="*/ 1 h 376"/>
                      <a:gd name="T2" fmla="*/ 14 w 441"/>
                      <a:gd name="T3" fmla="*/ 1 h 376"/>
                      <a:gd name="T4" fmla="*/ 29 w 441"/>
                      <a:gd name="T5" fmla="*/ 1 h 376"/>
                      <a:gd name="T6" fmla="*/ 42 w 441"/>
                      <a:gd name="T7" fmla="*/ 1 h 376"/>
                      <a:gd name="T8" fmla="*/ 56 w 441"/>
                      <a:gd name="T9" fmla="*/ 1 h 376"/>
                      <a:gd name="T10" fmla="*/ 71 w 441"/>
                      <a:gd name="T11" fmla="*/ 1 h 376"/>
                      <a:gd name="T12" fmla="*/ 84 w 441"/>
                      <a:gd name="T13" fmla="*/ 1 h 376"/>
                      <a:gd name="T14" fmla="*/ 99 w 441"/>
                      <a:gd name="T15" fmla="*/ 0 h 376"/>
                      <a:gd name="T16" fmla="*/ 111 w 441"/>
                      <a:gd name="T17" fmla="*/ 0 h 376"/>
                      <a:gd name="T18" fmla="*/ 125 w 441"/>
                      <a:gd name="T19" fmla="*/ 0 h 376"/>
                      <a:gd name="T20" fmla="*/ 137 w 441"/>
                      <a:gd name="T21" fmla="*/ 0 h 376"/>
                      <a:gd name="T22" fmla="*/ 150 w 441"/>
                      <a:gd name="T23" fmla="*/ 0 h 376"/>
                      <a:gd name="T24" fmla="*/ 162 w 441"/>
                      <a:gd name="T25" fmla="*/ 0 h 376"/>
                      <a:gd name="T26" fmla="*/ 172 w 441"/>
                      <a:gd name="T27" fmla="*/ 0 h 376"/>
                      <a:gd name="T28" fmla="*/ 184 w 441"/>
                      <a:gd name="T29" fmla="*/ 0 h 376"/>
                      <a:gd name="T30" fmla="*/ 195 w 441"/>
                      <a:gd name="T31" fmla="*/ 0 h 376"/>
                      <a:gd name="T32" fmla="*/ 204 w 441"/>
                      <a:gd name="T33" fmla="*/ 0 h 376"/>
                      <a:gd name="T34" fmla="*/ 196 w 441"/>
                      <a:gd name="T35" fmla="*/ 0 h 376"/>
                      <a:gd name="T36" fmla="*/ 188 w 441"/>
                      <a:gd name="T37" fmla="*/ 0 h 376"/>
                      <a:gd name="T38" fmla="*/ 179 w 441"/>
                      <a:gd name="T39" fmla="*/ 0 h 376"/>
                      <a:gd name="T40" fmla="*/ 172 w 441"/>
                      <a:gd name="T41" fmla="*/ 0 h 376"/>
                      <a:gd name="T42" fmla="*/ 163 w 441"/>
                      <a:gd name="T43" fmla="*/ 0 h 376"/>
                      <a:gd name="T44" fmla="*/ 154 w 441"/>
                      <a:gd name="T45" fmla="*/ 0 h 376"/>
                      <a:gd name="T46" fmla="*/ 145 w 441"/>
                      <a:gd name="T47" fmla="*/ 0 h 376"/>
                      <a:gd name="T48" fmla="*/ 137 w 441"/>
                      <a:gd name="T49" fmla="*/ 0 h 376"/>
                      <a:gd name="T50" fmla="*/ 128 w 441"/>
                      <a:gd name="T51" fmla="*/ 0 h 376"/>
                      <a:gd name="T52" fmla="*/ 119 w 441"/>
                      <a:gd name="T53" fmla="*/ 0 h 376"/>
                      <a:gd name="T54" fmla="*/ 111 w 441"/>
                      <a:gd name="T55" fmla="*/ 0 h 376"/>
                      <a:gd name="T56" fmla="*/ 101 w 441"/>
                      <a:gd name="T57" fmla="*/ 0 h 376"/>
                      <a:gd name="T58" fmla="*/ 93 w 441"/>
                      <a:gd name="T59" fmla="*/ 0 h 376"/>
                      <a:gd name="T60" fmla="*/ 83 w 441"/>
                      <a:gd name="T61" fmla="*/ 0 h 376"/>
                      <a:gd name="T62" fmla="*/ 75 w 441"/>
                      <a:gd name="T63" fmla="*/ 0 h 376"/>
                      <a:gd name="T64" fmla="*/ 65 w 441"/>
                      <a:gd name="T65" fmla="*/ 0 h 376"/>
                      <a:gd name="T66" fmla="*/ 60 w 441"/>
                      <a:gd name="T67" fmla="*/ 0 h 376"/>
                      <a:gd name="T68" fmla="*/ 53 w 441"/>
                      <a:gd name="T69" fmla="*/ 0 h 376"/>
                      <a:gd name="T70" fmla="*/ 44 w 441"/>
                      <a:gd name="T71" fmla="*/ 0 h 376"/>
                      <a:gd name="T72" fmla="*/ 37 w 441"/>
                      <a:gd name="T73" fmla="*/ 0 h 376"/>
                      <a:gd name="T74" fmla="*/ 27 w 441"/>
                      <a:gd name="T75" fmla="*/ 0 h 376"/>
                      <a:gd name="T76" fmla="*/ 18 w 441"/>
                      <a:gd name="T77" fmla="*/ 1 h 376"/>
                      <a:gd name="T78" fmla="*/ 9 w 441"/>
                      <a:gd name="T79" fmla="*/ 1 h 376"/>
                      <a:gd name="T80" fmla="*/ 0 w 441"/>
                      <a:gd name="T81" fmla="*/ 1 h 37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441"/>
                      <a:gd name="T124" fmla="*/ 0 h 376"/>
                      <a:gd name="T125" fmla="*/ 441 w 441"/>
                      <a:gd name="T126" fmla="*/ 376 h 376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441" h="376">
                        <a:moveTo>
                          <a:pt x="0" y="376"/>
                        </a:moveTo>
                        <a:lnTo>
                          <a:pt x="31" y="365"/>
                        </a:lnTo>
                        <a:lnTo>
                          <a:pt x="61" y="352"/>
                        </a:lnTo>
                        <a:lnTo>
                          <a:pt x="92" y="338"/>
                        </a:lnTo>
                        <a:lnTo>
                          <a:pt x="122" y="322"/>
                        </a:lnTo>
                        <a:lnTo>
                          <a:pt x="152" y="305"/>
                        </a:lnTo>
                        <a:lnTo>
                          <a:pt x="182" y="286"/>
                        </a:lnTo>
                        <a:lnTo>
                          <a:pt x="211" y="266"/>
                        </a:lnTo>
                        <a:lnTo>
                          <a:pt x="239" y="246"/>
                        </a:lnTo>
                        <a:lnTo>
                          <a:pt x="268" y="223"/>
                        </a:lnTo>
                        <a:lnTo>
                          <a:pt x="296" y="200"/>
                        </a:lnTo>
                        <a:lnTo>
                          <a:pt x="322" y="177"/>
                        </a:lnTo>
                        <a:lnTo>
                          <a:pt x="348" y="153"/>
                        </a:lnTo>
                        <a:lnTo>
                          <a:pt x="373" y="129"/>
                        </a:lnTo>
                        <a:lnTo>
                          <a:pt x="397" y="103"/>
                        </a:lnTo>
                        <a:lnTo>
                          <a:pt x="419" y="78"/>
                        </a:lnTo>
                        <a:lnTo>
                          <a:pt x="441" y="52"/>
                        </a:lnTo>
                        <a:lnTo>
                          <a:pt x="423" y="49"/>
                        </a:lnTo>
                        <a:lnTo>
                          <a:pt x="406" y="44"/>
                        </a:lnTo>
                        <a:lnTo>
                          <a:pt x="387" y="40"/>
                        </a:lnTo>
                        <a:lnTo>
                          <a:pt x="369" y="37"/>
                        </a:lnTo>
                        <a:lnTo>
                          <a:pt x="351" y="33"/>
                        </a:lnTo>
                        <a:lnTo>
                          <a:pt x="332" y="29"/>
                        </a:lnTo>
                        <a:lnTo>
                          <a:pt x="313" y="27"/>
                        </a:lnTo>
                        <a:lnTo>
                          <a:pt x="294" y="23"/>
                        </a:lnTo>
                        <a:lnTo>
                          <a:pt x="276" y="19"/>
                        </a:lnTo>
                        <a:lnTo>
                          <a:pt x="257" y="17"/>
                        </a:lnTo>
                        <a:lnTo>
                          <a:pt x="238" y="13"/>
                        </a:lnTo>
                        <a:lnTo>
                          <a:pt x="218" y="11"/>
                        </a:lnTo>
                        <a:lnTo>
                          <a:pt x="200" y="8"/>
                        </a:lnTo>
                        <a:lnTo>
                          <a:pt x="180" y="5"/>
                        </a:lnTo>
                        <a:lnTo>
                          <a:pt x="161" y="2"/>
                        </a:lnTo>
                        <a:lnTo>
                          <a:pt x="141" y="0"/>
                        </a:lnTo>
                        <a:lnTo>
                          <a:pt x="129" y="50"/>
                        </a:lnTo>
                        <a:lnTo>
                          <a:pt x="114" y="100"/>
                        </a:lnTo>
                        <a:lnTo>
                          <a:pt x="96" y="152"/>
                        </a:lnTo>
                        <a:lnTo>
                          <a:pt x="78" y="201"/>
                        </a:lnTo>
                        <a:lnTo>
                          <a:pt x="59" y="250"/>
                        </a:lnTo>
                        <a:lnTo>
                          <a:pt x="39" y="296"/>
                        </a:lnTo>
                        <a:lnTo>
                          <a:pt x="19" y="338"/>
                        </a:lnTo>
                        <a:lnTo>
                          <a:pt x="0" y="376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5" name="Freeform 24"/>
                  <p:cNvSpPr>
                    <a:spLocks/>
                  </p:cNvSpPr>
                  <p:nvPr/>
                </p:nvSpPr>
                <p:spPr bwMode="auto">
                  <a:xfrm>
                    <a:off x="3217" y="2186"/>
                    <a:ext cx="449" cy="178"/>
                  </a:xfrm>
                  <a:custGeom>
                    <a:avLst/>
                    <a:gdLst>
                      <a:gd name="T0" fmla="*/ 18 w 508"/>
                      <a:gd name="T1" fmla="*/ 0 h 497"/>
                      <a:gd name="T2" fmla="*/ 17 w 508"/>
                      <a:gd name="T3" fmla="*/ 0 h 497"/>
                      <a:gd name="T4" fmla="*/ 16 w 508"/>
                      <a:gd name="T5" fmla="*/ 0 h 497"/>
                      <a:gd name="T6" fmla="*/ 15 w 508"/>
                      <a:gd name="T7" fmla="*/ 0 h 497"/>
                      <a:gd name="T8" fmla="*/ 11 w 508"/>
                      <a:gd name="T9" fmla="*/ 0 h 497"/>
                      <a:gd name="T10" fmla="*/ 10 w 508"/>
                      <a:gd name="T11" fmla="*/ 1 h 497"/>
                      <a:gd name="T12" fmla="*/ 7 w 508"/>
                      <a:gd name="T13" fmla="*/ 1 h 497"/>
                      <a:gd name="T14" fmla="*/ 4 w 508"/>
                      <a:gd name="T15" fmla="*/ 1 h 497"/>
                      <a:gd name="T16" fmla="*/ 0 w 508"/>
                      <a:gd name="T17" fmla="*/ 1 h 497"/>
                      <a:gd name="T18" fmla="*/ 11 w 508"/>
                      <a:gd name="T19" fmla="*/ 1 h 497"/>
                      <a:gd name="T20" fmla="*/ 23 w 508"/>
                      <a:gd name="T21" fmla="*/ 1 h 497"/>
                      <a:gd name="T22" fmla="*/ 34 w 508"/>
                      <a:gd name="T23" fmla="*/ 1 h 497"/>
                      <a:gd name="T24" fmla="*/ 44 w 508"/>
                      <a:gd name="T25" fmla="*/ 1 h 497"/>
                      <a:gd name="T26" fmla="*/ 56 w 508"/>
                      <a:gd name="T27" fmla="*/ 1 h 497"/>
                      <a:gd name="T28" fmla="*/ 66 w 508"/>
                      <a:gd name="T29" fmla="*/ 1 h 497"/>
                      <a:gd name="T30" fmla="*/ 77 w 508"/>
                      <a:gd name="T31" fmla="*/ 1 h 497"/>
                      <a:gd name="T32" fmla="*/ 88 w 508"/>
                      <a:gd name="T33" fmla="*/ 1 h 497"/>
                      <a:gd name="T34" fmla="*/ 98 w 508"/>
                      <a:gd name="T35" fmla="*/ 1 h 497"/>
                      <a:gd name="T36" fmla="*/ 110 w 508"/>
                      <a:gd name="T37" fmla="*/ 1 h 497"/>
                      <a:gd name="T38" fmla="*/ 119 w 508"/>
                      <a:gd name="T39" fmla="*/ 1 h 497"/>
                      <a:gd name="T40" fmla="*/ 130 w 508"/>
                      <a:gd name="T41" fmla="*/ 1 h 497"/>
                      <a:gd name="T42" fmla="*/ 141 w 508"/>
                      <a:gd name="T43" fmla="*/ 1 h 497"/>
                      <a:gd name="T44" fmla="*/ 151 w 508"/>
                      <a:gd name="T45" fmla="*/ 1 h 497"/>
                      <a:gd name="T46" fmla="*/ 161 w 508"/>
                      <a:gd name="T47" fmla="*/ 1 h 497"/>
                      <a:gd name="T48" fmla="*/ 171 w 508"/>
                      <a:gd name="T49" fmla="*/ 1 h 497"/>
                      <a:gd name="T50" fmla="*/ 186 w 508"/>
                      <a:gd name="T51" fmla="*/ 1 h 497"/>
                      <a:gd name="T52" fmla="*/ 199 w 508"/>
                      <a:gd name="T53" fmla="*/ 1 h 497"/>
                      <a:gd name="T54" fmla="*/ 211 w 508"/>
                      <a:gd name="T55" fmla="*/ 1 h 497"/>
                      <a:gd name="T56" fmla="*/ 220 w 508"/>
                      <a:gd name="T57" fmla="*/ 0 h 497"/>
                      <a:gd name="T58" fmla="*/ 229 w 508"/>
                      <a:gd name="T59" fmla="*/ 0 h 497"/>
                      <a:gd name="T60" fmla="*/ 235 w 508"/>
                      <a:gd name="T61" fmla="*/ 0 h 497"/>
                      <a:gd name="T62" fmla="*/ 239 w 508"/>
                      <a:gd name="T63" fmla="*/ 0 h 497"/>
                      <a:gd name="T64" fmla="*/ 242 w 508"/>
                      <a:gd name="T65" fmla="*/ 0 h 497"/>
                      <a:gd name="T66" fmla="*/ 18 w 508"/>
                      <a:gd name="T67" fmla="*/ 0 h 497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508"/>
                      <a:gd name="T103" fmla="*/ 0 h 497"/>
                      <a:gd name="T104" fmla="*/ 508 w 508"/>
                      <a:gd name="T105" fmla="*/ 497 h 497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508" h="497">
                        <a:moveTo>
                          <a:pt x="37" y="0"/>
                        </a:moveTo>
                        <a:lnTo>
                          <a:pt x="35" y="54"/>
                        </a:lnTo>
                        <a:lnTo>
                          <a:pt x="33" y="109"/>
                        </a:lnTo>
                        <a:lnTo>
                          <a:pt x="30" y="163"/>
                        </a:lnTo>
                        <a:lnTo>
                          <a:pt x="25" y="217"/>
                        </a:lnTo>
                        <a:lnTo>
                          <a:pt x="21" y="270"/>
                        </a:lnTo>
                        <a:lnTo>
                          <a:pt x="14" y="323"/>
                        </a:lnTo>
                        <a:lnTo>
                          <a:pt x="7" y="376"/>
                        </a:lnTo>
                        <a:lnTo>
                          <a:pt x="0" y="428"/>
                        </a:lnTo>
                        <a:lnTo>
                          <a:pt x="23" y="431"/>
                        </a:lnTo>
                        <a:lnTo>
                          <a:pt x="47" y="434"/>
                        </a:lnTo>
                        <a:lnTo>
                          <a:pt x="70" y="438"/>
                        </a:lnTo>
                        <a:lnTo>
                          <a:pt x="93" y="441"/>
                        </a:lnTo>
                        <a:lnTo>
                          <a:pt x="116" y="445"/>
                        </a:lnTo>
                        <a:lnTo>
                          <a:pt x="139" y="449"/>
                        </a:lnTo>
                        <a:lnTo>
                          <a:pt x="162" y="452"/>
                        </a:lnTo>
                        <a:lnTo>
                          <a:pt x="185" y="457"/>
                        </a:lnTo>
                        <a:lnTo>
                          <a:pt x="207" y="461"/>
                        </a:lnTo>
                        <a:lnTo>
                          <a:pt x="229" y="466"/>
                        </a:lnTo>
                        <a:lnTo>
                          <a:pt x="251" y="471"/>
                        </a:lnTo>
                        <a:lnTo>
                          <a:pt x="273" y="476"/>
                        </a:lnTo>
                        <a:lnTo>
                          <a:pt x="295" y="481"/>
                        </a:lnTo>
                        <a:lnTo>
                          <a:pt x="316" y="485"/>
                        </a:lnTo>
                        <a:lnTo>
                          <a:pt x="338" y="492"/>
                        </a:lnTo>
                        <a:lnTo>
                          <a:pt x="359" y="497"/>
                        </a:lnTo>
                        <a:lnTo>
                          <a:pt x="390" y="441"/>
                        </a:lnTo>
                        <a:lnTo>
                          <a:pt x="417" y="383"/>
                        </a:lnTo>
                        <a:lnTo>
                          <a:pt x="441" y="324"/>
                        </a:lnTo>
                        <a:lnTo>
                          <a:pt x="462" y="263"/>
                        </a:lnTo>
                        <a:lnTo>
                          <a:pt x="479" y="199"/>
                        </a:lnTo>
                        <a:lnTo>
                          <a:pt x="493" y="135"/>
                        </a:lnTo>
                        <a:lnTo>
                          <a:pt x="502" y="68"/>
                        </a:lnTo>
                        <a:lnTo>
                          <a:pt x="508" y="0"/>
                        </a:lnTo>
                        <a:lnTo>
                          <a:pt x="37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6" name="Freeform 25"/>
                  <p:cNvSpPr>
                    <a:spLocks/>
                  </p:cNvSpPr>
                  <p:nvPr/>
                </p:nvSpPr>
                <p:spPr bwMode="auto">
                  <a:xfrm rot="418631">
                    <a:off x="2371" y="2544"/>
                    <a:ext cx="1171" cy="158"/>
                  </a:xfrm>
                  <a:custGeom>
                    <a:avLst/>
                    <a:gdLst>
                      <a:gd name="T0" fmla="*/ 0 w 2835"/>
                      <a:gd name="T1" fmla="*/ 0 h 703"/>
                      <a:gd name="T2" fmla="*/ 2 w 2835"/>
                      <a:gd name="T3" fmla="*/ 0 h 703"/>
                      <a:gd name="T4" fmla="*/ 5 w 2835"/>
                      <a:gd name="T5" fmla="*/ 0 h 703"/>
                      <a:gd name="T6" fmla="*/ 7 w 2835"/>
                      <a:gd name="T7" fmla="*/ 0 h 703"/>
                      <a:gd name="T8" fmla="*/ 10 w 2835"/>
                      <a:gd name="T9" fmla="*/ 0 h 703"/>
                      <a:gd name="T10" fmla="*/ 12 w 2835"/>
                      <a:gd name="T11" fmla="*/ 0 h 703"/>
                      <a:gd name="T12" fmla="*/ 14 w 2835"/>
                      <a:gd name="T13" fmla="*/ 0 h 703"/>
                      <a:gd name="T14" fmla="*/ 14 w 2835"/>
                      <a:gd name="T15" fmla="*/ 0 h 703"/>
                      <a:gd name="T16" fmla="*/ 12 w 2835"/>
                      <a:gd name="T17" fmla="*/ 0 h 703"/>
                      <a:gd name="T18" fmla="*/ 9 w 2835"/>
                      <a:gd name="T19" fmla="*/ 0 h 703"/>
                      <a:gd name="T20" fmla="*/ 6 w 2835"/>
                      <a:gd name="T21" fmla="*/ 0 h 703"/>
                      <a:gd name="T22" fmla="*/ 4 w 2835"/>
                      <a:gd name="T23" fmla="*/ 0 h 703"/>
                      <a:gd name="T24" fmla="*/ 2 w 2835"/>
                      <a:gd name="T25" fmla="*/ 0 h 703"/>
                      <a:gd name="T26" fmla="*/ 1 w 2835"/>
                      <a:gd name="T27" fmla="*/ 0 h 703"/>
                      <a:gd name="T28" fmla="*/ 0 w 2835"/>
                      <a:gd name="T29" fmla="*/ 0 h 703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w 2835"/>
                      <a:gd name="T46" fmla="*/ 0 h 703"/>
                      <a:gd name="T47" fmla="*/ 2835 w 2835"/>
                      <a:gd name="T48" fmla="*/ 703 h 703"/>
                    </a:gdLst>
                    <a:ahLst/>
                    <a:cxnLst>
                      <a:cxn ang="T30">
                        <a:pos x="T0" y="T1"/>
                      </a:cxn>
                      <a:cxn ang="T31">
                        <a:pos x="T2" y="T3"/>
                      </a:cxn>
                      <a:cxn ang="T32">
                        <a:pos x="T4" y="T5"/>
                      </a:cxn>
                      <a:cxn ang="T33">
                        <a:pos x="T6" y="T7"/>
                      </a:cxn>
                      <a:cxn ang="T34">
                        <a:pos x="T8" y="T9"/>
                      </a:cxn>
                      <a:cxn ang="T35">
                        <a:pos x="T10" y="T11"/>
                      </a:cxn>
                      <a:cxn ang="T36">
                        <a:pos x="T12" y="T13"/>
                      </a:cxn>
                      <a:cxn ang="T37">
                        <a:pos x="T14" y="T15"/>
                      </a:cxn>
                      <a:cxn ang="T38">
                        <a:pos x="T16" y="T17"/>
                      </a:cxn>
                      <a:cxn ang="T39">
                        <a:pos x="T18" y="T19"/>
                      </a:cxn>
                      <a:cxn ang="T40">
                        <a:pos x="T20" y="T21"/>
                      </a:cxn>
                      <a:cxn ang="T41">
                        <a:pos x="T22" y="T23"/>
                      </a:cxn>
                      <a:cxn ang="T42">
                        <a:pos x="T24" y="T25"/>
                      </a:cxn>
                      <a:cxn ang="T43">
                        <a:pos x="T26" y="T27"/>
                      </a:cxn>
                      <a:cxn ang="T44">
                        <a:pos x="T28" y="T29"/>
                      </a:cxn>
                    </a:cxnLst>
                    <a:rect l="T45" t="T46" r="T47" b="T48"/>
                    <a:pathLst>
                      <a:path w="2835" h="703">
                        <a:moveTo>
                          <a:pt x="45" y="318"/>
                        </a:moveTo>
                        <a:cubicBezTo>
                          <a:pt x="90" y="288"/>
                          <a:pt x="264" y="144"/>
                          <a:pt x="408" y="91"/>
                        </a:cubicBezTo>
                        <a:cubicBezTo>
                          <a:pt x="552" y="38"/>
                          <a:pt x="741" y="0"/>
                          <a:pt x="907" y="0"/>
                        </a:cubicBezTo>
                        <a:cubicBezTo>
                          <a:pt x="1073" y="0"/>
                          <a:pt x="1232" y="38"/>
                          <a:pt x="1406" y="91"/>
                        </a:cubicBezTo>
                        <a:cubicBezTo>
                          <a:pt x="1580" y="144"/>
                          <a:pt x="1800" y="273"/>
                          <a:pt x="1951" y="318"/>
                        </a:cubicBezTo>
                        <a:cubicBezTo>
                          <a:pt x="2102" y="363"/>
                          <a:pt x="2177" y="401"/>
                          <a:pt x="2313" y="363"/>
                        </a:cubicBezTo>
                        <a:cubicBezTo>
                          <a:pt x="2449" y="325"/>
                          <a:pt x="2699" y="114"/>
                          <a:pt x="2767" y="91"/>
                        </a:cubicBezTo>
                        <a:cubicBezTo>
                          <a:pt x="2835" y="68"/>
                          <a:pt x="2790" y="136"/>
                          <a:pt x="2722" y="227"/>
                        </a:cubicBezTo>
                        <a:cubicBezTo>
                          <a:pt x="2654" y="318"/>
                          <a:pt x="2503" y="567"/>
                          <a:pt x="2359" y="635"/>
                        </a:cubicBezTo>
                        <a:cubicBezTo>
                          <a:pt x="2215" y="703"/>
                          <a:pt x="2049" y="688"/>
                          <a:pt x="1860" y="635"/>
                        </a:cubicBezTo>
                        <a:cubicBezTo>
                          <a:pt x="1671" y="582"/>
                          <a:pt x="1406" y="386"/>
                          <a:pt x="1225" y="318"/>
                        </a:cubicBezTo>
                        <a:cubicBezTo>
                          <a:pt x="1044" y="250"/>
                          <a:pt x="915" y="242"/>
                          <a:pt x="771" y="227"/>
                        </a:cubicBezTo>
                        <a:cubicBezTo>
                          <a:pt x="627" y="212"/>
                          <a:pt x="469" y="220"/>
                          <a:pt x="363" y="227"/>
                        </a:cubicBezTo>
                        <a:cubicBezTo>
                          <a:pt x="257" y="234"/>
                          <a:pt x="189" y="249"/>
                          <a:pt x="136" y="272"/>
                        </a:cubicBezTo>
                        <a:cubicBezTo>
                          <a:pt x="83" y="295"/>
                          <a:pt x="0" y="348"/>
                          <a:pt x="45" y="318"/>
                        </a:cubicBezTo>
                        <a:close/>
                      </a:path>
                    </a:pathLst>
                  </a:custGeom>
                  <a:solidFill>
                    <a:srgbClr val="000066"/>
                  </a:solidFill>
                  <a:ln w="9525">
                    <a:solidFill>
                      <a:srgbClr val="000066"/>
                    </a:solidFill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</p:grpSp>
            <p:sp>
              <p:nvSpPr>
                <p:cNvPr id="11" name="Freeform 29"/>
                <p:cNvSpPr>
                  <a:spLocks/>
                </p:cNvSpPr>
                <p:nvPr/>
              </p:nvSpPr>
              <p:spPr bwMode="auto">
                <a:xfrm>
                  <a:off x="2477" y="1526"/>
                  <a:ext cx="841" cy="1028"/>
                </a:xfrm>
                <a:custGeom>
                  <a:avLst/>
                  <a:gdLst>
                    <a:gd name="T0" fmla="*/ 0 w 1224"/>
                    <a:gd name="T1" fmla="*/ 43 h 1678"/>
                    <a:gd name="T2" fmla="*/ 52 w 1224"/>
                    <a:gd name="T3" fmla="*/ 70 h 1678"/>
                    <a:gd name="T4" fmla="*/ 129 w 1224"/>
                    <a:gd name="T5" fmla="*/ 0 h 1678"/>
                    <a:gd name="T6" fmla="*/ 52 w 1224"/>
                    <a:gd name="T7" fmla="*/ 89 h 1678"/>
                    <a:gd name="T8" fmla="*/ 0 w 1224"/>
                    <a:gd name="T9" fmla="*/ 43 h 16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24"/>
                    <a:gd name="T16" fmla="*/ 0 h 1678"/>
                    <a:gd name="T17" fmla="*/ 1224 w 1224"/>
                    <a:gd name="T18" fmla="*/ 1678 h 16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24" h="1678">
                      <a:moveTo>
                        <a:pt x="0" y="816"/>
                      </a:moveTo>
                      <a:lnTo>
                        <a:pt x="499" y="1315"/>
                      </a:lnTo>
                      <a:lnTo>
                        <a:pt x="1224" y="0"/>
                      </a:lnTo>
                      <a:lnTo>
                        <a:pt x="499" y="1678"/>
                      </a:lnTo>
                      <a:lnTo>
                        <a:pt x="0" y="816"/>
                      </a:lnTo>
                      <a:close/>
                    </a:path>
                  </a:pathLst>
                </a:custGeom>
                <a:solidFill>
                  <a:srgbClr val="CC3300"/>
                </a:solidFill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txBody>
                <a:bodyPr/>
                <a:lstStyle/>
                <a:p>
                  <a:pPr>
                    <a:defRPr/>
                  </a:pPr>
                  <a:endParaRPr lang="id-ID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875200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285" y="763511"/>
            <a:ext cx="8229600" cy="712582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2000" b="1" dirty="0" err="1"/>
              <a:t>Permenristekdikti</a:t>
            </a:r>
            <a:r>
              <a:rPr lang="en-US" sz="2000" b="1" dirty="0"/>
              <a:t> No </a:t>
            </a:r>
            <a:r>
              <a:rPr lang="en-US" sz="2000" b="1" dirty="0" smtClean="0"/>
              <a:t>32 </a:t>
            </a:r>
            <a:r>
              <a:rPr lang="en-US" sz="2000" b="1" dirty="0" err="1"/>
              <a:t>Tahun</a:t>
            </a:r>
            <a:r>
              <a:rPr lang="en-US" sz="2000" b="1" dirty="0"/>
              <a:t> </a:t>
            </a:r>
            <a:r>
              <a:rPr lang="en-US" sz="2000" b="1" dirty="0" smtClean="0"/>
              <a:t>2016 </a:t>
            </a:r>
            <a:r>
              <a:rPr lang="en-US" sz="2000" b="1" dirty="0" err="1"/>
              <a:t>tentang</a:t>
            </a:r>
            <a:r>
              <a:rPr lang="en-US" sz="2000" b="1" dirty="0"/>
              <a:t> </a:t>
            </a:r>
            <a:br>
              <a:rPr lang="en-US" sz="2000" b="1" dirty="0"/>
            </a:br>
            <a:r>
              <a:rPr lang="en-US" sz="2000" b="1" dirty="0" err="1" smtClean="0"/>
              <a:t>Akreditasi</a:t>
            </a:r>
            <a:r>
              <a:rPr lang="en-US" sz="2000" b="1" dirty="0" smtClean="0"/>
              <a:t> Program </a:t>
            </a:r>
            <a:r>
              <a:rPr lang="en-US" sz="2000" b="1" dirty="0" err="1" smtClean="0"/>
              <a:t>Studi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dan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Perguruan</a:t>
            </a:r>
            <a:r>
              <a:rPr lang="en-US" sz="2000" b="1" dirty="0" smtClean="0"/>
              <a:t> Tinggi</a:t>
            </a:r>
            <a:endParaRPr lang="en-US" sz="2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285" y="1412776"/>
            <a:ext cx="8229600" cy="5826753"/>
          </a:xfrm>
        </p:spPr>
        <p:txBody>
          <a:bodyPr>
            <a:no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nl-NL" sz="1500" dirty="0"/>
              <a:t>Pasal 10 Tugas dan wewenang BAN-PT: </a:t>
            </a:r>
          </a:p>
          <a:p>
            <a:pPr marL="228600" indent="-228600">
              <a:lnSpc>
                <a:spcPct val="90000"/>
              </a:lnSpc>
              <a:buNone/>
            </a:pPr>
            <a:r>
              <a:rPr lang="en-US" sz="1500" dirty="0"/>
              <a:t>a. </a:t>
            </a:r>
            <a:r>
              <a:rPr lang="en-US" sz="1500" dirty="0" smtClean="0"/>
              <a:t> </a:t>
            </a:r>
            <a:r>
              <a:rPr lang="en-US" sz="1500" dirty="0" err="1" smtClean="0"/>
              <a:t>mengembangkan</a:t>
            </a:r>
            <a:r>
              <a:rPr lang="en-US" sz="1500" dirty="0" smtClean="0"/>
              <a:t> </a:t>
            </a:r>
            <a:r>
              <a:rPr lang="en-US" sz="1500" dirty="0" err="1"/>
              <a:t>sistem</a:t>
            </a:r>
            <a:r>
              <a:rPr lang="en-US" sz="1500" dirty="0"/>
              <a:t> </a:t>
            </a:r>
            <a:r>
              <a:rPr lang="en-US" sz="1500" dirty="0" err="1"/>
              <a:t>akreditasi</a:t>
            </a:r>
            <a:r>
              <a:rPr lang="en-US" sz="1500" dirty="0"/>
              <a:t> Program </a:t>
            </a:r>
            <a:r>
              <a:rPr lang="en-US" sz="1500" dirty="0" err="1"/>
              <a:t>Studi</a:t>
            </a:r>
            <a:r>
              <a:rPr lang="en-US" sz="1500" dirty="0"/>
              <a:t> </a:t>
            </a:r>
            <a:r>
              <a:rPr lang="en-US" sz="1500" dirty="0" err="1"/>
              <a:t>dan</a:t>
            </a:r>
            <a:r>
              <a:rPr lang="en-US" sz="1500" dirty="0"/>
              <a:t> </a:t>
            </a:r>
            <a:r>
              <a:rPr lang="en-US" sz="1500" dirty="0" err="1"/>
              <a:t>Perguruan</a:t>
            </a:r>
            <a:r>
              <a:rPr lang="en-US" sz="1500" dirty="0"/>
              <a:t> Tinggi </a:t>
            </a:r>
            <a:r>
              <a:rPr lang="en-US" sz="1500" dirty="0" err="1"/>
              <a:t>selaras</a:t>
            </a:r>
            <a:r>
              <a:rPr lang="en-US" sz="1500" dirty="0"/>
              <a:t> </a:t>
            </a:r>
            <a:r>
              <a:rPr lang="en-US" sz="1500" dirty="0" err="1"/>
              <a:t>dengan</a:t>
            </a:r>
            <a:r>
              <a:rPr lang="en-US" sz="1500" dirty="0"/>
              <a:t> </a:t>
            </a:r>
            <a:r>
              <a:rPr lang="en-US" sz="1500" dirty="0" err="1"/>
              <a:t>kebijakan</a:t>
            </a:r>
            <a:r>
              <a:rPr lang="en-US" sz="1500" dirty="0"/>
              <a:t> </a:t>
            </a:r>
            <a:r>
              <a:rPr lang="en-US" sz="1500" dirty="0" err="1"/>
              <a:t>pengembangan</a:t>
            </a:r>
            <a:r>
              <a:rPr lang="en-US" sz="1500" dirty="0"/>
              <a:t> </a:t>
            </a:r>
            <a:r>
              <a:rPr lang="en-US" sz="1500" dirty="0" err="1"/>
              <a:t>pendidikan</a:t>
            </a:r>
            <a:r>
              <a:rPr lang="en-US" sz="1500" dirty="0"/>
              <a:t> </a:t>
            </a:r>
            <a:r>
              <a:rPr lang="en-US" sz="1500" dirty="0" err="1"/>
              <a:t>tinggi</a:t>
            </a:r>
            <a:r>
              <a:rPr lang="en-US" sz="1500" dirty="0"/>
              <a:t>; </a:t>
            </a:r>
          </a:p>
          <a:p>
            <a:pPr marL="228600" indent="-228600">
              <a:lnSpc>
                <a:spcPct val="90000"/>
              </a:lnSpc>
              <a:buNone/>
            </a:pPr>
            <a:r>
              <a:rPr lang="en-US" sz="1500" dirty="0"/>
              <a:t>b. </a:t>
            </a:r>
            <a:r>
              <a:rPr lang="en-US" sz="1500" dirty="0" smtClean="0"/>
              <a:t> </a:t>
            </a:r>
            <a:r>
              <a:rPr lang="en-US" sz="1500" dirty="0" err="1" smtClean="0"/>
              <a:t>menyusun</a:t>
            </a:r>
            <a:r>
              <a:rPr lang="en-US" sz="1500" dirty="0" smtClean="0"/>
              <a:t> </a:t>
            </a:r>
            <a:r>
              <a:rPr lang="en-US" sz="1500" dirty="0" err="1"/>
              <a:t>dan</a:t>
            </a:r>
            <a:r>
              <a:rPr lang="en-US" sz="1500" dirty="0"/>
              <a:t> </a:t>
            </a:r>
            <a:r>
              <a:rPr lang="en-US" sz="1500" dirty="0" err="1"/>
              <a:t>menetapkan</a:t>
            </a:r>
            <a:r>
              <a:rPr lang="en-US" sz="1500" dirty="0"/>
              <a:t> </a:t>
            </a:r>
            <a:r>
              <a:rPr lang="en-US" sz="1500" dirty="0" err="1"/>
              <a:t>instrumen</a:t>
            </a:r>
            <a:r>
              <a:rPr lang="en-US" sz="1500" dirty="0"/>
              <a:t> </a:t>
            </a:r>
            <a:r>
              <a:rPr lang="en-US" sz="1500" dirty="0" err="1"/>
              <a:t>akreditasi</a:t>
            </a:r>
            <a:r>
              <a:rPr lang="en-US" sz="1500" dirty="0"/>
              <a:t> </a:t>
            </a:r>
            <a:r>
              <a:rPr lang="en-US" sz="1500" dirty="0" err="1"/>
              <a:t>Perguruan</a:t>
            </a:r>
            <a:r>
              <a:rPr lang="en-US" sz="1500" dirty="0"/>
              <a:t> Tinggi </a:t>
            </a:r>
            <a:r>
              <a:rPr lang="en-US" sz="1500" dirty="0" err="1"/>
              <a:t>berdasarkan</a:t>
            </a:r>
            <a:r>
              <a:rPr lang="en-US" sz="1500" dirty="0"/>
              <a:t> </a:t>
            </a:r>
            <a:r>
              <a:rPr lang="en-US" sz="1500" dirty="0" err="1"/>
              <a:t>Standar</a:t>
            </a:r>
            <a:r>
              <a:rPr lang="en-US" sz="1500" dirty="0"/>
              <a:t> </a:t>
            </a:r>
            <a:r>
              <a:rPr lang="en-US" sz="1500" dirty="0" err="1"/>
              <a:t>Pendidikan</a:t>
            </a:r>
            <a:r>
              <a:rPr lang="en-US" sz="1500" dirty="0"/>
              <a:t> Tinggi; </a:t>
            </a:r>
          </a:p>
          <a:p>
            <a:pPr marL="228600" indent="-228600">
              <a:lnSpc>
                <a:spcPct val="90000"/>
              </a:lnSpc>
              <a:buNone/>
            </a:pPr>
            <a:r>
              <a:rPr lang="fi-FI" sz="1500" dirty="0"/>
              <a:t>c. </a:t>
            </a:r>
            <a:r>
              <a:rPr lang="fi-FI" sz="1500" dirty="0" smtClean="0"/>
              <a:t> melakukan </a:t>
            </a:r>
            <a:r>
              <a:rPr lang="fi-FI" sz="1500" dirty="0"/>
              <a:t>akreditasi Perguruan Tinggi; </a:t>
            </a:r>
          </a:p>
          <a:p>
            <a:pPr marL="228600" indent="-228600">
              <a:lnSpc>
                <a:spcPct val="90000"/>
              </a:lnSpc>
              <a:buNone/>
            </a:pPr>
            <a:r>
              <a:rPr lang="en-US" sz="1500" dirty="0"/>
              <a:t>d. </a:t>
            </a:r>
            <a:r>
              <a:rPr lang="en-US" sz="1500" dirty="0" smtClean="0"/>
              <a:t> </a:t>
            </a:r>
            <a:r>
              <a:rPr lang="en-US" sz="1500" dirty="0" err="1" smtClean="0"/>
              <a:t>menerbitkan</a:t>
            </a:r>
            <a:r>
              <a:rPr lang="en-US" sz="1500" dirty="0"/>
              <a:t>, </a:t>
            </a:r>
            <a:r>
              <a:rPr lang="en-US" sz="1500" dirty="0" err="1"/>
              <a:t>mengubah</a:t>
            </a:r>
            <a:r>
              <a:rPr lang="en-US" sz="1500" dirty="0"/>
              <a:t>, atau </a:t>
            </a:r>
            <a:r>
              <a:rPr lang="en-US" sz="1500" dirty="0" err="1"/>
              <a:t>mencabut</a:t>
            </a:r>
            <a:r>
              <a:rPr lang="en-US" sz="1500" dirty="0"/>
              <a:t> </a:t>
            </a:r>
            <a:r>
              <a:rPr lang="en-US" sz="1500" dirty="0" err="1"/>
              <a:t>keputusan</a:t>
            </a:r>
            <a:r>
              <a:rPr lang="en-US" sz="1500" dirty="0"/>
              <a:t> </a:t>
            </a:r>
            <a:r>
              <a:rPr lang="en-US" sz="1500" dirty="0" err="1"/>
              <a:t>tentang</a:t>
            </a:r>
            <a:r>
              <a:rPr lang="en-US" sz="1500" dirty="0"/>
              <a:t> status </a:t>
            </a:r>
            <a:r>
              <a:rPr lang="en-US" sz="1500" dirty="0" err="1"/>
              <a:t>akreditasi</a:t>
            </a:r>
            <a:r>
              <a:rPr lang="en-US" sz="1500" dirty="0"/>
              <a:t> </a:t>
            </a:r>
            <a:r>
              <a:rPr lang="en-US" sz="1500" dirty="0" err="1"/>
              <a:t>dan</a:t>
            </a:r>
            <a:r>
              <a:rPr lang="en-US" sz="1500" dirty="0"/>
              <a:t> </a:t>
            </a:r>
            <a:r>
              <a:rPr lang="en-US" sz="1500" dirty="0" err="1"/>
              <a:t>peringkat</a:t>
            </a:r>
            <a:r>
              <a:rPr lang="en-US" sz="1500" dirty="0"/>
              <a:t> </a:t>
            </a:r>
            <a:r>
              <a:rPr lang="en-US" sz="1500" dirty="0" err="1"/>
              <a:t>terakreditasi</a:t>
            </a:r>
            <a:r>
              <a:rPr lang="en-US" sz="1500" dirty="0"/>
              <a:t> </a:t>
            </a:r>
            <a:r>
              <a:rPr lang="en-US" sz="1500" dirty="0" err="1"/>
              <a:t>Perguruan</a:t>
            </a:r>
            <a:r>
              <a:rPr lang="en-US" sz="1500" dirty="0"/>
              <a:t> Tinggi; </a:t>
            </a:r>
          </a:p>
          <a:p>
            <a:pPr marL="228600" indent="-228600">
              <a:lnSpc>
                <a:spcPct val="90000"/>
              </a:lnSpc>
              <a:buNone/>
            </a:pPr>
            <a:r>
              <a:rPr lang="en-US" sz="1500" dirty="0"/>
              <a:t>e. </a:t>
            </a:r>
            <a:r>
              <a:rPr lang="en-US" sz="1500" dirty="0" smtClean="0"/>
              <a:t> </a:t>
            </a:r>
            <a:r>
              <a:rPr lang="en-US" sz="1500" dirty="0" err="1" smtClean="0"/>
              <a:t>memeriksa</a:t>
            </a:r>
            <a:r>
              <a:rPr lang="en-US" sz="1500" dirty="0"/>
              <a:t>, </a:t>
            </a:r>
            <a:r>
              <a:rPr lang="en-US" sz="1500" dirty="0" err="1"/>
              <a:t>melakukan</a:t>
            </a:r>
            <a:r>
              <a:rPr lang="en-US" sz="1500" dirty="0"/>
              <a:t> </a:t>
            </a:r>
            <a:r>
              <a:rPr lang="en-US" sz="1500" dirty="0" err="1"/>
              <a:t>uji</a:t>
            </a:r>
            <a:r>
              <a:rPr lang="en-US" sz="1500" dirty="0"/>
              <a:t> </a:t>
            </a:r>
            <a:r>
              <a:rPr lang="en-US" sz="1500" dirty="0" err="1"/>
              <a:t>kebenaran</a:t>
            </a:r>
            <a:r>
              <a:rPr lang="en-US" sz="1500" dirty="0"/>
              <a:t>, </a:t>
            </a:r>
            <a:r>
              <a:rPr lang="en-US" sz="1500" dirty="0" err="1"/>
              <a:t>dan</a:t>
            </a:r>
            <a:r>
              <a:rPr lang="en-US" sz="1500" dirty="0"/>
              <a:t> </a:t>
            </a:r>
            <a:r>
              <a:rPr lang="en-US" sz="1500" dirty="0" err="1"/>
              <a:t>memutuskan</a:t>
            </a:r>
            <a:r>
              <a:rPr lang="en-US" sz="1500" dirty="0"/>
              <a:t> </a:t>
            </a:r>
            <a:r>
              <a:rPr lang="en-US" sz="1500" dirty="0" err="1"/>
              <a:t>keberatan</a:t>
            </a:r>
            <a:r>
              <a:rPr lang="en-US" sz="1500" dirty="0"/>
              <a:t> yang </a:t>
            </a:r>
            <a:r>
              <a:rPr lang="en-US" sz="1500" dirty="0" err="1"/>
              <a:t>diajukan</a:t>
            </a:r>
            <a:r>
              <a:rPr lang="en-US" sz="1500" dirty="0"/>
              <a:t> </a:t>
            </a:r>
            <a:r>
              <a:rPr lang="en-US" sz="1500" dirty="0" err="1"/>
              <a:t>atas</a:t>
            </a:r>
            <a:r>
              <a:rPr lang="en-US" sz="1500" dirty="0"/>
              <a:t> status </a:t>
            </a:r>
            <a:r>
              <a:rPr lang="en-US" sz="1500" dirty="0" err="1"/>
              <a:t>akreditasi</a:t>
            </a:r>
            <a:r>
              <a:rPr lang="en-US" sz="1500" dirty="0"/>
              <a:t> </a:t>
            </a:r>
            <a:r>
              <a:rPr lang="en-US" sz="1500" dirty="0" err="1"/>
              <a:t>dan</a:t>
            </a:r>
            <a:r>
              <a:rPr lang="en-US" sz="1500" dirty="0"/>
              <a:t>/atau </a:t>
            </a:r>
            <a:r>
              <a:rPr lang="en-US" sz="1500" dirty="0" err="1"/>
              <a:t>peringkat</a:t>
            </a:r>
            <a:r>
              <a:rPr lang="en-US" sz="1500" dirty="0"/>
              <a:t> </a:t>
            </a:r>
            <a:r>
              <a:rPr lang="en-US" sz="1500" dirty="0" err="1"/>
              <a:t>terakreditasi</a:t>
            </a:r>
            <a:r>
              <a:rPr lang="en-US" sz="1500" dirty="0"/>
              <a:t> </a:t>
            </a:r>
            <a:r>
              <a:rPr lang="en-US" sz="1500" dirty="0" err="1"/>
              <a:t>Perguruan</a:t>
            </a:r>
            <a:r>
              <a:rPr lang="en-US" sz="1500" dirty="0"/>
              <a:t> Tinggi; </a:t>
            </a:r>
          </a:p>
          <a:p>
            <a:pPr marL="228600" indent="-228600">
              <a:lnSpc>
                <a:spcPct val="90000"/>
              </a:lnSpc>
              <a:buNone/>
            </a:pPr>
            <a:r>
              <a:rPr lang="en-US" sz="1500" dirty="0" smtClean="0"/>
              <a:t>f</a:t>
            </a:r>
            <a:r>
              <a:rPr lang="en-US" sz="1500" dirty="0"/>
              <a:t>. </a:t>
            </a:r>
            <a:r>
              <a:rPr lang="en-US" sz="1500" dirty="0" smtClean="0"/>
              <a:t> </a:t>
            </a:r>
            <a:r>
              <a:rPr lang="en-US" sz="1500" dirty="0" err="1" smtClean="0"/>
              <a:t>membangun</a:t>
            </a:r>
            <a:r>
              <a:rPr lang="en-US" sz="1500" dirty="0" smtClean="0"/>
              <a:t> </a:t>
            </a:r>
            <a:r>
              <a:rPr lang="en-US" sz="1500" dirty="0" err="1"/>
              <a:t>dan</a:t>
            </a:r>
            <a:r>
              <a:rPr lang="en-US" sz="1500" dirty="0"/>
              <a:t> </a:t>
            </a:r>
            <a:r>
              <a:rPr lang="en-US" sz="1500" dirty="0" err="1"/>
              <a:t>mengembangkan</a:t>
            </a:r>
            <a:r>
              <a:rPr lang="en-US" sz="1500" dirty="0"/>
              <a:t> </a:t>
            </a:r>
            <a:r>
              <a:rPr lang="en-US" sz="1500" dirty="0" err="1"/>
              <a:t>jejaring</a:t>
            </a:r>
            <a:r>
              <a:rPr lang="en-US" sz="1500" dirty="0"/>
              <a:t> </a:t>
            </a:r>
            <a:r>
              <a:rPr lang="en-US" sz="1500" dirty="0" err="1"/>
              <a:t>dengan</a:t>
            </a:r>
            <a:r>
              <a:rPr lang="en-US" sz="1500" dirty="0"/>
              <a:t> </a:t>
            </a:r>
            <a:r>
              <a:rPr lang="en-US" sz="1500" dirty="0" err="1"/>
              <a:t>pemangku</a:t>
            </a:r>
            <a:r>
              <a:rPr lang="en-US" sz="1500" dirty="0"/>
              <a:t> </a:t>
            </a:r>
            <a:r>
              <a:rPr lang="en-US" sz="1500" dirty="0" err="1"/>
              <a:t>kepentingan</a:t>
            </a:r>
            <a:r>
              <a:rPr lang="en-US" sz="1500" dirty="0"/>
              <a:t> </a:t>
            </a:r>
            <a:r>
              <a:rPr lang="en-US" sz="1500" dirty="0" err="1"/>
              <a:t>baik</a:t>
            </a:r>
            <a:r>
              <a:rPr lang="en-US" sz="1500" dirty="0"/>
              <a:t> di </a:t>
            </a:r>
            <a:r>
              <a:rPr lang="en-US" sz="1500" dirty="0" err="1"/>
              <a:t>tingkat</a:t>
            </a:r>
            <a:r>
              <a:rPr lang="en-US" sz="1500" dirty="0"/>
              <a:t> </a:t>
            </a:r>
            <a:r>
              <a:rPr lang="en-US" sz="1500" dirty="0" err="1"/>
              <a:t>nasional</a:t>
            </a:r>
            <a:r>
              <a:rPr lang="en-US" sz="1500" dirty="0"/>
              <a:t> </a:t>
            </a:r>
            <a:r>
              <a:rPr lang="en-US" sz="1500" dirty="0" err="1"/>
              <a:t>maupun</a:t>
            </a:r>
            <a:r>
              <a:rPr lang="en-US" sz="1500" dirty="0"/>
              <a:t> </a:t>
            </a:r>
            <a:r>
              <a:rPr lang="en-US" sz="1500" dirty="0" err="1"/>
              <a:t>internasional</a:t>
            </a:r>
            <a:r>
              <a:rPr lang="en-US" sz="1500" dirty="0"/>
              <a:t>; </a:t>
            </a:r>
          </a:p>
          <a:p>
            <a:pPr marL="228600" indent="-228600">
              <a:lnSpc>
                <a:spcPct val="90000"/>
              </a:lnSpc>
              <a:buNone/>
            </a:pPr>
            <a:r>
              <a:rPr lang="en-US" sz="1500" dirty="0"/>
              <a:t>g. </a:t>
            </a:r>
            <a:r>
              <a:rPr lang="en-US" sz="1500" dirty="0" smtClean="0"/>
              <a:t> </a:t>
            </a:r>
            <a:r>
              <a:rPr lang="en-US" sz="1500" dirty="0" err="1" smtClean="0"/>
              <a:t>melakukan</a:t>
            </a:r>
            <a:r>
              <a:rPr lang="en-US" sz="1500" dirty="0" smtClean="0"/>
              <a:t> </a:t>
            </a:r>
            <a:r>
              <a:rPr lang="en-US" sz="1500" dirty="0" err="1"/>
              <a:t>penilaian</a:t>
            </a:r>
            <a:r>
              <a:rPr lang="en-US" sz="1500" dirty="0"/>
              <a:t> </a:t>
            </a:r>
            <a:r>
              <a:rPr lang="en-US" sz="1500" dirty="0" err="1"/>
              <a:t>kelayakan</a:t>
            </a:r>
            <a:r>
              <a:rPr lang="en-US" sz="1500" dirty="0"/>
              <a:t> </a:t>
            </a:r>
            <a:r>
              <a:rPr lang="en-US" sz="1500" dirty="0" err="1"/>
              <a:t>pendirian</a:t>
            </a:r>
            <a:r>
              <a:rPr lang="en-US" sz="1500" dirty="0"/>
              <a:t> LAM </a:t>
            </a:r>
            <a:r>
              <a:rPr lang="en-US" sz="1500" dirty="0" err="1"/>
              <a:t>sebagai</a:t>
            </a:r>
            <a:r>
              <a:rPr lang="en-US" sz="1500" dirty="0"/>
              <a:t> </a:t>
            </a:r>
            <a:r>
              <a:rPr lang="en-US" sz="1500" dirty="0" err="1"/>
              <a:t>dasar</a:t>
            </a:r>
            <a:r>
              <a:rPr lang="en-US" sz="1500" dirty="0"/>
              <a:t> </a:t>
            </a:r>
            <a:r>
              <a:rPr lang="en-US" sz="1500" dirty="0" err="1"/>
              <a:t>rekomendasi</a:t>
            </a:r>
            <a:r>
              <a:rPr lang="en-US" sz="1500" dirty="0"/>
              <a:t> </a:t>
            </a:r>
            <a:r>
              <a:rPr lang="en-US" sz="1500" dirty="0" err="1"/>
              <a:t>pengakuan</a:t>
            </a:r>
            <a:r>
              <a:rPr lang="en-US" sz="1500" dirty="0"/>
              <a:t> </a:t>
            </a:r>
            <a:r>
              <a:rPr lang="en-US" sz="1500" dirty="0" err="1"/>
              <a:t>Menteri</a:t>
            </a:r>
            <a:r>
              <a:rPr lang="en-US" sz="1500" dirty="0"/>
              <a:t> </a:t>
            </a:r>
            <a:r>
              <a:rPr lang="en-US" sz="1500" dirty="0" err="1"/>
              <a:t>kepada</a:t>
            </a:r>
            <a:r>
              <a:rPr lang="en-US" sz="1500" dirty="0"/>
              <a:t> LAM; </a:t>
            </a:r>
          </a:p>
          <a:p>
            <a:pPr marL="228600" indent="-228600">
              <a:lnSpc>
                <a:spcPct val="90000"/>
              </a:lnSpc>
              <a:buNone/>
            </a:pPr>
            <a:r>
              <a:rPr lang="en-US" sz="1500" dirty="0"/>
              <a:t>h. </a:t>
            </a:r>
            <a:r>
              <a:rPr lang="en-US" sz="1500" dirty="0" smtClean="0"/>
              <a:t> </a:t>
            </a:r>
            <a:r>
              <a:rPr lang="en-US" sz="1500" dirty="0" err="1" smtClean="0"/>
              <a:t>mengevaluasi</a:t>
            </a:r>
            <a:r>
              <a:rPr lang="en-US" sz="1500" dirty="0" smtClean="0"/>
              <a:t> </a:t>
            </a:r>
            <a:r>
              <a:rPr lang="en-US" sz="1500" dirty="0" err="1"/>
              <a:t>kinerja</a:t>
            </a:r>
            <a:r>
              <a:rPr lang="en-US" sz="1500" dirty="0"/>
              <a:t> LAM </a:t>
            </a:r>
            <a:r>
              <a:rPr lang="en-US" sz="1500" dirty="0" err="1"/>
              <a:t>secara</a:t>
            </a:r>
            <a:r>
              <a:rPr lang="en-US" sz="1500" dirty="0"/>
              <a:t> </a:t>
            </a:r>
            <a:r>
              <a:rPr lang="en-US" sz="1500" dirty="0" err="1"/>
              <a:t>berkala</a:t>
            </a:r>
            <a:r>
              <a:rPr lang="en-US" sz="1500" dirty="0"/>
              <a:t> yang </a:t>
            </a:r>
            <a:r>
              <a:rPr lang="en-US" sz="1500" dirty="0" err="1"/>
              <a:t>hasilnya</a:t>
            </a:r>
            <a:r>
              <a:rPr lang="en-US" sz="1500" dirty="0"/>
              <a:t> </a:t>
            </a:r>
            <a:r>
              <a:rPr lang="en-US" sz="1500" dirty="0" err="1"/>
              <a:t>disampaikan</a:t>
            </a:r>
            <a:r>
              <a:rPr lang="en-US" sz="1500" dirty="0"/>
              <a:t> </a:t>
            </a:r>
            <a:r>
              <a:rPr lang="en-US" sz="1500" dirty="0" err="1"/>
              <a:t>kepada</a:t>
            </a:r>
            <a:r>
              <a:rPr lang="en-US" sz="1500" dirty="0"/>
              <a:t> </a:t>
            </a:r>
            <a:r>
              <a:rPr lang="en-US" sz="1500" dirty="0" err="1"/>
              <a:t>Menteri</a:t>
            </a:r>
            <a:r>
              <a:rPr lang="en-US" sz="1500" dirty="0"/>
              <a:t>; </a:t>
            </a:r>
          </a:p>
          <a:p>
            <a:pPr marL="228600" indent="-228600">
              <a:lnSpc>
                <a:spcPct val="90000"/>
              </a:lnSpc>
              <a:buNone/>
            </a:pPr>
            <a:r>
              <a:rPr lang="en-US" sz="1500" dirty="0" err="1"/>
              <a:t>i</a:t>
            </a:r>
            <a:r>
              <a:rPr lang="en-US" sz="1500" dirty="0"/>
              <a:t>. </a:t>
            </a:r>
            <a:r>
              <a:rPr lang="en-US" sz="1500" dirty="0" smtClean="0"/>
              <a:t> </a:t>
            </a:r>
            <a:r>
              <a:rPr lang="en-US" sz="1500" dirty="0" smtClean="0"/>
              <a:t> </a:t>
            </a:r>
            <a:r>
              <a:rPr lang="en-US" sz="1500" dirty="0" err="1" smtClean="0"/>
              <a:t>menyusun</a:t>
            </a:r>
            <a:r>
              <a:rPr lang="en-US" sz="1500" dirty="0" smtClean="0"/>
              <a:t> </a:t>
            </a:r>
            <a:r>
              <a:rPr lang="en-US" sz="1500" dirty="0" err="1"/>
              <a:t>instrumen</a:t>
            </a:r>
            <a:r>
              <a:rPr lang="en-US" sz="1500" dirty="0"/>
              <a:t> </a:t>
            </a:r>
            <a:r>
              <a:rPr lang="en-US" sz="1500" dirty="0" err="1"/>
              <a:t>evaluasi</a:t>
            </a:r>
            <a:r>
              <a:rPr lang="en-US" sz="1500" dirty="0"/>
              <a:t> </a:t>
            </a:r>
            <a:r>
              <a:rPr lang="en-US" sz="1500" dirty="0" err="1"/>
              <a:t>pendirian</a:t>
            </a:r>
            <a:r>
              <a:rPr lang="en-US" sz="1500" dirty="0"/>
              <a:t> </a:t>
            </a:r>
            <a:r>
              <a:rPr lang="en-US" sz="1500" dirty="0" err="1"/>
              <a:t>Perguruan</a:t>
            </a:r>
            <a:r>
              <a:rPr lang="en-US" sz="1500" dirty="0"/>
              <a:t> Tinggi </a:t>
            </a:r>
            <a:r>
              <a:rPr lang="en-US" sz="1500" dirty="0" err="1"/>
              <a:t>berdasarkan</a:t>
            </a:r>
            <a:r>
              <a:rPr lang="en-US" sz="1500" dirty="0"/>
              <a:t> </a:t>
            </a:r>
            <a:r>
              <a:rPr lang="en-US" sz="1500" dirty="0" err="1"/>
              <a:t>Standar</a:t>
            </a:r>
            <a:r>
              <a:rPr lang="en-US" sz="1500" dirty="0"/>
              <a:t> Nasional </a:t>
            </a:r>
            <a:r>
              <a:rPr lang="en-US" sz="1500" dirty="0" err="1"/>
              <a:t>Pendidikan</a:t>
            </a:r>
            <a:r>
              <a:rPr lang="en-US" sz="1500" dirty="0"/>
              <a:t> Tinggi </a:t>
            </a:r>
            <a:r>
              <a:rPr lang="en-US" sz="1500" dirty="0" err="1"/>
              <a:t>bersama</a:t>
            </a:r>
            <a:r>
              <a:rPr lang="en-US" sz="1500" dirty="0"/>
              <a:t> </a:t>
            </a:r>
            <a:r>
              <a:rPr lang="en-US" sz="1500" dirty="0" err="1"/>
              <a:t>dengan</a:t>
            </a:r>
            <a:r>
              <a:rPr lang="en-US" sz="1500" dirty="0"/>
              <a:t> </a:t>
            </a:r>
            <a:r>
              <a:rPr lang="en-US" sz="1500" dirty="0" err="1"/>
              <a:t>Direktur</a:t>
            </a:r>
            <a:r>
              <a:rPr lang="en-US" sz="1500" dirty="0"/>
              <a:t> </a:t>
            </a:r>
            <a:r>
              <a:rPr lang="en-US" sz="1500" dirty="0" err="1"/>
              <a:t>Jenderal</a:t>
            </a:r>
            <a:r>
              <a:rPr lang="en-US" sz="1500" dirty="0"/>
              <a:t> </a:t>
            </a:r>
            <a:r>
              <a:rPr lang="en-US" sz="1500" dirty="0" err="1"/>
              <a:t>Kelembagaan</a:t>
            </a:r>
            <a:r>
              <a:rPr lang="en-US" sz="1500" dirty="0"/>
              <a:t> </a:t>
            </a:r>
            <a:r>
              <a:rPr lang="en-US" sz="1500" dirty="0" err="1"/>
              <a:t>Ilmu</a:t>
            </a:r>
            <a:r>
              <a:rPr lang="en-US" sz="1500" dirty="0"/>
              <a:t> </a:t>
            </a:r>
            <a:r>
              <a:rPr lang="en-US" sz="1500" dirty="0" err="1"/>
              <a:t>Pengetahuan</a:t>
            </a:r>
            <a:r>
              <a:rPr lang="en-US" sz="1500" dirty="0"/>
              <a:t>, </a:t>
            </a:r>
            <a:r>
              <a:rPr lang="en-US" sz="1500" dirty="0" err="1"/>
              <a:t>Teknologi</a:t>
            </a:r>
            <a:r>
              <a:rPr lang="en-US" sz="1500" dirty="0"/>
              <a:t>, </a:t>
            </a:r>
            <a:r>
              <a:rPr lang="en-US" sz="1500" dirty="0" err="1"/>
              <a:t>dan</a:t>
            </a:r>
            <a:r>
              <a:rPr lang="en-US" sz="1500" dirty="0"/>
              <a:t> </a:t>
            </a:r>
            <a:r>
              <a:rPr lang="en-US" sz="1500" dirty="0" err="1"/>
              <a:t>Pendidikan</a:t>
            </a:r>
            <a:r>
              <a:rPr lang="en-US" sz="1500" dirty="0"/>
              <a:t> Tinggi; </a:t>
            </a:r>
            <a:endParaRPr lang="en-US" sz="1500" dirty="0" smtClean="0"/>
          </a:p>
          <a:p>
            <a:pPr marL="228600" indent="-228600">
              <a:lnSpc>
                <a:spcPct val="90000"/>
              </a:lnSpc>
              <a:buNone/>
            </a:pPr>
            <a:r>
              <a:rPr lang="en-US" sz="1500" dirty="0" smtClean="0"/>
              <a:t>j</a:t>
            </a:r>
            <a:r>
              <a:rPr lang="en-US" sz="1500" dirty="0"/>
              <a:t>. </a:t>
            </a:r>
            <a:r>
              <a:rPr lang="en-US" sz="1500" dirty="0" smtClean="0"/>
              <a:t> </a:t>
            </a:r>
            <a:r>
              <a:rPr lang="en-US" sz="1500" dirty="0" smtClean="0"/>
              <a:t> </a:t>
            </a:r>
            <a:r>
              <a:rPr lang="en-US" sz="1500" dirty="0" err="1" smtClean="0"/>
              <a:t>memberikan</a:t>
            </a:r>
            <a:r>
              <a:rPr lang="en-US" sz="1500" dirty="0" smtClean="0"/>
              <a:t> </a:t>
            </a:r>
            <a:r>
              <a:rPr lang="en-US" sz="1500" dirty="0" err="1"/>
              <a:t>rekomendasi</a:t>
            </a:r>
            <a:r>
              <a:rPr lang="en-US" sz="1500" dirty="0"/>
              <a:t> </a:t>
            </a:r>
            <a:r>
              <a:rPr lang="en-US" sz="1500" dirty="0" err="1"/>
              <a:t>pemenuhan</a:t>
            </a:r>
            <a:r>
              <a:rPr lang="en-US" sz="1500" dirty="0"/>
              <a:t> </a:t>
            </a:r>
            <a:r>
              <a:rPr lang="en-US" sz="1500" dirty="0" err="1"/>
              <a:t>persyaratan</a:t>
            </a:r>
            <a:r>
              <a:rPr lang="en-US" sz="1500" dirty="0"/>
              <a:t> minimum </a:t>
            </a:r>
            <a:r>
              <a:rPr lang="en-US" sz="1500" dirty="0" err="1"/>
              <a:t>akreditasi</a:t>
            </a:r>
            <a:r>
              <a:rPr lang="en-US" sz="1500" dirty="0"/>
              <a:t> </a:t>
            </a:r>
            <a:r>
              <a:rPr lang="en-US" sz="1500" dirty="0" err="1"/>
              <a:t>untuk</a:t>
            </a:r>
            <a:r>
              <a:rPr lang="en-US" sz="1500" dirty="0"/>
              <a:t> </a:t>
            </a:r>
            <a:r>
              <a:rPr lang="en-US" sz="1500" dirty="0" err="1"/>
              <a:t>pendirian</a:t>
            </a:r>
            <a:r>
              <a:rPr lang="en-US" sz="1500" dirty="0"/>
              <a:t> </a:t>
            </a:r>
            <a:r>
              <a:rPr lang="en-US" sz="1500" dirty="0" err="1"/>
              <a:t>Perguruan</a:t>
            </a:r>
            <a:r>
              <a:rPr lang="en-US" sz="1500" dirty="0"/>
              <a:t> Tinggi </a:t>
            </a:r>
            <a:r>
              <a:rPr lang="en-US" sz="1500" dirty="0" err="1"/>
              <a:t>kepada</a:t>
            </a:r>
            <a:r>
              <a:rPr lang="en-US" sz="1500" dirty="0"/>
              <a:t> </a:t>
            </a:r>
            <a:r>
              <a:rPr lang="en-US" sz="1500" dirty="0" err="1"/>
              <a:t>Direktorat</a:t>
            </a:r>
            <a:r>
              <a:rPr lang="en-US" sz="1500" dirty="0"/>
              <a:t> </a:t>
            </a:r>
            <a:r>
              <a:rPr lang="en-US" sz="1500" dirty="0" err="1"/>
              <a:t>Jenderal</a:t>
            </a:r>
            <a:r>
              <a:rPr lang="en-US" sz="1500" dirty="0"/>
              <a:t> </a:t>
            </a:r>
            <a:r>
              <a:rPr lang="en-US" sz="1500" dirty="0" err="1"/>
              <a:t>Kelembagaan</a:t>
            </a:r>
            <a:r>
              <a:rPr lang="en-US" sz="1500" dirty="0"/>
              <a:t> </a:t>
            </a:r>
            <a:r>
              <a:rPr lang="en-US" sz="1500" dirty="0" err="1"/>
              <a:t>Ilmu</a:t>
            </a:r>
            <a:r>
              <a:rPr lang="en-US" sz="1500" dirty="0"/>
              <a:t> </a:t>
            </a:r>
            <a:r>
              <a:rPr lang="en-US" sz="1500" dirty="0" err="1"/>
              <a:t>Pengetahuan</a:t>
            </a:r>
            <a:r>
              <a:rPr lang="en-US" sz="1500" dirty="0"/>
              <a:t>, </a:t>
            </a:r>
            <a:r>
              <a:rPr lang="en-US" sz="1500" dirty="0" err="1"/>
              <a:t>Teknologi</a:t>
            </a:r>
            <a:r>
              <a:rPr lang="en-US" sz="1500" dirty="0"/>
              <a:t>, </a:t>
            </a:r>
            <a:r>
              <a:rPr lang="en-US" sz="1500" dirty="0" err="1"/>
              <a:t>dan</a:t>
            </a:r>
            <a:r>
              <a:rPr lang="en-US" sz="1500" dirty="0"/>
              <a:t> </a:t>
            </a:r>
            <a:r>
              <a:rPr lang="en-US" sz="1500" dirty="0" err="1"/>
              <a:t>Pendidikan</a:t>
            </a:r>
            <a:r>
              <a:rPr lang="en-US" sz="1500" dirty="0"/>
              <a:t> Tinggi; </a:t>
            </a:r>
            <a:r>
              <a:rPr lang="en-US" sz="1500" dirty="0" err="1"/>
              <a:t>dan</a:t>
            </a:r>
            <a:r>
              <a:rPr lang="en-US" sz="1500" dirty="0"/>
              <a:t> </a:t>
            </a:r>
          </a:p>
          <a:p>
            <a:pPr marL="228600" indent="-228600">
              <a:lnSpc>
                <a:spcPct val="90000"/>
              </a:lnSpc>
              <a:buNone/>
            </a:pPr>
            <a:r>
              <a:rPr lang="en-US" sz="1500" dirty="0"/>
              <a:t>k. </a:t>
            </a:r>
            <a:r>
              <a:rPr lang="en-US" sz="1500" dirty="0" smtClean="0"/>
              <a:t> </a:t>
            </a:r>
            <a:r>
              <a:rPr lang="en-US" sz="1500" dirty="0" err="1" smtClean="0"/>
              <a:t>menyampaikan</a:t>
            </a:r>
            <a:r>
              <a:rPr lang="en-US" sz="1500" dirty="0" smtClean="0"/>
              <a:t> </a:t>
            </a:r>
            <a:r>
              <a:rPr lang="en-US" sz="1500" dirty="0" err="1"/>
              <a:t>laporan</a:t>
            </a:r>
            <a:r>
              <a:rPr lang="en-US" sz="1500" dirty="0"/>
              <a:t> </a:t>
            </a:r>
            <a:r>
              <a:rPr lang="en-US" sz="1500" dirty="0" err="1"/>
              <a:t>hasil</a:t>
            </a:r>
            <a:r>
              <a:rPr lang="en-US" sz="1500" dirty="0"/>
              <a:t> </a:t>
            </a:r>
            <a:r>
              <a:rPr lang="en-US" sz="1500" dirty="0" err="1"/>
              <a:t>akreditasi</a:t>
            </a:r>
            <a:r>
              <a:rPr lang="en-US" sz="1500" dirty="0"/>
              <a:t> </a:t>
            </a:r>
            <a:r>
              <a:rPr lang="en-US" sz="1500" dirty="0" err="1"/>
              <a:t>dilengkapi</a:t>
            </a:r>
            <a:r>
              <a:rPr lang="en-US" sz="1500" dirty="0"/>
              <a:t> </a:t>
            </a:r>
            <a:r>
              <a:rPr lang="en-US" sz="1500" dirty="0" err="1"/>
              <a:t>dengan</a:t>
            </a:r>
            <a:r>
              <a:rPr lang="en-US" sz="1500" dirty="0"/>
              <a:t> </a:t>
            </a:r>
            <a:r>
              <a:rPr lang="en-US" sz="1500" dirty="0" err="1"/>
              <a:t>rekomendasi</a:t>
            </a:r>
            <a:r>
              <a:rPr lang="en-US" sz="1500" dirty="0"/>
              <a:t> </a:t>
            </a:r>
            <a:r>
              <a:rPr lang="en-US" sz="1500" dirty="0" err="1"/>
              <a:t>secara</a:t>
            </a:r>
            <a:r>
              <a:rPr lang="en-US" sz="1500" dirty="0"/>
              <a:t> </a:t>
            </a:r>
            <a:r>
              <a:rPr lang="en-US" sz="1500" dirty="0" err="1"/>
              <a:t>berkala</a:t>
            </a:r>
            <a:r>
              <a:rPr lang="en-US" sz="1500" dirty="0"/>
              <a:t> </a:t>
            </a:r>
            <a:r>
              <a:rPr lang="en-US" sz="1500" dirty="0" err="1"/>
              <a:t>kepada</a:t>
            </a:r>
            <a:r>
              <a:rPr lang="en-US" sz="1500" dirty="0"/>
              <a:t> </a:t>
            </a:r>
            <a:r>
              <a:rPr lang="en-US" sz="1500" dirty="0" err="1"/>
              <a:t>Menteri</a:t>
            </a:r>
            <a:r>
              <a:rPr lang="en-US" sz="1500" dirty="0"/>
              <a:t>. </a:t>
            </a:r>
          </a:p>
          <a:p>
            <a:pPr marL="0" indent="0">
              <a:lnSpc>
                <a:spcPct val="90000"/>
              </a:lnSpc>
              <a:buNone/>
            </a:pPr>
            <a:endParaRPr lang="en-US" sz="1600" dirty="0"/>
          </a:p>
          <a:p>
            <a:pPr marL="0" indent="0">
              <a:lnSpc>
                <a:spcPct val="90000"/>
              </a:lnSpc>
              <a:buNone/>
            </a:pPr>
            <a:endParaRPr lang="en-US" sz="1600" dirty="0"/>
          </a:p>
        </p:txBody>
      </p:sp>
      <p:grpSp>
        <p:nvGrpSpPr>
          <p:cNvPr id="27" name="Group 26"/>
          <p:cNvGrpSpPr/>
          <p:nvPr/>
        </p:nvGrpSpPr>
        <p:grpSpPr>
          <a:xfrm>
            <a:off x="0" y="-21857"/>
            <a:ext cx="9144000" cy="815010"/>
            <a:chOff x="0" y="-21857"/>
            <a:chExt cx="9144000" cy="815010"/>
          </a:xfrm>
        </p:grpSpPr>
        <p:sp>
          <p:nvSpPr>
            <p:cNvPr id="5" name="Rectangle 4"/>
            <p:cNvSpPr/>
            <p:nvPr/>
          </p:nvSpPr>
          <p:spPr>
            <a:xfrm>
              <a:off x="7960280" y="0"/>
              <a:ext cx="1183720" cy="620689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ectangle 5"/>
            <p:cNvSpPr/>
            <p:nvPr/>
          </p:nvSpPr>
          <p:spPr>
            <a:xfrm>
              <a:off x="0" y="-21857"/>
              <a:ext cx="6619524" cy="642546"/>
            </a:xfrm>
            <a:prstGeom prst="rect">
              <a:avLst/>
            </a:prstGeom>
            <a:solidFill>
              <a:srgbClr val="1737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b="1" dirty="0" smtClean="0"/>
                <a:t>            </a:t>
              </a:r>
            </a:p>
          </p:txBody>
        </p:sp>
        <p:grpSp>
          <p:nvGrpSpPr>
            <p:cNvPr id="7" name="Group 10"/>
            <p:cNvGrpSpPr>
              <a:grpSpLocks/>
            </p:cNvGrpSpPr>
            <p:nvPr/>
          </p:nvGrpSpPr>
          <p:grpSpPr bwMode="auto">
            <a:xfrm>
              <a:off x="6680740" y="-20833"/>
              <a:ext cx="1302246" cy="813986"/>
              <a:chOff x="2421" y="2016"/>
              <a:chExt cx="1485" cy="1813"/>
            </a:xfrm>
          </p:grpSpPr>
          <p:sp>
            <p:nvSpPr>
              <p:cNvPr id="8" name="Text Box 11"/>
              <p:cNvSpPr txBox="1">
                <a:spLocks noChangeArrowheads="1"/>
              </p:cNvSpPr>
              <p:nvPr/>
            </p:nvSpPr>
            <p:spPr bwMode="auto">
              <a:xfrm>
                <a:off x="2489" y="2938"/>
                <a:ext cx="1417" cy="8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ct val="50000"/>
                  </a:spcBef>
                  <a:defRPr/>
                </a:pPr>
                <a:r>
                  <a:rPr lang="en-US" sz="2000" dirty="0">
                    <a:solidFill>
                      <a:srgbClr val="000000"/>
                    </a:solidFill>
                    <a:latin typeface="Bauhaus 93" pitchFamily="82" charset="0"/>
                  </a:rPr>
                  <a:t>BAN-PT</a:t>
                </a:r>
              </a:p>
            </p:txBody>
          </p:sp>
          <p:grpSp>
            <p:nvGrpSpPr>
              <p:cNvPr id="9" name="Group 12"/>
              <p:cNvGrpSpPr>
                <a:grpSpLocks/>
              </p:cNvGrpSpPr>
              <p:nvPr/>
            </p:nvGrpSpPr>
            <p:grpSpPr bwMode="auto">
              <a:xfrm>
                <a:off x="2421" y="2016"/>
                <a:ext cx="1398" cy="959"/>
                <a:chOff x="1961" y="1526"/>
                <a:chExt cx="1838" cy="1176"/>
              </a:xfrm>
            </p:grpSpPr>
            <p:grpSp>
              <p:nvGrpSpPr>
                <p:cNvPr id="10" name="Group 13"/>
                <p:cNvGrpSpPr>
                  <a:grpSpLocks/>
                </p:cNvGrpSpPr>
                <p:nvPr/>
              </p:nvGrpSpPr>
              <p:grpSpPr bwMode="auto">
                <a:xfrm>
                  <a:off x="1961" y="1679"/>
                  <a:ext cx="1838" cy="1023"/>
                  <a:chOff x="1961" y="1679"/>
                  <a:chExt cx="1838" cy="1023"/>
                </a:xfrm>
              </p:grpSpPr>
              <p:sp>
                <p:nvSpPr>
                  <p:cNvPr id="12" name="Freeform 11"/>
                  <p:cNvSpPr>
                    <a:spLocks/>
                  </p:cNvSpPr>
                  <p:nvPr/>
                </p:nvSpPr>
                <p:spPr bwMode="auto">
                  <a:xfrm>
                    <a:off x="1961" y="1679"/>
                    <a:ext cx="1838" cy="980"/>
                  </a:xfrm>
                  <a:custGeom>
                    <a:avLst/>
                    <a:gdLst>
                      <a:gd name="T0" fmla="*/ 478 w 2136"/>
                      <a:gd name="T1" fmla="*/ 12 h 2385"/>
                      <a:gd name="T2" fmla="*/ 543 w 2136"/>
                      <a:gd name="T3" fmla="*/ 12 h 2385"/>
                      <a:gd name="T4" fmla="*/ 602 w 2136"/>
                      <a:gd name="T5" fmla="*/ 11 h 2385"/>
                      <a:gd name="T6" fmla="*/ 658 w 2136"/>
                      <a:gd name="T7" fmla="*/ 11 h 2385"/>
                      <a:gd name="T8" fmla="*/ 709 w 2136"/>
                      <a:gd name="T9" fmla="*/ 10 h 2385"/>
                      <a:gd name="T10" fmla="*/ 756 w 2136"/>
                      <a:gd name="T11" fmla="*/ 9 h 2385"/>
                      <a:gd name="T12" fmla="*/ 793 w 2136"/>
                      <a:gd name="T13" fmla="*/ 9 h 2385"/>
                      <a:gd name="T14" fmla="*/ 824 w 2136"/>
                      <a:gd name="T15" fmla="*/ 8 h 2385"/>
                      <a:gd name="T16" fmla="*/ 847 w 2136"/>
                      <a:gd name="T17" fmla="*/ 7 h 2385"/>
                      <a:gd name="T18" fmla="*/ 862 w 2136"/>
                      <a:gd name="T19" fmla="*/ 7 h 2385"/>
                      <a:gd name="T20" fmla="*/ 867 w 2136"/>
                      <a:gd name="T21" fmla="*/ 6 h 2385"/>
                      <a:gd name="T22" fmla="*/ 862 w 2136"/>
                      <a:gd name="T23" fmla="*/ 5 h 2385"/>
                      <a:gd name="T24" fmla="*/ 847 w 2136"/>
                      <a:gd name="T25" fmla="*/ 4 h 2385"/>
                      <a:gd name="T26" fmla="*/ 824 w 2136"/>
                      <a:gd name="T27" fmla="*/ 3 h 2385"/>
                      <a:gd name="T28" fmla="*/ 793 w 2136"/>
                      <a:gd name="T29" fmla="*/ 2 h 2385"/>
                      <a:gd name="T30" fmla="*/ 756 w 2136"/>
                      <a:gd name="T31" fmla="*/ 2 h 2385"/>
                      <a:gd name="T32" fmla="*/ 709 w 2136"/>
                      <a:gd name="T33" fmla="*/ 1 h 2385"/>
                      <a:gd name="T34" fmla="*/ 658 w 2136"/>
                      <a:gd name="T35" fmla="*/ 1 h 2385"/>
                      <a:gd name="T36" fmla="*/ 602 w 2136"/>
                      <a:gd name="T37" fmla="*/ 0 h 2385"/>
                      <a:gd name="T38" fmla="*/ 543 w 2136"/>
                      <a:gd name="T39" fmla="*/ 0 h 2385"/>
                      <a:gd name="T40" fmla="*/ 478 w 2136"/>
                      <a:gd name="T41" fmla="*/ 0 h 2385"/>
                      <a:gd name="T42" fmla="*/ 411 w 2136"/>
                      <a:gd name="T43" fmla="*/ 0 h 2385"/>
                      <a:gd name="T44" fmla="*/ 347 w 2136"/>
                      <a:gd name="T45" fmla="*/ 0 h 2385"/>
                      <a:gd name="T46" fmla="*/ 285 w 2136"/>
                      <a:gd name="T47" fmla="*/ 0 h 2385"/>
                      <a:gd name="T48" fmla="*/ 226 w 2136"/>
                      <a:gd name="T49" fmla="*/ 1 h 2385"/>
                      <a:gd name="T50" fmla="*/ 175 w 2136"/>
                      <a:gd name="T51" fmla="*/ 1 h 2385"/>
                      <a:gd name="T52" fmla="*/ 127 w 2136"/>
                      <a:gd name="T53" fmla="*/ 2 h 2385"/>
                      <a:gd name="T54" fmla="*/ 86 w 2136"/>
                      <a:gd name="T55" fmla="*/ 2 h 2385"/>
                      <a:gd name="T56" fmla="*/ 52 w 2136"/>
                      <a:gd name="T57" fmla="*/ 3 h 2385"/>
                      <a:gd name="T58" fmla="*/ 26 w 2136"/>
                      <a:gd name="T59" fmla="*/ 4 h 2385"/>
                      <a:gd name="T60" fmla="*/ 9 w 2136"/>
                      <a:gd name="T61" fmla="*/ 5 h 2385"/>
                      <a:gd name="T62" fmla="*/ 1 w 2136"/>
                      <a:gd name="T63" fmla="*/ 5 h 2385"/>
                      <a:gd name="T64" fmla="*/ 3 w 2136"/>
                      <a:gd name="T65" fmla="*/ 6 h 2385"/>
                      <a:gd name="T66" fmla="*/ 14 w 2136"/>
                      <a:gd name="T67" fmla="*/ 7 h 2385"/>
                      <a:gd name="T68" fmla="*/ 34 w 2136"/>
                      <a:gd name="T69" fmla="*/ 8 h 2385"/>
                      <a:gd name="T70" fmla="*/ 62 w 2136"/>
                      <a:gd name="T71" fmla="*/ 9 h 2385"/>
                      <a:gd name="T72" fmla="*/ 99 w 2136"/>
                      <a:gd name="T73" fmla="*/ 9 h 2385"/>
                      <a:gd name="T74" fmla="*/ 142 w 2136"/>
                      <a:gd name="T75" fmla="*/ 10 h 2385"/>
                      <a:gd name="T76" fmla="*/ 190 w 2136"/>
                      <a:gd name="T77" fmla="*/ 10 h 2385"/>
                      <a:gd name="T78" fmla="*/ 245 w 2136"/>
                      <a:gd name="T79" fmla="*/ 11 h 2385"/>
                      <a:gd name="T80" fmla="*/ 305 w 2136"/>
                      <a:gd name="T81" fmla="*/ 12 h 2385"/>
                      <a:gd name="T82" fmla="*/ 368 w 2136"/>
                      <a:gd name="T83" fmla="*/ 12 h 2385"/>
                      <a:gd name="T84" fmla="*/ 435 w 2136"/>
                      <a:gd name="T85" fmla="*/ 12 h 2385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w 2136"/>
                      <a:gd name="T130" fmla="*/ 0 h 2385"/>
                      <a:gd name="T131" fmla="*/ 2136 w 2136"/>
                      <a:gd name="T132" fmla="*/ 2385 h 2385"/>
                    </a:gdLst>
                    <a:ahLst/>
                    <a:cxnLst>
                      <a:cxn ang="T86">
                        <a:pos x="T0" y="T1"/>
                      </a:cxn>
                      <a:cxn ang="T87">
                        <a:pos x="T2" y="T3"/>
                      </a:cxn>
                      <a:cxn ang="T88">
                        <a:pos x="T4" y="T5"/>
                      </a:cxn>
                      <a:cxn ang="T89">
                        <a:pos x="T6" y="T7"/>
                      </a:cxn>
                      <a:cxn ang="T90">
                        <a:pos x="T8" y="T9"/>
                      </a:cxn>
                      <a:cxn ang="T91">
                        <a:pos x="T10" y="T11"/>
                      </a:cxn>
                      <a:cxn ang="T92">
                        <a:pos x="T12" y="T13"/>
                      </a:cxn>
                      <a:cxn ang="T93">
                        <a:pos x="T14" y="T15"/>
                      </a:cxn>
                      <a:cxn ang="T94">
                        <a:pos x="T16" y="T17"/>
                      </a:cxn>
                      <a:cxn ang="T95">
                        <a:pos x="T18" y="T19"/>
                      </a:cxn>
                      <a:cxn ang="T96">
                        <a:pos x="T20" y="T21"/>
                      </a:cxn>
                      <a:cxn ang="T97">
                        <a:pos x="T22" y="T23"/>
                      </a:cxn>
                      <a:cxn ang="T98">
                        <a:pos x="T24" y="T25"/>
                      </a:cxn>
                      <a:cxn ang="T99">
                        <a:pos x="T26" y="T27"/>
                      </a:cxn>
                      <a:cxn ang="T100">
                        <a:pos x="T28" y="T29"/>
                      </a:cxn>
                      <a:cxn ang="T101">
                        <a:pos x="T30" y="T31"/>
                      </a:cxn>
                      <a:cxn ang="T102">
                        <a:pos x="T32" y="T33"/>
                      </a:cxn>
                      <a:cxn ang="T103">
                        <a:pos x="T34" y="T35"/>
                      </a:cxn>
                      <a:cxn ang="T104">
                        <a:pos x="T36" y="T37"/>
                      </a:cxn>
                      <a:cxn ang="T105">
                        <a:pos x="T38" y="T39"/>
                      </a:cxn>
                      <a:cxn ang="T106">
                        <a:pos x="T40" y="T41"/>
                      </a:cxn>
                      <a:cxn ang="T107">
                        <a:pos x="T42" y="T43"/>
                      </a:cxn>
                      <a:cxn ang="T108">
                        <a:pos x="T44" y="T45"/>
                      </a:cxn>
                      <a:cxn ang="T109">
                        <a:pos x="T46" y="T47"/>
                      </a:cxn>
                      <a:cxn ang="T110">
                        <a:pos x="T48" y="T49"/>
                      </a:cxn>
                      <a:cxn ang="T111">
                        <a:pos x="T50" y="T51"/>
                      </a:cxn>
                      <a:cxn ang="T112">
                        <a:pos x="T52" y="T53"/>
                      </a:cxn>
                      <a:cxn ang="T113">
                        <a:pos x="T54" y="T55"/>
                      </a:cxn>
                      <a:cxn ang="T114">
                        <a:pos x="T56" y="T57"/>
                      </a:cxn>
                      <a:cxn ang="T115">
                        <a:pos x="T58" y="T59"/>
                      </a:cxn>
                      <a:cxn ang="T116">
                        <a:pos x="T60" y="T61"/>
                      </a:cxn>
                      <a:cxn ang="T117">
                        <a:pos x="T62" y="T63"/>
                      </a:cxn>
                      <a:cxn ang="T118">
                        <a:pos x="T64" y="T65"/>
                      </a:cxn>
                      <a:cxn ang="T119">
                        <a:pos x="T66" y="T67"/>
                      </a:cxn>
                      <a:cxn ang="T120">
                        <a:pos x="T68" y="T69"/>
                      </a:cxn>
                      <a:cxn ang="T121">
                        <a:pos x="T70" y="T71"/>
                      </a:cxn>
                      <a:cxn ang="T122">
                        <a:pos x="T72" y="T73"/>
                      </a:cxn>
                      <a:cxn ang="T123">
                        <a:pos x="T74" y="T75"/>
                      </a:cxn>
                      <a:cxn ang="T124">
                        <a:pos x="T76" y="T77"/>
                      </a:cxn>
                      <a:cxn ang="T125">
                        <a:pos x="T78" y="T79"/>
                      </a:cxn>
                      <a:cxn ang="T126">
                        <a:pos x="T80" y="T81"/>
                      </a:cxn>
                      <a:cxn ang="T127">
                        <a:pos x="T82" y="T83"/>
                      </a:cxn>
                      <a:cxn ang="T128">
                        <a:pos x="T84" y="T85"/>
                      </a:cxn>
                    </a:cxnLst>
                    <a:rect l="T129" t="T130" r="T131" b="T132"/>
                    <a:pathLst>
                      <a:path w="2136" h="2385">
                        <a:moveTo>
                          <a:pt x="1069" y="2385"/>
                        </a:moveTo>
                        <a:lnTo>
                          <a:pt x="1124" y="2384"/>
                        </a:lnTo>
                        <a:lnTo>
                          <a:pt x="1178" y="2379"/>
                        </a:lnTo>
                        <a:lnTo>
                          <a:pt x="1232" y="2371"/>
                        </a:lnTo>
                        <a:lnTo>
                          <a:pt x="1284" y="2360"/>
                        </a:lnTo>
                        <a:lnTo>
                          <a:pt x="1336" y="2347"/>
                        </a:lnTo>
                        <a:lnTo>
                          <a:pt x="1386" y="2331"/>
                        </a:lnTo>
                        <a:lnTo>
                          <a:pt x="1436" y="2312"/>
                        </a:lnTo>
                        <a:lnTo>
                          <a:pt x="1484" y="2292"/>
                        </a:lnTo>
                        <a:lnTo>
                          <a:pt x="1532" y="2267"/>
                        </a:lnTo>
                        <a:lnTo>
                          <a:pt x="1578" y="2241"/>
                        </a:lnTo>
                        <a:lnTo>
                          <a:pt x="1622" y="2213"/>
                        </a:lnTo>
                        <a:lnTo>
                          <a:pt x="1666" y="2181"/>
                        </a:lnTo>
                        <a:lnTo>
                          <a:pt x="1708" y="2148"/>
                        </a:lnTo>
                        <a:lnTo>
                          <a:pt x="1747" y="2113"/>
                        </a:lnTo>
                        <a:lnTo>
                          <a:pt x="1786" y="2075"/>
                        </a:lnTo>
                        <a:lnTo>
                          <a:pt x="1823" y="2036"/>
                        </a:lnTo>
                        <a:lnTo>
                          <a:pt x="1859" y="1994"/>
                        </a:lnTo>
                        <a:lnTo>
                          <a:pt x="1893" y="1951"/>
                        </a:lnTo>
                        <a:lnTo>
                          <a:pt x="1924" y="1907"/>
                        </a:lnTo>
                        <a:lnTo>
                          <a:pt x="1953" y="1860"/>
                        </a:lnTo>
                        <a:lnTo>
                          <a:pt x="1982" y="1811"/>
                        </a:lnTo>
                        <a:lnTo>
                          <a:pt x="2007" y="1762"/>
                        </a:lnTo>
                        <a:lnTo>
                          <a:pt x="2030" y="1710"/>
                        </a:lnTo>
                        <a:lnTo>
                          <a:pt x="2052" y="1657"/>
                        </a:lnTo>
                        <a:lnTo>
                          <a:pt x="2071" y="1603"/>
                        </a:lnTo>
                        <a:lnTo>
                          <a:pt x="2088" y="1548"/>
                        </a:lnTo>
                        <a:lnTo>
                          <a:pt x="2102" y="1491"/>
                        </a:lnTo>
                        <a:lnTo>
                          <a:pt x="2114" y="1433"/>
                        </a:lnTo>
                        <a:lnTo>
                          <a:pt x="2124" y="1376"/>
                        </a:lnTo>
                        <a:lnTo>
                          <a:pt x="2130" y="1315"/>
                        </a:lnTo>
                        <a:lnTo>
                          <a:pt x="2135" y="1255"/>
                        </a:lnTo>
                        <a:lnTo>
                          <a:pt x="2136" y="1194"/>
                        </a:lnTo>
                        <a:lnTo>
                          <a:pt x="2135" y="1132"/>
                        </a:lnTo>
                        <a:lnTo>
                          <a:pt x="2130" y="1072"/>
                        </a:lnTo>
                        <a:lnTo>
                          <a:pt x="2124" y="1012"/>
                        </a:lnTo>
                        <a:lnTo>
                          <a:pt x="2114" y="953"/>
                        </a:lnTo>
                        <a:lnTo>
                          <a:pt x="2102" y="895"/>
                        </a:lnTo>
                        <a:lnTo>
                          <a:pt x="2088" y="838"/>
                        </a:lnTo>
                        <a:lnTo>
                          <a:pt x="2071" y="783"/>
                        </a:lnTo>
                        <a:lnTo>
                          <a:pt x="2052" y="729"/>
                        </a:lnTo>
                        <a:lnTo>
                          <a:pt x="2030" y="676"/>
                        </a:lnTo>
                        <a:lnTo>
                          <a:pt x="2007" y="625"/>
                        </a:lnTo>
                        <a:lnTo>
                          <a:pt x="1982" y="575"/>
                        </a:lnTo>
                        <a:lnTo>
                          <a:pt x="1953" y="526"/>
                        </a:lnTo>
                        <a:lnTo>
                          <a:pt x="1924" y="479"/>
                        </a:lnTo>
                        <a:lnTo>
                          <a:pt x="1893" y="434"/>
                        </a:lnTo>
                        <a:lnTo>
                          <a:pt x="1859" y="391"/>
                        </a:lnTo>
                        <a:lnTo>
                          <a:pt x="1823" y="349"/>
                        </a:lnTo>
                        <a:lnTo>
                          <a:pt x="1786" y="310"/>
                        </a:lnTo>
                        <a:lnTo>
                          <a:pt x="1747" y="273"/>
                        </a:lnTo>
                        <a:lnTo>
                          <a:pt x="1708" y="237"/>
                        </a:lnTo>
                        <a:lnTo>
                          <a:pt x="1666" y="204"/>
                        </a:lnTo>
                        <a:lnTo>
                          <a:pt x="1622" y="173"/>
                        </a:lnTo>
                        <a:lnTo>
                          <a:pt x="1578" y="144"/>
                        </a:lnTo>
                        <a:lnTo>
                          <a:pt x="1532" y="118"/>
                        </a:lnTo>
                        <a:lnTo>
                          <a:pt x="1484" y="93"/>
                        </a:lnTo>
                        <a:lnTo>
                          <a:pt x="1436" y="73"/>
                        </a:lnTo>
                        <a:lnTo>
                          <a:pt x="1386" y="54"/>
                        </a:lnTo>
                        <a:lnTo>
                          <a:pt x="1336" y="38"/>
                        </a:lnTo>
                        <a:lnTo>
                          <a:pt x="1284" y="25"/>
                        </a:lnTo>
                        <a:lnTo>
                          <a:pt x="1232" y="14"/>
                        </a:lnTo>
                        <a:lnTo>
                          <a:pt x="1178" y="6"/>
                        </a:lnTo>
                        <a:lnTo>
                          <a:pt x="1124" y="1"/>
                        </a:lnTo>
                        <a:lnTo>
                          <a:pt x="1069" y="0"/>
                        </a:lnTo>
                        <a:lnTo>
                          <a:pt x="1014" y="1"/>
                        </a:lnTo>
                        <a:lnTo>
                          <a:pt x="960" y="6"/>
                        </a:lnTo>
                        <a:lnTo>
                          <a:pt x="906" y="14"/>
                        </a:lnTo>
                        <a:lnTo>
                          <a:pt x="853" y="25"/>
                        </a:lnTo>
                        <a:lnTo>
                          <a:pt x="802" y="38"/>
                        </a:lnTo>
                        <a:lnTo>
                          <a:pt x="751" y="54"/>
                        </a:lnTo>
                        <a:lnTo>
                          <a:pt x="701" y="73"/>
                        </a:lnTo>
                        <a:lnTo>
                          <a:pt x="653" y="93"/>
                        </a:lnTo>
                        <a:lnTo>
                          <a:pt x="606" y="118"/>
                        </a:lnTo>
                        <a:lnTo>
                          <a:pt x="559" y="144"/>
                        </a:lnTo>
                        <a:lnTo>
                          <a:pt x="515" y="173"/>
                        </a:lnTo>
                        <a:lnTo>
                          <a:pt x="471" y="204"/>
                        </a:lnTo>
                        <a:lnTo>
                          <a:pt x="429" y="237"/>
                        </a:lnTo>
                        <a:lnTo>
                          <a:pt x="389" y="273"/>
                        </a:lnTo>
                        <a:lnTo>
                          <a:pt x="350" y="310"/>
                        </a:lnTo>
                        <a:lnTo>
                          <a:pt x="314" y="349"/>
                        </a:lnTo>
                        <a:lnTo>
                          <a:pt x="277" y="391"/>
                        </a:lnTo>
                        <a:lnTo>
                          <a:pt x="244" y="434"/>
                        </a:lnTo>
                        <a:lnTo>
                          <a:pt x="212" y="479"/>
                        </a:lnTo>
                        <a:lnTo>
                          <a:pt x="183" y="526"/>
                        </a:lnTo>
                        <a:lnTo>
                          <a:pt x="155" y="575"/>
                        </a:lnTo>
                        <a:lnTo>
                          <a:pt x="129" y="625"/>
                        </a:lnTo>
                        <a:lnTo>
                          <a:pt x="106" y="676"/>
                        </a:lnTo>
                        <a:lnTo>
                          <a:pt x="84" y="729"/>
                        </a:lnTo>
                        <a:lnTo>
                          <a:pt x="65" y="783"/>
                        </a:lnTo>
                        <a:lnTo>
                          <a:pt x="48" y="838"/>
                        </a:lnTo>
                        <a:lnTo>
                          <a:pt x="34" y="895"/>
                        </a:lnTo>
                        <a:lnTo>
                          <a:pt x="22" y="953"/>
                        </a:lnTo>
                        <a:lnTo>
                          <a:pt x="12" y="1012"/>
                        </a:lnTo>
                        <a:lnTo>
                          <a:pt x="6" y="1072"/>
                        </a:lnTo>
                        <a:lnTo>
                          <a:pt x="1" y="1132"/>
                        </a:lnTo>
                        <a:lnTo>
                          <a:pt x="0" y="1194"/>
                        </a:lnTo>
                        <a:lnTo>
                          <a:pt x="1" y="1255"/>
                        </a:lnTo>
                        <a:lnTo>
                          <a:pt x="6" y="1315"/>
                        </a:lnTo>
                        <a:lnTo>
                          <a:pt x="12" y="1376"/>
                        </a:lnTo>
                        <a:lnTo>
                          <a:pt x="22" y="1433"/>
                        </a:lnTo>
                        <a:lnTo>
                          <a:pt x="34" y="1491"/>
                        </a:lnTo>
                        <a:lnTo>
                          <a:pt x="48" y="1548"/>
                        </a:lnTo>
                        <a:lnTo>
                          <a:pt x="65" y="1603"/>
                        </a:lnTo>
                        <a:lnTo>
                          <a:pt x="84" y="1657"/>
                        </a:lnTo>
                        <a:lnTo>
                          <a:pt x="106" y="1710"/>
                        </a:lnTo>
                        <a:lnTo>
                          <a:pt x="129" y="1762"/>
                        </a:lnTo>
                        <a:lnTo>
                          <a:pt x="155" y="1811"/>
                        </a:lnTo>
                        <a:lnTo>
                          <a:pt x="183" y="1860"/>
                        </a:lnTo>
                        <a:lnTo>
                          <a:pt x="212" y="1907"/>
                        </a:lnTo>
                        <a:lnTo>
                          <a:pt x="244" y="1951"/>
                        </a:lnTo>
                        <a:lnTo>
                          <a:pt x="277" y="1994"/>
                        </a:lnTo>
                        <a:lnTo>
                          <a:pt x="314" y="2036"/>
                        </a:lnTo>
                        <a:lnTo>
                          <a:pt x="350" y="2075"/>
                        </a:lnTo>
                        <a:lnTo>
                          <a:pt x="389" y="2113"/>
                        </a:lnTo>
                        <a:lnTo>
                          <a:pt x="429" y="2148"/>
                        </a:lnTo>
                        <a:lnTo>
                          <a:pt x="471" y="2181"/>
                        </a:lnTo>
                        <a:lnTo>
                          <a:pt x="515" y="2213"/>
                        </a:lnTo>
                        <a:lnTo>
                          <a:pt x="559" y="2241"/>
                        </a:lnTo>
                        <a:lnTo>
                          <a:pt x="606" y="2267"/>
                        </a:lnTo>
                        <a:lnTo>
                          <a:pt x="653" y="2292"/>
                        </a:lnTo>
                        <a:lnTo>
                          <a:pt x="701" y="2312"/>
                        </a:lnTo>
                        <a:lnTo>
                          <a:pt x="751" y="2331"/>
                        </a:lnTo>
                        <a:lnTo>
                          <a:pt x="802" y="2347"/>
                        </a:lnTo>
                        <a:lnTo>
                          <a:pt x="853" y="2360"/>
                        </a:lnTo>
                        <a:lnTo>
                          <a:pt x="906" y="2371"/>
                        </a:lnTo>
                        <a:lnTo>
                          <a:pt x="960" y="2379"/>
                        </a:lnTo>
                        <a:lnTo>
                          <a:pt x="1014" y="2384"/>
                        </a:lnTo>
                        <a:lnTo>
                          <a:pt x="1069" y="2385"/>
                        </a:lnTo>
                        <a:close/>
                      </a:path>
                    </a:pathLst>
                  </a:custGeom>
                  <a:solidFill>
                    <a:srgbClr val="000066"/>
                  </a:solidFill>
                  <a:ln w="9525">
                    <a:solidFill>
                      <a:srgbClr val="000066"/>
                    </a:solidFill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3" name="Freeform 12"/>
                  <p:cNvSpPr>
                    <a:spLocks/>
                  </p:cNvSpPr>
                  <p:nvPr/>
                </p:nvSpPr>
                <p:spPr bwMode="auto">
                  <a:xfrm>
                    <a:off x="2021" y="1737"/>
                    <a:ext cx="1730" cy="857"/>
                  </a:xfrm>
                  <a:custGeom>
                    <a:avLst/>
                    <a:gdLst>
                      <a:gd name="T0" fmla="*/ 333 w 2136"/>
                      <a:gd name="T1" fmla="*/ 5 h 2385"/>
                      <a:gd name="T2" fmla="*/ 377 w 2136"/>
                      <a:gd name="T3" fmla="*/ 5 h 2385"/>
                      <a:gd name="T4" fmla="*/ 420 w 2136"/>
                      <a:gd name="T5" fmla="*/ 5 h 2385"/>
                      <a:gd name="T6" fmla="*/ 458 w 2136"/>
                      <a:gd name="T7" fmla="*/ 5 h 2385"/>
                      <a:gd name="T8" fmla="*/ 493 w 2136"/>
                      <a:gd name="T9" fmla="*/ 5 h 2385"/>
                      <a:gd name="T10" fmla="*/ 525 w 2136"/>
                      <a:gd name="T11" fmla="*/ 4 h 2385"/>
                      <a:gd name="T12" fmla="*/ 552 w 2136"/>
                      <a:gd name="T13" fmla="*/ 4 h 2385"/>
                      <a:gd name="T14" fmla="*/ 573 w 2136"/>
                      <a:gd name="T15" fmla="*/ 4 h 2385"/>
                      <a:gd name="T16" fmla="*/ 590 w 2136"/>
                      <a:gd name="T17" fmla="*/ 3 h 2385"/>
                      <a:gd name="T18" fmla="*/ 599 w 2136"/>
                      <a:gd name="T19" fmla="*/ 3 h 2385"/>
                      <a:gd name="T20" fmla="*/ 603 w 2136"/>
                      <a:gd name="T21" fmla="*/ 3 h 2385"/>
                      <a:gd name="T22" fmla="*/ 599 w 2136"/>
                      <a:gd name="T23" fmla="*/ 2 h 2385"/>
                      <a:gd name="T24" fmla="*/ 590 w 2136"/>
                      <a:gd name="T25" fmla="*/ 2 h 2385"/>
                      <a:gd name="T26" fmla="*/ 573 w 2136"/>
                      <a:gd name="T27" fmla="*/ 1 h 2385"/>
                      <a:gd name="T28" fmla="*/ 552 w 2136"/>
                      <a:gd name="T29" fmla="*/ 1 h 2385"/>
                      <a:gd name="T30" fmla="*/ 525 w 2136"/>
                      <a:gd name="T31" fmla="*/ 1 h 2385"/>
                      <a:gd name="T32" fmla="*/ 493 w 2136"/>
                      <a:gd name="T33" fmla="*/ 1 h 2385"/>
                      <a:gd name="T34" fmla="*/ 458 w 2136"/>
                      <a:gd name="T35" fmla="*/ 0 h 2385"/>
                      <a:gd name="T36" fmla="*/ 420 w 2136"/>
                      <a:gd name="T37" fmla="*/ 0 h 2385"/>
                      <a:gd name="T38" fmla="*/ 377 w 2136"/>
                      <a:gd name="T39" fmla="*/ 0 h 2385"/>
                      <a:gd name="T40" fmla="*/ 333 w 2136"/>
                      <a:gd name="T41" fmla="*/ 0 h 2385"/>
                      <a:gd name="T42" fmla="*/ 287 w 2136"/>
                      <a:gd name="T43" fmla="*/ 0 h 2385"/>
                      <a:gd name="T44" fmla="*/ 241 w 2136"/>
                      <a:gd name="T45" fmla="*/ 0 h 2385"/>
                      <a:gd name="T46" fmla="*/ 198 w 2136"/>
                      <a:gd name="T47" fmla="*/ 0 h 2385"/>
                      <a:gd name="T48" fmla="*/ 158 w 2136"/>
                      <a:gd name="T49" fmla="*/ 0 h 2385"/>
                      <a:gd name="T50" fmla="*/ 121 w 2136"/>
                      <a:gd name="T51" fmla="*/ 0 h 2385"/>
                      <a:gd name="T52" fmla="*/ 88 w 2136"/>
                      <a:gd name="T53" fmla="*/ 1 h 2385"/>
                      <a:gd name="T54" fmla="*/ 61 w 2136"/>
                      <a:gd name="T55" fmla="*/ 1 h 2385"/>
                      <a:gd name="T56" fmla="*/ 36 w 2136"/>
                      <a:gd name="T57" fmla="*/ 1 h 2385"/>
                      <a:gd name="T58" fmla="*/ 19 w 2136"/>
                      <a:gd name="T59" fmla="*/ 2 h 2385"/>
                      <a:gd name="T60" fmla="*/ 6 w 2136"/>
                      <a:gd name="T61" fmla="*/ 2 h 2385"/>
                      <a:gd name="T62" fmla="*/ 1 w 2136"/>
                      <a:gd name="T63" fmla="*/ 3 h 2385"/>
                      <a:gd name="T64" fmla="*/ 2 w 2136"/>
                      <a:gd name="T65" fmla="*/ 3 h 2385"/>
                      <a:gd name="T66" fmla="*/ 10 w 2136"/>
                      <a:gd name="T67" fmla="*/ 3 h 2385"/>
                      <a:gd name="T68" fmla="*/ 23 w 2136"/>
                      <a:gd name="T69" fmla="*/ 4 h 2385"/>
                      <a:gd name="T70" fmla="*/ 44 w 2136"/>
                      <a:gd name="T71" fmla="*/ 4 h 2385"/>
                      <a:gd name="T72" fmla="*/ 69 w 2136"/>
                      <a:gd name="T73" fmla="*/ 4 h 2385"/>
                      <a:gd name="T74" fmla="*/ 98 w 2136"/>
                      <a:gd name="T75" fmla="*/ 4 h 2385"/>
                      <a:gd name="T76" fmla="*/ 133 w 2136"/>
                      <a:gd name="T77" fmla="*/ 5 h 2385"/>
                      <a:gd name="T78" fmla="*/ 171 w 2136"/>
                      <a:gd name="T79" fmla="*/ 5 h 2385"/>
                      <a:gd name="T80" fmla="*/ 211 w 2136"/>
                      <a:gd name="T81" fmla="*/ 5 h 2385"/>
                      <a:gd name="T82" fmla="*/ 256 w 2136"/>
                      <a:gd name="T83" fmla="*/ 5 h 2385"/>
                      <a:gd name="T84" fmla="*/ 302 w 2136"/>
                      <a:gd name="T85" fmla="*/ 5 h 2385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w 2136"/>
                      <a:gd name="T130" fmla="*/ 0 h 2385"/>
                      <a:gd name="T131" fmla="*/ 2136 w 2136"/>
                      <a:gd name="T132" fmla="*/ 2385 h 2385"/>
                    </a:gdLst>
                    <a:ahLst/>
                    <a:cxnLst>
                      <a:cxn ang="T86">
                        <a:pos x="T0" y="T1"/>
                      </a:cxn>
                      <a:cxn ang="T87">
                        <a:pos x="T2" y="T3"/>
                      </a:cxn>
                      <a:cxn ang="T88">
                        <a:pos x="T4" y="T5"/>
                      </a:cxn>
                      <a:cxn ang="T89">
                        <a:pos x="T6" y="T7"/>
                      </a:cxn>
                      <a:cxn ang="T90">
                        <a:pos x="T8" y="T9"/>
                      </a:cxn>
                      <a:cxn ang="T91">
                        <a:pos x="T10" y="T11"/>
                      </a:cxn>
                      <a:cxn ang="T92">
                        <a:pos x="T12" y="T13"/>
                      </a:cxn>
                      <a:cxn ang="T93">
                        <a:pos x="T14" y="T15"/>
                      </a:cxn>
                      <a:cxn ang="T94">
                        <a:pos x="T16" y="T17"/>
                      </a:cxn>
                      <a:cxn ang="T95">
                        <a:pos x="T18" y="T19"/>
                      </a:cxn>
                      <a:cxn ang="T96">
                        <a:pos x="T20" y="T21"/>
                      </a:cxn>
                      <a:cxn ang="T97">
                        <a:pos x="T22" y="T23"/>
                      </a:cxn>
                      <a:cxn ang="T98">
                        <a:pos x="T24" y="T25"/>
                      </a:cxn>
                      <a:cxn ang="T99">
                        <a:pos x="T26" y="T27"/>
                      </a:cxn>
                      <a:cxn ang="T100">
                        <a:pos x="T28" y="T29"/>
                      </a:cxn>
                      <a:cxn ang="T101">
                        <a:pos x="T30" y="T31"/>
                      </a:cxn>
                      <a:cxn ang="T102">
                        <a:pos x="T32" y="T33"/>
                      </a:cxn>
                      <a:cxn ang="T103">
                        <a:pos x="T34" y="T35"/>
                      </a:cxn>
                      <a:cxn ang="T104">
                        <a:pos x="T36" y="T37"/>
                      </a:cxn>
                      <a:cxn ang="T105">
                        <a:pos x="T38" y="T39"/>
                      </a:cxn>
                      <a:cxn ang="T106">
                        <a:pos x="T40" y="T41"/>
                      </a:cxn>
                      <a:cxn ang="T107">
                        <a:pos x="T42" y="T43"/>
                      </a:cxn>
                      <a:cxn ang="T108">
                        <a:pos x="T44" y="T45"/>
                      </a:cxn>
                      <a:cxn ang="T109">
                        <a:pos x="T46" y="T47"/>
                      </a:cxn>
                      <a:cxn ang="T110">
                        <a:pos x="T48" y="T49"/>
                      </a:cxn>
                      <a:cxn ang="T111">
                        <a:pos x="T50" y="T51"/>
                      </a:cxn>
                      <a:cxn ang="T112">
                        <a:pos x="T52" y="T53"/>
                      </a:cxn>
                      <a:cxn ang="T113">
                        <a:pos x="T54" y="T55"/>
                      </a:cxn>
                      <a:cxn ang="T114">
                        <a:pos x="T56" y="T57"/>
                      </a:cxn>
                      <a:cxn ang="T115">
                        <a:pos x="T58" y="T59"/>
                      </a:cxn>
                      <a:cxn ang="T116">
                        <a:pos x="T60" y="T61"/>
                      </a:cxn>
                      <a:cxn ang="T117">
                        <a:pos x="T62" y="T63"/>
                      </a:cxn>
                      <a:cxn ang="T118">
                        <a:pos x="T64" y="T65"/>
                      </a:cxn>
                      <a:cxn ang="T119">
                        <a:pos x="T66" y="T67"/>
                      </a:cxn>
                      <a:cxn ang="T120">
                        <a:pos x="T68" y="T69"/>
                      </a:cxn>
                      <a:cxn ang="T121">
                        <a:pos x="T70" y="T71"/>
                      </a:cxn>
                      <a:cxn ang="T122">
                        <a:pos x="T72" y="T73"/>
                      </a:cxn>
                      <a:cxn ang="T123">
                        <a:pos x="T74" y="T75"/>
                      </a:cxn>
                      <a:cxn ang="T124">
                        <a:pos x="T76" y="T77"/>
                      </a:cxn>
                      <a:cxn ang="T125">
                        <a:pos x="T78" y="T79"/>
                      </a:cxn>
                      <a:cxn ang="T126">
                        <a:pos x="T80" y="T81"/>
                      </a:cxn>
                      <a:cxn ang="T127">
                        <a:pos x="T82" y="T83"/>
                      </a:cxn>
                      <a:cxn ang="T128">
                        <a:pos x="T84" y="T85"/>
                      </a:cxn>
                    </a:cxnLst>
                    <a:rect l="T129" t="T130" r="T131" b="T132"/>
                    <a:pathLst>
                      <a:path w="2136" h="2385">
                        <a:moveTo>
                          <a:pt x="1069" y="2385"/>
                        </a:moveTo>
                        <a:lnTo>
                          <a:pt x="1124" y="2384"/>
                        </a:lnTo>
                        <a:lnTo>
                          <a:pt x="1178" y="2379"/>
                        </a:lnTo>
                        <a:lnTo>
                          <a:pt x="1232" y="2371"/>
                        </a:lnTo>
                        <a:lnTo>
                          <a:pt x="1284" y="2360"/>
                        </a:lnTo>
                        <a:lnTo>
                          <a:pt x="1336" y="2347"/>
                        </a:lnTo>
                        <a:lnTo>
                          <a:pt x="1386" y="2331"/>
                        </a:lnTo>
                        <a:lnTo>
                          <a:pt x="1436" y="2312"/>
                        </a:lnTo>
                        <a:lnTo>
                          <a:pt x="1484" y="2292"/>
                        </a:lnTo>
                        <a:lnTo>
                          <a:pt x="1532" y="2267"/>
                        </a:lnTo>
                        <a:lnTo>
                          <a:pt x="1578" y="2241"/>
                        </a:lnTo>
                        <a:lnTo>
                          <a:pt x="1622" y="2213"/>
                        </a:lnTo>
                        <a:lnTo>
                          <a:pt x="1666" y="2181"/>
                        </a:lnTo>
                        <a:lnTo>
                          <a:pt x="1708" y="2148"/>
                        </a:lnTo>
                        <a:lnTo>
                          <a:pt x="1747" y="2113"/>
                        </a:lnTo>
                        <a:lnTo>
                          <a:pt x="1786" y="2075"/>
                        </a:lnTo>
                        <a:lnTo>
                          <a:pt x="1823" y="2036"/>
                        </a:lnTo>
                        <a:lnTo>
                          <a:pt x="1859" y="1994"/>
                        </a:lnTo>
                        <a:lnTo>
                          <a:pt x="1893" y="1951"/>
                        </a:lnTo>
                        <a:lnTo>
                          <a:pt x="1924" y="1907"/>
                        </a:lnTo>
                        <a:lnTo>
                          <a:pt x="1953" y="1860"/>
                        </a:lnTo>
                        <a:lnTo>
                          <a:pt x="1982" y="1811"/>
                        </a:lnTo>
                        <a:lnTo>
                          <a:pt x="2007" y="1762"/>
                        </a:lnTo>
                        <a:lnTo>
                          <a:pt x="2030" y="1710"/>
                        </a:lnTo>
                        <a:lnTo>
                          <a:pt x="2052" y="1657"/>
                        </a:lnTo>
                        <a:lnTo>
                          <a:pt x="2071" y="1603"/>
                        </a:lnTo>
                        <a:lnTo>
                          <a:pt x="2088" y="1548"/>
                        </a:lnTo>
                        <a:lnTo>
                          <a:pt x="2102" y="1491"/>
                        </a:lnTo>
                        <a:lnTo>
                          <a:pt x="2114" y="1433"/>
                        </a:lnTo>
                        <a:lnTo>
                          <a:pt x="2124" y="1376"/>
                        </a:lnTo>
                        <a:lnTo>
                          <a:pt x="2130" y="1315"/>
                        </a:lnTo>
                        <a:lnTo>
                          <a:pt x="2135" y="1255"/>
                        </a:lnTo>
                        <a:lnTo>
                          <a:pt x="2136" y="1194"/>
                        </a:lnTo>
                        <a:lnTo>
                          <a:pt x="2135" y="1132"/>
                        </a:lnTo>
                        <a:lnTo>
                          <a:pt x="2130" y="1072"/>
                        </a:lnTo>
                        <a:lnTo>
                          <a:pt x="2124" y="1012"/>
                        </a:lnTo>
                        <a:lnTo>
                          <a:pt x="2114" y="953"/>
                        </a:lnTo>
                        <a:lnTo>
                          <a:pt x="2102" y="895"/>
                        </a:lnTo>
                        <a:lnTo>
                          <a:pt x="2088" y="838"/>
                        </a:lnTo>
                        <a:lnTo>
                          <a:pt x="2071" y="783"/>
                        </a:lnTo>
                        <a:lnTo>
                          <a:pt x="2052" y="729"/>
                        </a:lnTo>
                        <a:lnTo>
                          <a:pt x="2030" y="676"/>
                        </a:lnTo>
                        <a:lnTo>
                          <a:pt x="2007" y="625"/>
                        </a:lnTo>
                        <a:lnTo>
                          <a:pt x="1982" y="575"/>
                        </a:lnTo>
                        <a:lnTo>
                          <a:pt x="1953" y="526"/>
                        </a:lnTo>
                        <a:lnTo>
                          <a:pt x="1924" y="479"/>
                        </a:lnTo>
                        <a:lnTo>
                          <a:pt x="1893" y="434"/>
                        </a:lnTo>
                        <a:lnTo>
                          <a:pt x="1859" y="391"/>
                        </a:lnTo>
                        <a:lnTo>
                          <a:pt x="1823" y="349"/>
                        </a:lnTo>
                        <a:lnTo>
                          <a:pt x="1786" y="310"/>
                        </a:lnTo>
                        <a:lnTo>
                          <a:pt x="1747" y="273"/>
                        </a:lnTo>
                        <a:lnTo>
                          <a:pt x="1708" y="237"/>
                        </a:lnTo>
                        <a:lnTo>
                          <a:pt x="1666" y="204"/>
                        </a:lnTo>
                        <a:lnTo>
                          <a:pt x="1622" y="173"/>
                        </a:lnTo>
                        <a:lnTo>
                          <a:pt x="1578" y="144"/>
                        </a:lnTo>
                        <a:lnTo>
                          <a:pt x="1532" y="118"/>
                        </a:lnTo>
                        <a:lnTo>
                          <a:pt x="1484" y="93"/>
                        </a:lnTo>
                        <a:lnTo>
                          <a:pt x="1436" y="73"/>
                        </a:lnTo>
                        <a:lnTo>
                          <a:pt x="1386" y="54"/>
                        </a:lnTo>
                        <a:lnTo>
                          <a:pt x="1336" y="38"/>
                        </a:lnTo>
                        <a:lnTo>
                          <a:pt x="1284" y="25"/>
                        </a:lnTo>
                        <a:lnTo>
                          <a:pt x="1232" y="14"/>
                        </a:lnTo>
                        <a:lnTo>
                          <a:pt x="1178" y="6"/>
                        </a:lnTo>
                        <a:lnTo>
                          <a:pt x="1124" y="1"/>
                        </a:lnTo>
                        <a:lnTo>
                          <a:pt x="1069" y="0"/>
                        </a:lnTo>
                        <a:lnTo>
                          <a:pt x="1014" y="1"/>
                        </a:lnTo>
                        <a:lnTo>
                          <a:pt x="960" y="6"/>
                        </a:lnTo>
                        <a:lnTo>
                          <a:pt x="906" y="14"/>
                        </a:lnTo>
                        <a:lnTo>
                          <a:pt x="853" y="25"/>
                        </a:lnTo>
                        <a:lnTo>
                          <a:pt x="802" y="38"/>
                        </a:lnTo>
                        <a:lnTo>
                          <a:pt x="751" y="54"/>
                        </a:lnTo>
                        <a:lnTo>
                          <a:pt x="701" y="73"/>
                        </a:lnTo>
                        <a:lnTo>
                          <a:pt x="653" y="93"/>
                        </a:lnTo>
                        <a:lnTo>
                          <a:pt x="606" y="118"/>
                        </a:lnTo>
                        <a:lnTo>
                          <a:pt x="559" y="144"/>
                        </a:lnTo>
                        <a:lnTo>
                          <a:pt x="515" y="173"/>
                        </a:lnTo>
                        <a:lnTo>
                          <a:pt x="471" y="204"/>
                        </a:lnTo>
                        <a:lnTo>
                          <a:pt x="429" y="237"/>
                        </a:lnTo>
                        <a:lnTo>
                          <a:pt x="389" y="273"/>
                        </a:lnTo>
                        <a:lnTo>
                          <a:pt x="350" y="310"/>
                        </a:lnTo>
                        <a:lnTo>
                          <a:pt x="314" y="349"/>
                        </a:lnTo>
                        <a:lnTo>
                          <a:pt x="277" y="391"/>
                        </a:lnTo>
                        <a:lnTo>
                          <a:pt x="244" y="434"/>
                        </a:lnTo>
                        <a:lnTo>
                          <a:pt x="212" y="479"/>
                        </a:lnTo>
                        <a:lnTo>
                          <a:pt x="183" y="526"/>
                        </a:lnTo>
                        <a:lnTo>
                          <a:pt x="155" y="575"/>
                        </a:lnTo>
                        <a:lnTo>
                          <a:pt x="129" y="625"/>
                        </a:lnTo>
                        <a:lnTo>
                          <a:pt x="106" y="676"/>
                        </a:lnTo>
                        <a:lnTo>
                          <a:pt x="84" y="729"/>
                        </a:lnTo>
                        <a:lnTo>
                          <a:pt x="65" y="783"/>
                        </a:lnTo>
                        <a:lnTo>
                          <a:pt x="48" y="838"/>
                        </a:lnTo>
                        <a:lnTo>
                          <a:pt x="34" y="895"/>
                        </a:lnTo>
                        <a:lnTo>
                          <a:pt x="22" y="953"/>
                        </a:lnTo>
                        <a:lnTo>
                          <a:pt x="12" y="1012"/>
                        </a:lnTo>
                        <a:lnTo>
                          <a:pt x="6" y="1072"/>
                        </a:lnTo>
                        <a:lnTo>
                          <a:pt x="1" y="1132"/>
                        </a:lnTo>
                        <a:lnTo>
                          <a:pt x="0" y="1194"/>
                        </a:lnTo>
                        <a:lnTo>
                          <a:pt x="1" y="1255"/>
                        </a:lnTo>
                        <a:lnTo>
                          <a:pt x="6" y="1315"/>
                        </a:lnTo>
                        <a:lnTo>
                          <a:pt x="12" y="1376"/>
                        </a:lnTo>
                        <a:lnTo>
                          <a:pt x="22" y="1433"/>
                        </a:lnTo>
                        <a:lnTo>
                          <a:pt x="34" y="1491"/>
                        </a:lnTo>
                        <a:lnTo>
                          <a:pt x="48" y="1548"/>
                        </a:lnTo>
                        <a:lnTo>
                          <a:pt x="65" y="1603"/>
                        </a:lnTo>
                        <a:lnTo>
                          <a:pt x="84" y="1657"/>
                        </a:lnTo>
                        <a:lnTo>
                          <a:pt x="106" y="1710"/>
                        </a:lnTo>
                        <a:lnTo>
                          <a:pt x="129" y="1762"/>
                        </a:lnTo>
                        <a:lnTo>
                          <a:pt x="155" y="1811"/>
                        </a:lnTo>
                        <a:lnTo>
                          <a:pt x="183" y="1860"/>
                        </a:lnTo>
                        <a:lnTo>
                          <a:pt x="212" y="1907"/>
                        </a:lnTo>
                        <a:lnTo>
                          <a:pt x="244" y="1951"/>
                        </a:lnTo>
                        <a:lnTo>
                          <a:pt x="277" y="1994"/>
                        </a:lnTo>
                        <a:lnTo>
                          <a:pt x="314" y="2036"/>
                        </a:lnTo>
                        <a:lnTo>
                          <a:pt x="350" y="2075"/>
                        </a:lnTo>
                        <a:lnTo>
                          <a:pt x="389" y="2113"/>
                        </a:lnTo>
                        <a:lnTo>
                          <a:pt x="429" y="2148"/>
                        </a:lnTo>
                        <a:lnTo>
                          <a:pt x="471" y="2181"/>
                        </a:lnTo>
                        <a:lnTo>
                          <a:pt x="515" y="2213"/>
                        </a:lnTo>
                        <a:lnTo>
                          <a:pt x="559" y="2241"/>
                        </a:lnTo>
                        <a:lnTo>
                          <a:pt x="606" y="2267"/>
                        </a:lnTo>
                        <a:lnTo>
                          <a:pt x="653" y="2292"/>
                        </a:lnTo>
                        <a:lnTo>
                          <a:pt x="701" y="2312"/>
                        </a:lnTo>
                        <a:lnTo>
                          <a:pt x="751" y="2331"/>
                        </a:lnTo>
                        <a:lnTo>
                          <a:pt x="802" y="2347"/>
                        </a:lnTo>
                        <a:lnTo>
                          <a:pt x="853" y="2360"/>
                        </a:lnTo>
                        <a:lnTo>
                          <a:pt x="906" y="2371"/>
                        </a:lnTo>
                        <a:lnTo>
                          <a:pt x="960" y="2379"/>
                        </a:lnTo>
                        <a:lnTo>
                          <a:pt x="1014" y="2384"/>
                        </a:lnTo>
                        <a:lnTo>
                          <a:pt x="1069" y="2385"/>
                        </a:lnTo>
                        <a:close/>
                      </a:path>
                    </a:pathLst>
                  </a:custGeom>
                  <a:solidFill>
                    <a:srgbClr val="3FD6F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4" name="Freeform 13"/>
                  <p:cNvSpPr>
                    <a:spLocks/>
                  </p:cNvSpPr>
                  <p:nvPr/>
                </p:nvSpPr>
                <p:spPr bwMode="auto">
                  <a:xfrm>
                    <a:off x="2079" y="1963"/>
                    <a:ext cx="429" cy="173"/>
                  </a:xfrm>
                  <a:custGeom>
                    <a:avLst/>
                    <a:gdLst>
                      <a:gd name="T0" fmla="*/ 236 w 483"/>
                      <a:gd name="T1" fmla="*/ 0 h 478"/>
                      <a:gd name="T2" fmla="*/ 226 w 483"/>
                      <a:gd name="T3" fmla="*/ 0 h 478"/>
                      <a:gd name="T4" fmla="*/ 215 w 483"/>
                      <a:gd name="T5" fmla="*/ 0 h 478"/>
                      <a:gd name="T6" fmla="*/ 204 w 483"/>
                      <a:gd name="T7" fmla="*/ 0 h 478"/>
                      <a:gd name="T8" fmla="*/ 194 w 483"/>
                      <a:gd name="T9" fmla="*/ 0 h 478"/>
                      <a:gd name="T10" fmla="*/ 184 w 483"/>
                      <a:gd name="T11" fmla="*/ 0 h 478"/>
                      <a:gd name="T12" fmla="*/ 173 w 483"/>
                      <a:gd name="T13" fmla="*/ 0 h 478"/>
                      <a:gd name="T14" fmla="*/ 162 w 483"/>
                      <a:gd name="T15" fmla="*/ 0 h 478"/>
                      <a:gd name="T16" fmla="*/ 152 w 483"/>
                      <a:gd name="T17" fmla="*/ 0 h 478"/>
                      <a:gd name="T18" fmla="*/ 141 w 483"/>
                      <a:gd name="T19" fmla="*/ 0 h 478"/>
                      <a:gd name="T20" fmla="*/ 131 w 483"/>
                      <a:gd name="T21" fmla="*/ 0 h 478"/>
                      <a:gd name="T22" fmla="*/ 121 w 483"/>
                      <a:gd name="T23" fmla="*/ 0 h 478"/>
                      <a:gd name="T24" fmla="*/ 110 w 483"/>
                      <a:gd name="T25" fmla="*/ 0 h 478"/>
                      <a:gd name="T26" fmla="*/ 100 w 483"/>
                      <a:gd name="T27" fmla="*/ 0 h 478"/>
                      <a:gd name="T28" fmla="*/ 91 w 483"/>
                      <a:gd name="T29" fmla="*/ 0 h 478"/>
                      <a:gd name="T30" fmla="*/ 81 w 483"/>
                      <a:gd name="T31" fmla="*/ 0 h 478"/>
                      <a:gd name="T32" fmla="*/ 69 w 483"/>
                      <a:gd name="T33" fmla="*/ 0 h 478"/>
                      <a:gd name="T34" fmla="*/ 55 w 483"/>
                      <a:gd name="T35" fmla="*/ 0 h 478"/>
                      <a:gd name="T36" fmla="*/ 42 w 483"/>
                      <a:gd name="T37" fmla="*/ 0 h 478"/>
                      <a:gd name="T38" fmla="*/ 32 w 483"/>
                      <a:gd name="T39" fmla="*/ 0 h 478"/>
                      <a:gd name="T40" fmla="*/ 22 w 483"/>
                      <a:gd name="T41" fmla="*/ 0 h 478"/>
                      <a:gd name="T42" fmla="*/ 14 w 483"/>
                      <a:gd name="T43" fmla="*/ 1 h 478"/>
                      <a:gd name="T44" fmla="*/ 8 w 483"/>
                      <a:gd name="T45" fmla="*/ 1 h 478"/>
                      <a:gd name="T46" fmla="*/ 4 w 483"/>
                      <a:gd name="T47" fmla="*/ 1 h 478"/>
                      <a:gd name="T48" fmla="*/ 0 w 483"/>
                      <a:gd name="T49" fmla="*/ 1 h 478"/>
                      <a:gd name="T50" fmla="*/ 219 w 483"/>
                      <a:gd name="T51" fmla="*/ 1 h 478"/>
                      <a:gd name="T52" fmla="*/ 220 w 483"/>
                      <a:gd name="T53" fmla="*/ 1 h 478"/>
                      <a:gd name="T54" fmla="*/ 221 w 483"/>
                      <a:gd name="T55" fmla="*/ 1 h 478"/>
                      <a:gd name="T56" fmla="*/ 222 w 483"/>
                      <a:gd name="T57" fmla="*/ 1 h 478"/>
                      <a:gd name="T58" fmla="*/ 225 w 483"/>
                      <a:gd name="T59" fmla="*/ 0 h 478"/>
                      <a:gd name="T60" fmla="*/ 226 w 483"/>
                      <a:gd name="T61" fmla="*/ 0 h 478"/>
                      <a:gd name="T62" fmla="*/ 230 w 483"/>
                      <a:gd name="T63" fmla="*/ 0 h 478"/>
                      <a:gd name="T64" fmla="*/ 234 w 483"/>
                      <a:gd name="T65" fmla="*/ 0 h 478"/>
                      <a:gd name="T66" fmla="*/ 236 w 483"/>
                      <a:gd name="T67" fmla="*/ 0 h 478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483"/>
                      <a:gd name="T103" fmla="*/ 0 h 478"/>
                      <a:gd name="T104" fmla="*/ 483 w 483"/>
                      <a:gd name="T105" fmla="*/ 478 h 478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483" h="478">
                        <a:moveTo>
                          <a:pt x="483" y="56"/>
                        </a:moveTo>
                        <a:lnTo>
                          <a:pt x="461" y="54"/>
                        </a:lnTo>
                        <a:lnTo>
                          <a:pt x="439" y="51"/>
                        </a:lnTo>
                        <a:lnTo>
                          <a:pt x="417" y="47"/>
                        </a:lnTo>
                        <a:lnTo>
                          <a:pt x="395" y="45"/>
                        </a:lnTo>
                        <a:lnTo>
                          <a:pt x="374" y="41"/>
                        </a:lnTo>
                        <a:lnTo>
                          <a:pt x="352" y="39"/>
                        </a:lnTo>
                        <a:lnTo>
                          <a:pt x="330" y="35"/>
                        </a:lnTo>
                        <a:lnTo>
                          <a:pt x="309" y="31"/>
                        </a:lnTo>
                        <a:lnTo>
                          <a:pt x="288" y="28"/>
                        </a:lnTo>
                        <a:lnTo>
                          <a:pt x="266" y="24"/>
                        </a:lnTo>
                        <a:lnTo>
                          <a:pt x="245" y="20"/>
                        </a:lnTo>
                        <a:lnTo>
                          <a:pt x="225" y="17"/>
                        </a:lnTo>
                        <a:lnTo>
                          <a:pt x="204" y="13"/>
                        </a:lnTo>
                        <a:lnTo>
                          <a:pt x="183" y="8"/>
                        </a:lnTo>
                        <a:lnTo>
                          <a:pt x="163" y="4"/>
                        </a:lnTo>
                        <a:lnTo>
                          <a:pt x="142" y="0"/>
                        </a:lnTo>
                        <a:lnTo>
                          <a:pt x="113" y="54"/>
                        </a:lnTo>
                        <a:lnTo>
                          <a:pt x="87" y="109"/>
                        </a:lnTo>
                        <a:lnTo>
                          <a:pt x="65" y="165"/>
                        </a:lnTo>
                        <a:lnTo>
                          <a:pt x="45" y="226"/>
                        </a:lnTo>
                        <a:lnTo>
                          <a:pt x="29" y="286"/>
                        </a:lnTo>
                        <a:lnTo>
                          <a:pt x="15" y="349"/>
                        </a:lnTo>
                        <a:lnTo>
                          <a:pt x="5" y="413"/>
                        </a:lnTo>
                        <a:lnTo>
                          <a:pt x="0" y="478"/>
                        </a:lnTo>
                        <a:lnTo>
                          <a:pt x="446" y="478"/>
                        </a:lnTo>
                        <a:lnTo>
                          <a:pt x="448" y="424"/>
                        </a:lnTo>
                        <a:lnTo>
                          <a:pt x="450" y="370"/>
                        </a:lnTo>
                        <a:lnTo>
                          <a:pt x="454" y="317"/>
                        </a:lnTo>
                        <a:lnTo>
                          <a:pt x="458" y="263"/>
                        </a:lnTo>
                        <a:lnTo>
                          <a:pt x="462" y="211"/>
                        </a:lnTo>
                        <a:lnTo>
                          <a:pt x="469" y="158"/>
                        </a:lnTo>
                        <a:lnTo>
                          <a:pt x="476" y="106"/>
                        </a:lnTo>
                        <a:lnTo>
                          <a:pt x="483" y="56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5" name="Freeform 14"/>
                  <p:cNvSpPr>
                    <a:spLocks/>
                  </p:cNvSpPr>
                  <p:nvPr/>
                </p:nvSpPr>
                <p:spPr bwMode="auto">
                  <a:xfrm>
                    <a:off x="2281" y="1805"/>
                    <a:ext cx="365" cy="128"/>
                  </a:xfrm>
                  <a:custGeom>
                    <a:avLst/>
                    <a:gdLst>
                      <a:gd name="T0" fmla="*/ 198 w 412"/>
                      <a:gd name="T1" fmla="*/ 0 h 359"/>
                      <a:gd name="T2" fmla="*/ 185 w 412"/>
                      <a:gd name="T3" fmla="*/ 0 h 359"/>
                      <a:gd name="T4" fmla="*/ 170 w 412"/>
                      <a:gd name="T5" fmla="*/ 0 h 359"/>
                      <a:gd name="T6" fmla="*/ 157 w 412"/>
                      <a:gd name="T7" fmla="*/ 0 h 359"/>
                      <a:gd name="T8" fmla="*/ 144 w 412"/>
                      <a:gd name="T9" fmla="*/ 0 h 359"/>
                      <a:gd name="T10" fmla="*/ 130 w 412"/>
                      <a:gd name="T11" fmla="*/ 0 h 359"/>
                      <a:gd name="T12" fmla="*/ 117 w 412"/>
                      <a:gd name="T13" fmla="*/ 0 h 359"/>
                      <a:gd name="T14" fmla="*/ 103 w 412"/>
                      <a:gd name="T15" fmla="*/ 0 h 359"/>
                      <a:gd name="T16" fmla="*/ 90 w 412"/>
                      <a:gd name="T17" fmla="*/ 0 h 359"/>
                      <a:gd name="T18" fmla="*/ 79 w 412"/>
                      <a:gd name="T19" fmla="*/ 0 h 359"/>
                      <a:gd name="T20" fmla="*/ 66 w 412"/>
                      <a:gd name="T21" fmla="*/ 0 h 359"/>
                      <a:gd name="T22" fmla="*/ 53 w 412"/>
                      <a:gd name="T23" fmla="*/ 0 h 359"/>
                      <a:gd name="T24" fmla="*/ 42 w 412"/>
                      <a:gd name="T25" fmla="*/ 0 h 359"/>
                      <a:gd name="T26" fmla="*/ 31 w 412"/>
                      <a:gd name="T27" fmla="*/ 0 h 359"/>
                      <a:gd name="T28" fmla="*/ 20 w 412"/>
                      <a:gd name="T29" fmla="*/ 0 h 359"/>
                      <a:gd name="T30" fmla="*/ 10 w 412"/>
                      <a:gd name="T31" fmla="*/ 1 h 359"/>
                      <a:gd name="T32" fmla="*/ 0 w 412"/>
                      <a:gd name="T33" fmla="*/ 1 h 359"/>
                      <a:gd name="T34" fmla="*/ 8 w 412"/>
                      <a:gd name="T35" fmla="*/ 1 h 359"/>
                      <a:gd name="T36" fmla="*/ 17 w 412"/>
                      <a:gd name="T37" fmla="*/ 1 h 359"/>
                      <a:gd name="T38" fmla="*/ 25 w 412"/>
                      <a:gd name="T39" fmla="*/ 1 h 359"/>
                      <a:gd name="T40" fmla="*/ 33 w 412"/>
                      <a:gd name="T41" fmla="*/ 1 h 359"/>
                      <a:gd name="T42" fmla="*/ 41 w 412"/>
                      <a:gd name="T43" fmla="*/ 1 h 359"/>
                      <a:gd name="T44" fmla="*/ 50 w 412"/>
                      <a:gd name="T45" fmla="*/ 1 h 359"/>
                      <a:gd name="T46" fmla="*/ 58 w 412"/>
                      <a:gd name="T47" fmla="*/ 1 h 359"/>
                      <a:gd name="T48" fmla="*/ 67 w 412"/>
                      <a:gd name="T49" fmla="*/ 1 h 359"/>
                      <a:gd name="T50" fmla="*/ 75 w 412"/>
                      <a:gd name="T51" fmla="*/ 1 h 359"/>
                      <a:gd name="T52" fmla="*/ 83 w 412"/>
                      <a:gd name="T53" fmla="*/ 1 h 359"/>
                      <a:gd name="T54" fmla="*/ 93 w 412"/>
                      <a:gd name="T55" fmla="*/ 1 h 359"/>
                      <a:gd name="T56" fmla="*/ 101 w 412"/>
                      <a:gd name="T57" fmla="*/ 1 h 359"/>
                      <a:gd name="T58" fmla="*/ 111 w 412"/>
                      <a:gd name="T59" fmla="*/ 1 h 359"/>
                      <a:gd name="T60" fmla="*/ 119 w 412"/>
                      <a:gd name="T61" fmla="*/ 1 h 359"/>
                      <a:gd name="T62" fmla="*/ 128 w 412"/>
                      <a:gd name="T63" fmla="*/ 1 h 359"/>
                      <a:gd name="T64" fmla="*/ 137 w 412"/>
                      <a:gd name="T65" fmla="*/ 1 h 359"/>
                      <a:gd name="T66" fmla="*/ 143 w 412"/>
                      <a:gd name="T67" fmla="*/ 1 h 359"/>
                      <a:gd name="T68" fmla="*/ 149 w 412"/>
                      <a:gd name="T69" fmla="*/ 0 h 359"/>
                      <a:gd name="T70" fmla="*/ 156 w 412"/>
                      <a:gd name="T71" fmla="*/ 0 h 359"/>
                      <a:gd name="T72" fmla="*/ 165 w 412"/>
                      <a:gd name="T73" fmla="*/ 0 h 359"/>
                      <a:gd name="T74" fmla="*/ 174 w 412"/>
                      <a:gd name="T75" fmla="*/ 0 h 359"/>
                      <a:gd name="T76" fmla="*/ 181 w 412"/>
                      <a:gd name="T77" fmla="*/ 0 h 359"/>
                      <a:gd name="T78" fmla="*/ 190 w 412"/>
                      <a:gd name="T79" fmla="*/ 0 h 359"/>
                      <a:gd name="T80" fmla="*/ 198 w 412"/>
                      <a:gd name="T81" fmla="*/ 0 h 359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412"/>
                      <a:gd name="T124" fmla="*/ 0 h 359"/>
                      <a:gd name="T125" fmla="*/ 412 w 412"/>
                      <a:gd name="T126" fmla="*/ 359 h 359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412" h="359">
                        <a:moveTo>
                          <a:pt x="412" y="0"/>
                        </a:moveTo>
                        <a:lnTo>
                          <a:pt x="383" y="11"/>
                        </a:lnTo>
                        <a:lnTo>
                          <a:pt x="353" y="25"/>
                        </a:lnTo>
                        <a:lnTo>
                          <a:pt x="325" y="39"/>
                        </a:lnTo>
                        <a:lnTo>
                          <a:pt x="297" y="55"/>
                        </a:lnTo>
                        <a:lnTo>
                          <a:pt x="269" y="72"/>
                        </a:lnTo>
                        <a:lnTo>
                          <a:pt x="241" y="91"/>
                        </a:lnTo>
                        <a:lnTo>
                          <a:pt x="213" y="109"/>
                        </a:lnTo>
                        <a:lnTo>
                          <a:pt x="187" y="130"/>
                        </a:lnTo>
                        <a:lnTo>
                          <a:pt x="161" y="151"/>
                        </a:lnTo>
                        <a:lnTo>
                          <a:pt x="135" y="173"/>
                        </a:lnTo>
                        <a:lnTo>
                          <a:pt x="111" y="195"/>
                        </a:lnTo>
                        <a:lnTo>
                          <a:pt x="87" y="219"/>
                        </a:lnTo>
                        <a:lnTo>
                          <a:pt x="64" y="243"/>
                        </a:lnTo>
                        <a:lnTo>
                          <a:pt x="42" y="268"/>
                        </a:lnTo>
                        <a:lnTo>
                          <a:pt x="20" y="293"/>
                        </a:lnTo>
                        <a:lnTo>
                          <a:pt x="0" y="317"/>
                        </a:lnTo>
                        <a:lnTo>
                          <a:pt x="16" y="321"/>
                        </a:lnTo>
                        <a:lnTo>
                          <a:pt x="34" y="323"/>
                        </a:lnTo>
                        <a:lnTo>
                          <a:pt x="52" y="327"/>
                        </a:lnTo>
                        <a:lnTo>
                          <a:pt x="68" y="329"/>
                        </a:lnTo>
                        <a:lnTo>
                          <a:pt x="86" y="332"/>
                        </a:lnTo>
                        <a:lnTo>
                          <a:pt x="103" y="336"/>
                        </a:lnTo>
                        <a:lnTo>
                          <a:pt x="121" y="338"/>
                        </a:lnTo>
                        <a:lnTo>
                          <a:pt x="139" y="340"/>
                        </a:lnTo>
                        <a:lnTo>
                          <a:pt x="156" y="343"/>
                        </a:lnTo>
                        <a:lnTo>
                          <a:pt x="174" y="345"/>
                        </a:lnTo>
                        <a:lnTo>
                          <a:pt x="191" y="348"/>
                        </a:lnTo>
                        <a:lnTo>
                          <a:pt x="210" y="350"/>
                        </a:lnTo>
                        <a:lnTo>
                          <a:pt x="228" y="353"/>
                        </a:lnTo>
                        <a:lnTo>
                          <a:pt x="246" y="355"/>
                        </a:lnTo>
                        <a:lnTo>
                          <a:pt x="264" y="356"/>
                        </a:lnTo>
                        <a:lnTo>
                          <a:pt x="283" y="359"/>
                        </a:lnTo>
                        <a:lnTo>
                          <a:pt x="295" y="311"/>
                        </a:lnTo>
                        <a:lnTo>
                          <a:pt x="308" y="262"/>
                        </a:lnTo>
                        <a:lnTo>
                          <a:pt x="324" y="214"/>
                        </a:lnTo>
                        <a:lnTo>
                          <a:pt x="340" y="166"/>
                        </a:lnTo>
                        <a:lnTo>
                          <a:pt x="358" y="120"/>
                        </a:lnTo>
                        <a:lnTo>
                          <a:pt x="375" y="77"/>
                        </a:lnTo>
                        <a:lnTo>
                          <a:pt x="394" y="37"/>
                        </a:lnTo>
                        <a:lnTo>
                          <a:pt x="412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6" name="Freeform 15"/>
                  <p:cNvSpPr>
                    <a:spLocks/>
                  </p:cNvSpPr>
                  <p:nvPr/>
                </p:nvSpPr>
                <p:spPr bwMode="auto">
                  <a:xfrm>
                    <a:off x="2276" y="2388"/>
                    <a:ext cx="367" cy="134"/>
                  </a:xfrm>
                  <a:custGeom>
                    <a:avLst/>
                    <a:gdLst>
                      <a:gd name="T0" fmla="*/ 0 w 411"/>
                      <a:gd name="T1" fmla="*/ 0 h 378"/>
                      <a:gd name="T2" fmla="*/ 11 w 411"/>
                      <a:gd name="T3" fmla="*/ 0 h 378"/>
                      <a:gd name="T4" fmla="*/ 21 w 411"/>
                      <a:gd name="T5" fmla="*/ 0 h 378"/>
                      <a:gd name="T6" fmla="*/ 33 w 411"/>
                      <a:gd name="T7" fmla="*/ 0 h 378"/>
                      <a:gd name="T8" fmla="*/ 45 w 411"/>
                      <a:gd name="T9" fmla="*/ 0 h 378"/>
                      <a:gd name="T10" fmla="*/ 56 w 411"/>
                      <a:gd name="T11" fmla="*/ 0 h 378"/>
                      <a:gd name="T12" fmla="*/ 69 w 411"/>
                      <a:gd name="T13" fmla="*/ 0 h 378"/>
                      <a:gd name="T14" fmla="*/ 82 w 411"/>
                      <a:gd name="T15" fmla="*/ 0 h 378"/>
                      <a:gd name="T16" fmla="*/ 95 w 411"/>
                      <a:gd name="T17" fmla="*/ 0 h 378"/>
                      <a:gd name="T18" fmla="*/ 108 w 411"/>
                      <a:gd name="T19" fmla="*/ 0 h 378"/>
                      <a:gd name="T20" fmla="*/ 122 w 411"/>
                      <a:gd name="T21" fmla="*/ 0 h 378"/>
                      <a:gd name="T22" fmla="*/ 136 w 411"/>
                      <a:gd name="T23" fmla="*/ 1 h 378"/>
                      <a:gd name="T24" fmla="*/ 151 w 411"/>
                      <a:gd name="T25" fmla="*/ 1 h 378"/>
                      <a:gd name="T26" fmla="*/ 163 w 411"/>
                      <a:gd name="T27" fmla="*/ 1 h 378"/>
                      <a:gd name="T28" fmla="*/ 179 w 411"/>
                      <a:gd name="T29" fmla="*/ 1 h 378"/>
                      <a:gd name="T30" fmla="*/ 194 w 411"/>
                      <a:gd name="T31" fmla="*/ 1 h 378"/>
                      <a:gd name="T32" fmla="*/ 209 w 411"/>
                      <a:gd name="T33" fmla="*/ 1 h 378"/>
                      <a:gd name="T34" fmla="*/ 199 w 411"/>
                      <a:gd name="T35" fmla="*/ 1 h 378"/>
                      <a:gd name="T36" fmla="*/ 190 w 411"/>
                      <a:gd name="T37" fmla="*/ 1 h 378"/>
                      <a:gd name="T38" fmla="*/ 182 w 411"/>
                      <a:gd name="T39" fmla="*/ 0 h 378"/>
                      <a:gd name="T40" fmla="*/ 172 w 411"/>
                      <a:gd name="T41" fmla="*/ 0 h 378"/>
                      <a:gd name="T42" fmla="*/ 163 w 411"/>
                      <a:gd name="T43" fmla="*/ 0 h 378"/>
                      <a:gd name="T44" fmla="*/ 157 w 411"/>
                      <a:gd name="T45" fmla="*/ 0 h 378"/>
                      <a:gd name="T46" fmla="*/ 151 w 411"/>
                      <a:gd name="T47" fmla="*/ 0 h 378"/>
                      <a:gd name="T48" fmla="*/ 145 w 411"/>
                      <a:gd name="T49" fmla="*/ 0 h 378"/>
                      <a:gd name="T50" fmla="*/ 136 w 411"/>
                      <a:gd name="T51" fmla="*/ 0 h 378"/>
                      <a:gd name="T52" fmla="*/ 125 w 411"/>
                      <a:gd name="T53" fmla="*/ 0 h 378"/>
                      <a:gd name="T54" fmla="*/ 116 w 411"/>
                      <a:gd name="T55" fmla="*/ 0 h 378"/>
                      <a:gd name="T56" fmla="*/ 108 w 411"/>
                      <a:gd name="T57" fmla="*/ 0 h 378"/>
                      <a:gd name="T58" fmla="*/ 98 w 411"/>
                      <a:gd name="T59" fmla="*/ 0 h 378"/>
                      <a:gd name="T60" fmla="*/ 89 w 411"/>
                      <a:gd name="T61" fmla="*/ 0 h 378"/>
                      <a:gd name="T62" fmla="*/ 80 w 411"/>
                      <a:gd name="T63" fmla="*/ 0 h 378"/>
                      <a:gd name="T64" fmla="*/ 71 w 411"/>
                      <a:gd name="T65" fmla="*/ 0 h 378"/>
                      <a:gd name="T66" fmla="*/ 63 w 411"/>
                      <a:gd name="T67" fmla="*/ 0 h 378"/>
                      <a:gd name="T68" fmla="*/ 54 w 411"/>
                      <a:gd name="T69" fmla="*/ 0 h 378"/>
                      <a:gd name="T70" fmla="*/ 45 w 411"/>
                      <a:gd name="T71" fmla="*/ 0 h 378"/>
                      <a:gd name="T72" fmla="*/ 36 w 411"/>
                      <a:gd name="T73" fmla="*/ 0 h 378"/>
                      <a:gd name="T74" fmla="*/ 26 w 411"/>
                      <a:gd name="T75" fmla="*/ 0 h 378"/>
                      <a:gd name="T76" fmla="*/ 18 w 411"/>
                      <a:gd name="T77" fmla="*/ 0 h 378"/>
                      <a:gd name="T78" fmla="*/ 10 w 411"/>
                      <a:gd name="T79" fmla="*/ 0 h 378"/>
                      <a:gd name="T80" fmla="*/ 0 w 411"/>
                      <a:gd name="T81" fmla="*/ 0 h 378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411"/>
                      <a:gd name="T124" fmla="*/ 0 h 378"/>
                      <a:gd name="T125" fmla="*/ 411 w 411"/>
                      <a:gd name="T126" fmla="*/ 378 h 378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411" h="378">
                        <a:moveTo>
                          <a:pt x="0" y="44"/>
                        </a:moveTo>
                        <a:lnTo>
                          <a:pt x="20" y="69"/>
                        </a:lnTo>
                        <a:lnTo>
                          <a:pt x="42" y="94"/>
                        </a:lnTo>
                        <a:lnTo>
                          <a:pt x="64" y="120"/>
                        </a:lnTo>
                        <a:lnTo>
                          <a:pt x="87" y="144"/>
                        </a:lnTo>
                        <a:lnTo>
                          <a:pt x="111" y="169"/>
                        </a:lnTo>
                        <a:lnTo>
                          <a:pt x="136" y="193"/>
                        </a:lnTo>
                        <a:lnTo>
                          <a:pt x="161" y="217"/>
                        </a:lnTo>
                        <a:lnTo>
                          <a:pt x="187" y="240"/>
                        </a:lnTo>
                        <a:lnTo>
                          <a:pt x="213" y="261"/>
                        </a:lnTo>
                        <a:lnTo>
                          <a:pt x="240" y="282"/>
                        </a:lnTo>
                        <a:lnTo>
                          <a:pt x="268" y="302"/>
                        </a:lnTo>
                        <a:lnTo>
                          <a:pt x="297" y="320"/>
                        </a:lnTo>
                        <a:lnTo>
                          <a:pt x="324" y="337"/>
                        </a:lnTo>
                        <a:lnTo>
                          <a:pt x="353" y="352"/>
                        </a:lnTo>
                        <a:lnTo>
                          <a:pt x="383" y="366"/>
                        </a:lnTo>
                        <a:lnTo>
                          <a:pt x="411" y="378"/>
                        </a:lnTo>
                        <a:lnTo>
                          <a:pt x="394" y="340"/>
                        </a:lnTo>
                        <a:lnTo>
                          <a:pt x="376" y="297"/>
                        </a:lnTo>
                        <a:lnTo>
                          <a:pt x="358" y="251"/>
                        </a:lnTo>
                        <a:lnTo>
                          <a:pt x="341" y="202"/>
                        </a:lnTo>
                        <a:lnTo>
                          <a:pt x="324" y="152"/>
                        </a:lnTo>
                        <a:lnTo>
                          <a:pt x="310" y="100"/>
                        </a:lnTo>
                        <a:lnTo>
                          <a:pt x="297" y="50"/>
                        </a:lnTo>
                        <a:lnTo>
                          <a:pt x="285" y="0"/>
                        </a:lnTo>
                        <a:lnTo>
                          <a:pt x="266" y="3"/>
                        </a:lnTo>
                        <a:lnTo>
                          <a:pt x="248" y="4"/>
                        </a:lnTo>
                        <a:lnTo>
                          <a:pt x="229" y="7"/>
                        </a:lnTo>
                        <a:lnTo>
                          <a:pt x="212" y="9"/>
                        </a:lnTo>
                        <a:lnTo>
                          <a:pt x="193" y="12"/>
                        </a:lnTo>
                        <a:lnTo>
                          <a:pt x="176" y="14"/>
                        </a:lnTo>
                        <a:lnTo>
                          <a:pt x="158" y="16"/>
                        </a:lnTo>
                        <a:lnTo>
                          <a:pt x="140" y="19"/>
                        </a:lnTo>
                        <a:lnTo>
                          <a:pt x="123" y="21"/>
                        </a:lnTo>
                        <a:lnTo>
                          <a:pt x="105" y="24"/>
                        </a:lnTo>
                        <a:lnTo>
                          <a:pt x="87" y="28"/>
                        </a:lnTo>
                        <a:lnTo>
                          <a:pt x="70" y="30"/>
                        </a:lnTo>
                        <a:lnTo>
                          <a:pt x="52" y="34"/>
                        </a:lnTo>
                        <a:lnTo>
                          <a:pt x="35" y="37"/>
                        </a:lnTo>
                        <a:lnTo>
                          <a:pt x="18" y="40"/>
                        </a:lnTo>
                        <a:lnTo>
                          <a:pt x="0" y="44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7" name="Freeform 16"/>
                  <p:cNvSpPr>
                    <a:spLocks/>
                  </p:cNvSpPr>
                  <p:nvPr/>
                </p:nvSpPr>
                <p:spPr bwMode="auto">
                  <a:xfrm>
                    <a:off x="2079" y="2186"/>
                    <a:ext cx="426" cy="171"/>
                  </a:xfrm>
                  <a:custGeom>
                    <a:avLst/>
                    <a:gdLst>
                      <a:gd name="T0" fmla="*/ 215 w 481"/>
                      <a:gd name="T1" fmla="*/ 0 h 478"/>
                      <a:gd name="T2" fmla="*/ 0 w 481"/>
                      <a:gd name="T3" fmla="*/ 0 h 478"/>
                      <a:gd name="T4" fmla="*/ 4 w 481"/>
                      <a:gd name="T5" fmla="*/ 0 h 478"/>
                      <a:gd name="T6" fmla="*/ 7 w 481"/>
                      <a:gd name="T7" fmla="*/ 0 h 478"/>
                      <a:gd name="T8" fmla="*/ 13 w 481"/>
                      <a:gd name="T9" fmla="*/ 0 h 478"/>
                      <a:gd name="T10" fmla="*/ 21 w 481"/>
                      <a:gd name="T11" fmla="*/ 0 h 478"/>
                      <a:gd name="T12" fmla="*/ 31 w 481"/>
                      <a:gd name="T13" fmla="*/ 1 h 478"/>
                      <a:gd name="T14" fmla="*/ 40 w 481"/>
                      <a:gd name="T15" fmla="*/ 1 h 478"/>
                      <a:gd name="T16" fmla="*/ 52 w 481"/>
                      <a:gd name="T17" fmla="*/ 1 h 478"/>
                      <a:gd name="T18" fmla="*/ 67 w 481"/>
                      <a:gd name="T19" fmla="*/ 1 h 478"/>
                      <a:gd name="T20" fmla="*/ 78 w 481"/>
                      <a:gd name="T21" fmla="*/ 1 h 478"/>
                      <a:gd name="T22" fmla="*/ 87 w 481"/>
                      <a:gd name="T23" fmla="*/ 1 h 478"/>
                      <a:gd name="T24" fmla="*/ 97 w 481"/>
                      <a:gd name="T25" fmla="*/ 1 h 478"/>
                      <a:gd name="T26" fmla="*/ 106 w 481"/>
                      <a:gd name="T27" fmla="*/ 1 h 478"/>
                      <a:gd name="T28" fmla="*/ 117 w 481"/>
                      <a:gd name="T29" fmla="*/ 1 h 478"/>
                      <a:gd name="T30" fmla="*/ 127 w 481"/>
                      <a:gd name="T31" fmla="*/ 1 h 478"/>
                      <a:gd name="T32" fmla="*/ 137 w 481"/>
                      <a:gd name="T33" fmla="*/ 1 h 478"/>
                      <a:gd name="T34" fmla="*/ 148 w 481"/>
                      <a:gd name="T35" fmla="*/ 1 h 478"/>
                      <a:gd name="T36" fmla="*/ 159 w 481"/>
                      <a:gd name="T37" fmla="*/ 1 h 478"/>
                      <a:gd name="T38" fmla="*/ 168 w 481"/>
                      <a:gd name="T39" fmla="*/ 1 h 478"/>
                      <a:gd name="T40" fmla="*/ 179 w 481"/>
                      <a:gd name="T41" fmla="*/ 1 h 478"/>
                      <a:gd name="T42" fmla="*/ 190 w 481"/>
                      <a:gd name="T43" fmla="*/ 1 h 478"/>
                      <a:gd name="T44" fmla="*/ 201 w 481"/>
                      <a:gd name="T45" fmla="*/ 1 h 478"/>
                      <a:gd name="T46" fmla="*/ 211 w 481"/>
                      <a:gd name="T47" fmla="*/ 1 h 478"/>
                      <a:gd name="T48" fmla="*/ 222 w 481"/>
                      <a:gd name="T49" fmla="*/ 1 h 478"/>
                      <a:gd name="T50" fmla="*/ 232 w 481"/>
                      <a:gd name="T51" fmla="*/ 1 h 478"/>
                      <a:gd name="T52" fmla="*/ 228 w 481"/>
                      <a:gd name="T53" fmla="*/ 1 h 478"/>
                      <a:gd name="T54" fmla="*/ 226 w 481"/>
                      <a:gd name="T55" fmla="*/ 1 h 478"/>
                      <a:gd name="T56" fmla="*/ 222 w 481"/>
                      <a:gd name="T57" fmla="*/ 0 h 478"/>
                      <a:gd name="T58" fmla="*/ 221 w 481"/>
                      <a:gd name="T59" fmla="*/ 0 h 478"/>
                      <a:gd name="T60" fmla="*/ 218 w 481"/>
                      <a:gd name="T61" fmla="*/ 0 h 478"/>
                      <a:gd name="T62" fmla="*/ 216 w 481"/>
                      <a:gd name="T63" fmla="*/ 0 h 478"/>
                      <a:gd name="T64" fmla="*/ 216 w 481"/>
                      <a:gd name="T65" fmla="*/ 0 h 478"/>
                      <a:gd name="T66" fmla="*/ 215 w 481"/>
                      <a:gd name="T67" fmla="*/ 0 h 478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481"/>
                      <a:gd name="T103" fmla="*/ 0 h 478"/>
                      <a:gd name="T104" fmla="*/ 481 w 481"/>
                      <a:gd name="T105" fmla="*/ 478 h 478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481" h="478">
                        <a:moveTo>
                          <a:pt x="445" y="0"/>
                        </a:moveTo>
                        <a:lnTo>
                          <a:pt x="0" y="0"/>
                        </a:lnTo>
                        <a:lnTo>
                          <a:pt x="5" y="65"/>
                        </a:lnTo>
                        <a:lnTo>
                          <a:pt x="14" y="129"/>
                        </a:lnTo>
                        <a:lnTo>
                          <a:pt x="27" y="190"/>
                        </a:lnTo>
                        <a:lnTo>
                          <a:pt x="43" y="252"/>
                        </a:lnTo>
                        <a:lnTo>
                          <a:pt x="63" y="311"/>
                        </a:lnTo>
                        <a:lnTo>
                          <a:pt x="85" y="369"/>
                        </a:lnTo>
                        <a:lnTo>
                          <a:pt x="110" y="424"/>
                        </a:lnTo>
                        <a:lnTo>
                          <a:pt x="139" y="478"/>
                        </a:lnTo>
                        <a:lnTo>
                          <a:pt x="160" y="473"/>
                        </a:lnTo>
                        <a:lnTo>
                          <a:pt x="179" y="470"/>
                        </a:lnTo>
                        <a:lnTo>
                          <a:pt x="200" y="465"/>
                        </a:lnTo>
                        <a:lnTo>
                          <a:pt x="221" y="461"/>
                        </a:lnTo>
                        <a:lnTo>
                          <a:pt x="242" y="456"/>
                        </a:lnTo>
                        <a:lnTo>
                          <a:pt x="263" y="452"/>
                        </a:lnTo>
                        <a:lnTo>
                          <a:pt x="285" y="449"/>
                        </a:lnTo>
                        <a:lnTo>
                          <a:pt x="306" y="445"/>
                        </a:lnTo>
                        <a:lnTo>
                          <a:pt x="328" y="441"/>
                        </a:lnTo>
                        <a:lnTo>
                          <a:pt x="349" y="439"/>
                        </a:lnTo>
                        <a:lnTo>
                          <a:pt x="371" y="435"/>
                        </a:lnTo>
                        <a:lnTo>
                          <a:pt x="393" y="433"/>
                        </a:lnTo>
                        <a:lnTo>
                          <a:pt x="415" y="429"/>
                        </a:lnTo>
                        <a:lnTo>
                          <a:pt x="437" y="426"/>
                        </a:lnTo>
                        <a:lnTo>
                          <a:pt x="459" y="424"/>
                        </a:lnTo>
                        <a:lnTo>
                          <a:pt x="481" y="422"/>
                        </a:lnTo>
                        <a:lnTo>
                          <a:pt x="473" y="370"/>
                        </a:lnTo>
                        <a:lnTo>
                          <a:pt x="467" y="318"/>
                        </a:lnTo>
                        <a:lnTo>
                          <a:pt x="461" y="267"/>
                        </a:lnTo>
                        <a:lnTo>
                          <a:pt x="457" y="214"/>
                        </a:lnTo>
                        <a:lnTo>
                          <a:pt x="452" y="160"/>
                        </a:lnTo>
                        <a:lnTo>
                          <a:pt x="449" y="107"/>
                        </a:lnTo>
                        <a:lnTo>
                          <a:pt x="447" y="54"/>
                        </a:lnTo>
                        <a:lnTo>
                          <a:pt x="445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8" name="Freeform 17"/>
                  <p:cNvSpPr>
                    <a:spLocks/>
                  </p:cNvSpPr>
                  <p:nvPr/>
                </p:nvSpPr>
                <p:spPr bwMode="auto">
                  <a:xfrm>
                    <a:off x="2600" y="1782"/>
                    <a:ext cx="529" cy="158"/>
                  </a:xfrm>
                  <a:custGeom>
                    <a:avLst/>
                    <a:gdLst>
                      <a:gd name="T0" fmla="*/ 360 w 523"/>
                      <a:gd name="T1" fmla="*/ 0 h 444"/>
                      <a:gd name="T2" fmla="*/ 339 w 523"/>
                      <a:gd name="T3" fmla="*/ 0 h 444"/>
                      <a:gd name="T4" fmla="*/ 314 w 523"/>
                      <a:gd name="T5" fmla="*/ 0 h 444"/>
                      <a:gd name="T6" fmla="*/ 292 w 523"/>
                      <a:gd name="T7" fmla="*/ 0 h 444"/>
                      <a:gd name="T8" fmla="*/ 271 w 523"/>
                      <a:gd name="T9" fmla="*/ 0 h 444"/>
                      <a:gd name="T10" fmla="*/ 249 w 523"/>
                      <a:gd name="T11" fmla="*/ 0 h 444"/>
                      <a:gd name="T12" fmla="*/ 224 w 523"/>
                      <a:gd name="T13" fmla="*/ 0 h 444"/>
                      <a:gd name="T14" fmla="*/ 200 w 523"/>
                      <a:gd name="T15" fmla="*/ 0 h 444"/>
                      <a:gd name="T16" fmla="*/ 177 w 523"/>
                      <a:gd name="T17" fmla="*/ 0 h 444"/>
                      <a:gd name="T18" fmla="*/ 151 w 523"/>
                      <a:gd name="T19" fmla="*/ 0 h 444"/>
                      <a:gd name="T20" fmla="*/ 121 w 523"/>
                      <a:gd name="T21" fmla="*/ 0 h 444"/>
                      <a:gd name="T22" fmla="*/ 98 w 523"/>
                      <a:gd name="T23" fmla="*/ 0 h 444"/>
                      <a:gd name="T24" fmla="*/ 76 w 523"/>
                      <a:gd name="T25" fmla="*/ 0 h 444"/>
                      <a:gd name="T26" fmla="*/ 54 w 523"/>
                      <a:gd name="T27" fmla="*/ 0 h 444"/>
                      <a:gd name="T28" fmla="*/ 28 w 523"/>
                      <a:gd name="T29" fmla="*/ 1 h 444"/>
                      <a:gd name="T30" fmla="*/ 9 w 523"/>
                      <a:gd name="T31" fmla="*/ 1 h 444"/>
                      <a:gd name="T32" fmla="*/ 15 w 523"/>
                      <a:gd name="T33" fmla="*/ 1 h 444"/>
                      <a:gd name="T34" fmla="*/ 43 w 523"/>
                      <a:gd name="T35" fmla="*/ 1 h 444"/>
                      <a:gd name="T36" fmla="*/ 79 w 523"/>
                      <a:gd name="T37" fmla="*/ 1 h 444"/>
                      <a:gd name="T38" fmla="*/ 108 w 523"/>
                      <a:gd name="T39" fmla="*/ 1 h 444"/>
                      <a:gd name="T40" fmla="*/ 141 w 523"/>
                      <a:gd name="T41" fmla="*/ 1 h 444"/>
                      <a:gd name="T42" fmla="*/ 172 w 523"/>
                      <a:gd name="T43" fmla="*/ 1 h 444"/>
                      <a:gd name="T44" fmla="*/ 201 w 523"/>
                      <a:gd name="T45" fmla="*/ 1 h 444"/>
                      <a:gd name="T46" fmla="*/ 236 w 523"/>
                      <a:gd name="T47" fmla="*/ 1 h 444"/>
                      <a:gd name="T48" fmla="*/ 269 w 523"/>
                      <a:gd name="T49" fmla="*/ 1 h 444"/>
                      <a:gd name="T50" fmla="*/ 306 w 523"/>
                      <a:gd name="T51" fmla="*/ 1 h 444"/>
                      <a:gd name="T52" fmla="*/ 349 w 523"/>
                      <a:gd name="T53" fmla="*/ 1 h 444"/>
                      <a:gd name="T54" fmla="*/ 386 w 523"/>
                      <a:gd name="T55" fmla="*/ 1 h 444"/>
                      <a:gd name="T56" fmla="*/ 428 w 523"/>
                      <a:gd name="T57" fmla="*/ 1 h 444"/>
                      <a:gd name="T58" fmla="*/ 464 w 523"/>
                      <a:gd name="T59" fmla="*/ 1 h 444"/>
                      <a:gd name="T60" fmla="*/ 505 w 523"/>
                      <a:gd name="T61" fmla="*/ 1 h 444"/>
                      <a:gd name="T62" fmla="*/ 542 w 523"/>
                      <a:gd name="T63" fmla="*/ 1 h 444"/>
                      <a:gd name="T64" fmla="*/ 551 w 523"/>
                      <a:gd name="T65" fmla="*/ 1 h 444"/>
                      <a:gd name="T66" fmla="*/ 532 w 523"/>
                      <a:gd name="T67" fmla="*/ 1 h 444"/>
                      <a:gd name="T68" fmla="*/ 511 w 523"/>
                      <a:gd name="T69" fmla="*/ 0 h 444"/>
                      <a:gd name="T70" fmla="*/ 486 w 523"/>
                      <a:gd name="T71" fmla="*/ 0 h 444"/>
                      <a:gd name="T72" fmla="*/ 462 w 523"/>
                      <a:gd name="T73" fmla="*/ 0 h 444"/>
                      <a:gd name="T74" fmla="*/ 439 w 523"/>
                      <a:gd name="T75" fmla="*/ 0 h 444"/>
                      <a:gd name="T76" fmla="*/ 413 w 523"/>
                      <a:gd name="T77" fmla="*/ 0 h 444"/>
                      <a:gd name="T78" fmla="*/ 383 w 523"/>
                      <a:gd name="T79" fmla="*/ 0 h 444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w 523"/>
                      <a:gd name="T121" fmla="*/ 0 h 444"/>
                      <a:gd name="T122" fmla="*/ 523 w 523"/>
                      <a:gd name="T123" fmla="*/ 444 h 444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T120" t="T121" r="T122" b="T123"/>
                    <a:pathLst>
                      <a:path w="523" h="444">
                        <a:moveTo>
                          <a:pt x="347" y="40"/>
                        </a:moveTo>
                        <a:lnTo>
                          <a:pt x="336" y="31"/>
                        </a:lnTo>
                        <a:lnTo>
                          <a:pt x="326" y="23"/>
                        </a:lnTo>
                        <a:lnTo>
                          <a:pt x="315" y="16"/>
                        </a:lnTo>
                        <a:lnTo>
                          <a:pt x="305" y="10"/>
                        </a:lnTo>
                        <a:lnTo>
                          <a:pt x="294" y="6"/>
                        </a:lnTo>
                        <a:lnTo>
                          <a:pt x="285" y="2"/>
                        </a:lnTo>
                        <a:lnTo>
                          <a:pt x="274" y="1"/>
                        </a:lnTo>
                        <a:lnTo>
                          <a:pt x="264" y="0"/>
                        </a:lnTo>
                        <a:lnTo>
                          <a:pt x="253" y="1"/>
                        </a:lnTo>
                        <a:lnTo>
                          <a:pt x="242" y="2"/>
                        </a:lnTo>
                        <a:lnTo>
                          <a:pt x="231" y="6"/>
                        </a:lnTo>
                        <a:lnTo>
                          <a:pt x="221" y="11"/>
                        </a:lnTo>
                        <a:lnTo>
                          <a:pt x="210" y="17"/>
                        </a:lnTo>
                        <a:lnTo>
                          <a:pt x="199" y="24"/>
                        </a:lnTo>
                        <a:lnTo>
                          <a:pt x="188" y="33"/>
                        </a:lnTo>
                        <a:lnTo>
                          <a:pt x="177" y="43"/>
                        </a:lnTo>
                        <a:lnTo>
                          <a:pt x="165" y="56"/>
                        </a:lnTo>
                        <a:lnTo>
                          <a:pt x="151" y="71"/>
                        </a:lnTo>
                        <a:lnTo>
                          <a:pt x="139" y="87"/>
                        </a:lnTo>
                        <a:lnTo>
                          <a:pt x="127" y="106"/>
                        </a:lnTo>
                        <a:lnTo>
                          <a:pt x="115" y="124"/>
                        </a:lnTo>
                        <a:lnTo>
                          <a:pt x="104" y="146"/>
                        </a:lnTo>
                        <a:lnTo>
                          <a:pt x="92" y="168"/>
                        </a:lnTo>
                        <a:lnTo>
                          <a:pt x="81" y="193"/>
                        </a:lnTo>
                        <a:lnTo>
                          <a:pt x="70" y="217"/>
                        </a:lnTo>
                        <a:lnTo>
                          <a:pt x="59" y="244"/>
                        </a:lnTo>
                        <a:lnTo>
                          <a:pt x="48" y="273"/>
                        </a:lnTo>
                        <a:lnTo>
                          <a:pt x="38" y="303"/>
                        </a:lnTo>
                        <a:lnTo>
                          <a:pt x="28" y="334"/>
                        </a:lnTo>
                        <a:lnTo>
                          <a:pt x="18" y="366"/>
                        </a:lnTo>
                        <a:lnTo>
                          <a:pt x="9" y="401"/>
                        </a:lnTo>
                        <a:lnTo>
                          <a:pt x="0" y="435"/>
                        </a:lnTo>
                        <a:lnTo>
                          <a:pt x="15" y="436"/>
                        </a:lnTo>
                        <a:lnTo>
                          <a:pt x="29" y="436"/>
                        </a:lnTo>
                        <a:lnTo>
                          <a:pt x="43" y="437"/>
                        </a:lnTo>
                        <a:lnTo>
                          <a:pt x="59" y="439"/>
                        </a:lnTo>
                        <a:lnTo>
                          <a:pt x="73" y="439"/>
                        </a:lnTo>
                        <a:lnTo>
                          <a:pt x="87" y="440"/>
                        </a:lnTo>
                        <a:lnTo>
                          <a:pt x="102" y="441"/>
                        </a:lnTo>
                        <a:lnTo>
                          <a:pt x="116" y="441"/>
                        </a:lnTo>
                        <a:lnTo>
                          <a:pt x="130" y="441"/>
                        </a:lnTo>
                        <a:lnTo>
                          <a:pt x="145" y="442"/>
                        </a:lnTo>
                        <a:lnTo>
                          <a:pt x="160" y="442"/>
                        </a:lnTo>
                        <a:lnTo>
                          <a:pt x="174" y="442"/>
                        </a:lnTo>
                        <a:lnTo>
                          <a:pt x="189" y="444"/>
                        </a:lnTo>
                        <a:lnTo>
                          <a:pt x="203" y="444"/>
                        </a:lnTo>
                        <a:lnTo>
                          <a:pt x="218" y="444"/>
                        </a:lnTo>
                        <a:lnTo>
                          <a:pt x="233" y="444"/>
                        </a:lnTo>
                        <a:lnTo>
                          <a:pt x="251" y="444"/>
                        </a:lnTo>
                        <a:lnTo>
                          <a:pt x="270" y="444"/>
                        </a:lnTo>
                        <a:lnTo>
                          <a:pt x="288" y="444"/>
                        </a:lnTo>
                        <a:lnTo>
                          <a:pt x="307" y="442"/>
                        </a:lnTo>
                        <a:lnTo>
                          <a:pt x="325" y="442"/>
                        </a:lnTo>
                        <a:lnTo>
                          <a:pt x="344" y="441"/>
                        </a:lnTo>
                        <a:lnTo>
                          <a:pt x="362" y="441"/>
                        </a:lnTo>
                        <a:lnTo>
                          <a:pt x="380" y="440"/>
                        </a:lnTo>
                        <a:lnTo>
                          <a:pt x="398" y="440"/>
                        </a:lnTo>
                        <a:lnTo>
                          <a:pt x="417" y="439"/>
                        </a:lnTo>
                        <a:lnTo>
                          <a:pt x="434" y="437"/>
                        </a:lnTo>
                        <a:lnTo>
                          <a:pt x="453" y="436"/>
                        </a:lnTo>
                        <a:lnTo>
                          <a:pt x="471" y="435"/>
                        </a:lnTo>
                        <a:lnTo>
                          <a:pt x="488" y="434"/>
                        </a:lnTo>
                        <a:lnTo>
                          <a:pt x="506" y="433"/>
                        </a:lnTo>
                        <a:lnTo>
                          <a:pt x="523" y="431"/>
                        </a:lnTo>
                        <a:lnTo>
                          <a:pt x="515" y="396"/>
                        </a:lnTo>
                        <a:lnTo>
                          <a:pt x="506" y="362"/>
                        </a:lnTo>
                        <a:lnTo>
                          <a:pt x="496" y="329"/>
                        </a:lnTo>
                        <a:lnTo>
                          <a:pt x="486" y="299"/>
                        </a:lnTo>
                        <a:lnTo>
                          <a:pt x="476" y="269"/>
                        </a:lnTo>
                        <a:lnTo>
                          <a:pt x="465" y="241"/>
                        </a:lnTo>
                        <a:lnTo>
                          <a:pt x="455" y="214"/>
                        </a:lnTo>
                        <a:lnTo>
                          <a:pt x="444" y="188"/>
                        </a:lnTo>
                        <a:lnTo>
                          <a:pt x="432" y="163"/>
                        </a:lnTo>
                        <a:lnTo>
                          <a:pt x="421" y="141"/>
                        </a:lnTo>
                        <a:lnTo>
                          <a:pt x="409" y="120"/>
                        </a:lnTo>
                        <a:lnTo>
                          <a:pt x="397" y="101"/>
                        </a:lnTo>
                        <a:lnTo>
                          <a:pt x="385" y="83"/>
                        </a:lnTo>
                        <a:lnTo>
                          <a:pt x="373" y="67"/>
                        </a:lnTo>
                        <a:lnTo>
                          <a:pt x="359" y="53"/>
                        </a:lnTo>
                        <a:lnTo>
                          <a:pt x="347" y="4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9" name="Freeform 18"/>
                  <p:cNvSpPr>
                    <a:spLocks/>
                  </p:cNvSpPr>
                  <p:nvPr/>
                </p:nvSpPr>
                <p:spPr bwMode="auto">
                  <a:xfrm>
                    <a:off x="2535" y="1987"/>
                    <a:ext cx="660" cy="149"/>
                  </a:xfrm>
                  <a:custGeom>
                    <a:avLst/>
                    <a:gdLst>
                      <a:gd name="T0" fmla="*/ 641 w 656"/>
                      <a:gd name="T1" fmla="*/ 0 h 416"/>
                      <a:gd name="T2" fmla="*/ 621 w 656"/>
                      <a:gd name="T3" fmla="*/ 0 h 416"/>
                      <a:gd name="T4" fmla="*/ 603 w 656"/>
                      <a:gd name="T5" fmla="*/ 0 h 416"/>
                      <a:gd name="T6" fmla="*/ 578 w 656"/>
                      <a:gd name="T7" fmla="*/ 0 h 416"/>
                      <a:gd name="T8" fmla="*/ 557 w 656"/>
                      <a:gd name="T9" fmla="*/ 0 h 416"/>
                      <a:gd name="T10" fmla="*/ 537 w 656"/>
                      <a:gd name="T11" fmla="*/ 0 h 416"/>
                      <a:gd name="T12" fmla="*/ 517 w 656"/>
                      <a:gd name="T13" fmla="*/ 0 h 416"/>
                      <a:gd name="T14" fmla="*/ 497 w 656"/>
                      <a:gd name="T15" fmla="*/ 0 h 416"/>
                      <a:gd name="T16" fmla="*/ 478 w 656"/>
                      <a:gd name="T17" fmla="*/ 0 h 416"/>
                      <a:gd name="T18" fmla="*/ 458 w 656"/>
                      <a:gd name="T19" fmla="*/ 0 h 416"/>
                      <a:gd name="T20" fmla="*/ 437 w 656"/>
                      <a:gd name="T21" fmla="*/ 0 h 416"/>
                      <a:gd name="T22" fmla="*/ 411 w 656"/>
                      <a:gd name="T23" fmla="*/ 0 h 416"/>
                      <a:gd name="T24" fmla="*/ 391 w 656"/>
                      <a:gd name="T25" fmla="*/ 0 h 416"/>
                      <a:gd name="T26" fmla="*/ 370 w 656"/>
                      <a:gd name="T27" fmla="*/ 0 h 416"/>
                      <a:gd name="T28" fmla="*/ 351 w 656"/>
                      <a:gd name="T29" fmla="*/ 0 h 416"/>
                      <a:gd name="T30" fmla="*/ 331 w 656"/>
                      <a:gd name="T31" fmla="*/ 0 h 416"/>
                      <a:gd name="T32" fmla="*/ 310 w 656"/>
                      <a:gd name="T33" fmla="*/ 0 h 416"/>
                      <a:gd name="T34" fmla="*/ 293 w 656"/>
                      <a:gd name="T35" fmla="*/ 0 h 416"/>
                      <a:gd name="T36" fmla="*/ 277 w 656"/>
                      <a:gd name="T37" fmla="*/ 0 h 416"/>
                      <a:gd name="T38" fmla="*/ 260 w 656"/>
                      <a:gd name="T39" fmla="*/ 0 h 416"/>
                      <a:gd name="T40" fmla="*/ 238 w 656"/>
                      <a:gd name="T41" fmla="*/ 0 h 416"/>
                      <a:gd name="T42" fmla="*/ 221 w 656"/>
                      <a:gd name="T43" fmla="*/ 0 h 416"/>
                      <a:gd name="T44" fmla="*/ 205 w 656"/>
                      <a:gd name="T45" fmla="*/ 0 h 416"/>
                      <a:gd name="T46" fmla="*/ 189 w 656"/>
                      <a:gd name="T47" fmla="*/ 0 h 416"/>
                      <a:gd name="T48" fmla="*/ 173 w 656"/>
                      <a:gd name="T49" fmla="*/ 0 h 416"/>
                      <a:gd name="T50" fmla="*/ 156 w 656"/>
                      <a:gd name="T51" fmla="*/ 0 h 416"/>
                      <a:gd name="T52" fmla="*/ 140 w 656"/>
                      <a:gd name="T53" fmla="*/ 0 h 416"/>
                      <a:gd name="T54" fmla="*/ 124 w 656"/>
                      <a:gd name="T55" fmla="*/ 0 h 416"/>
                      <a:gd name="T56" fmla="*/ 108 w 656"/>
                      <a:gd name="T57" fmla="*/ 0 h 416"/>
                      <a:gd name="T58" fmla="*/ 92 w 656"/>
                      <a:gd name="T59" fmla="*/ 0 h 416"/>
                      <a:gd name="T60" fmla="*/ 70 w 656"/>
                      <a:gd name="T61" fmla="*/ 0 h 416"/>
                      <a:gd name="T62" fmla="*/ 53 w 656"/>
                      <a:gd name="T63" fmla="*/ 0 h 416"/>
                      <a:gd name="T64" fmla="*/ 38 w 656"/>
                      <a:gd name="T65" fmla="*/ 0 h 416"/>
                      <a:gd name="T66" fmla="*/ 30 w 656"/>
                      <a:gd name="T67" fmla="*/ 0 h 416"/>
                      <a:gd name="T68" fmla="*/ 24 w 656"/>
                      <a:gd name="T69" fmla="*/ 0 h 416"/>
                      <a:gd name="T70" fmla="*/ 18 w 656"/>
                      <a:gd name="T71" fmla="*/ 0 h 416"/>
                      <a:gd name="T72" fmla="*/ 13 w 656"/>
                      <a:gd name="T73" fmla="*/ 0 h 416"/>
                      <a:gd name="T74" fmla="*/ 8 w 656"/>
                      <a:gd name="T75" fmla="*/ 0 h 416"/>
                      <a:gd name="T76" fmla="*/ 5 w 656"/>
                      <a:gd name="T77" fmla="*/ 1 h 416"/>
                      <a:gd name="T78" fmla="*/ 3 w 656"/>
                      <a:gd name="T79" fmla="*/ 1 h 416"/>
                      <a:gd name="T80" fmla="*/ 0 w 656"/>
                      <a:gd name="T81" fmla="*/ 1 h 416"/>
                      <a:gd name="T82" fmla="*/ 680 w 656"/>
                      <a:gd name="T83" fmla="*/ 1 h 416"/>
                      <a:gd name="T84" fmla="*/ 677 w 656"/>
                      <a:gd name="T85" fmla="*/ 1 h 416"/>
                      <a:gd name="T86" fmla="*/ 675 w 656"/>
                      <a:gd name="T87" fmla="*/ 1 h 416"/>
                      <a:gd name="T88" fmla="*/ 672 w 656"/>
                      <a:gd name="T89" fmla="*/ 0 h 416"/>
                      <a:gd name="T90" fmla="*/ 667 w 656"/>
                      <a:gd name="T91" fmla="*/ 0 h 416"/>
                      <a:gd name="T92" fmla="*/ 662 w 656"/>
                      <a:gd name="T93" fmla="*/ 0 h 416"/>
                      <a:gd name="T94" fmla="*/ 655 w 656"/>
                      <a:gd name="T95" fmla="*/ 0 h 416"/>
                      <a:gd name="T96" fmla="*/ 649 w 656"/>
                      <a:gd name="T97" fmla="*/ 0 h 416"/>
                      <a:gd name="T98" fmla="*/ 641 w 656"/>
                      <a:gd name="T99" fmla="*/ 0 h 41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w 656"/>
                      <a:gd name="T151" fmla="*/ 0 h 416"/>
                      <a:gd name="T152" fmla="*/ 656 w 656"/>
                      <a:gd name="T153" fmla="*/ 416 h 416"/>
                    </a:gdLst>
                    <a:ahLst/>
                    <a:cxnLst>
                      <a:cxn ang="T100">
                        <a:pos x="T0" y="T1"/>
                      </a:cxn>
                      <a:cxn ang="T101">
                        <a:pos x="T2" y="T3"/>
                      </a:cxn>
                      <a:cxn ang="T102">
                        <a:pos x="T4" y="T5"/>
                      </a:cxn>
                      <a:cxn ang="T103">
                        <a:pos x="T6" y="T7"/>
                      </a:cxn>
                      <a:cxn ang="T104">
                        <a:pos x="T8" y="T9"/>
                      </a:cxn>
                      <a:cxn ang="T105">
                        <a:pos x="T10" y="T11"/>
                      </a:cxn>
                      <a:cxn ang="T106">
                        <a:pos x="T12" y="T13"/>
                      </a:cxn>
                      <a:cxn ang="T107">
                        <a:pos x="T14" y="T15"/>
                      </a:cxn>
                      <a:cxn ang="T108">
                        <a:pos x="T16" y="T17"/>
                      </a:cxn>
                      <a:cxn ang="T109">
                        <a:pos x="T18" y="T19"/>
                      </a:cxn>
                      <a:cxn ang="T110">
                        <a:pos x="T20" y="T21"/>
                      </a:cxn>
                      <a:cxn ang="T111">
                        <a:pos x="T22" y="T23"/>
                      </a:cxn>
                      <a:cxn ang="T112">
                        <a:pos x="T24" y="T25"/>
                      </a:cxn>
                      <a:cxn ang="T113">
                        <a:pos x="T26" y="T27"/>
                      </a:cxn>
                      <a:cxn ang="T114">
                        <a:pos x="T28" y="T29"/>
                      </a:cxn>
                      <a:cxn ang="T115">
                        <a:pos x="T30" y="T31"/>
                      </a:cxn>
                      <a:cxn ang="T116">
                        <a:pos x="T32" y="T33"/>
                      </a:cxn>
                      <a:cxn ang="T117">
                        <a:pos x="T34" y="T35"/>
                      </a:cxn>
                      <a:cxn ang="T118">
                        <a:pos x="T36" y="T37"/>
                      </a:cxn>
                      <a:cxn ang="T119">
                        <a:pos x="T38" y="T39"/>
                      </a:cxn>
                      <a:cxn ang="T120">
                        <a:pos x="T40" y="T41"/>
                      </a:cxn>
                      <a:cxn ang="T121">
                        <a:pos x="T42" y="T43"/>
                      </a:cxn>
                      <a:cxn ang="T122">
                        <a:pos x="T44" y="T45"/>
                      </a:cxn>
                      <a:cxn ang="T123">
                        <a:pos x="T46" y="T47"/>
                      </a:cxn>
                      <a:cxn ang="T124">
                        <a:pos x="T48" y="T49"/>
                      </a:cxn>
                      <a:cxn ang="T125">
                        <a:pos x="T50" y="T51"/>
                      </a:cxn>
                      <a:cxn ang="T126">
                        <a:pos x="T52" y="T53"/>
                      </a:cxn>
                      <a:cxn ang="T127">
                        <a:pos x="T54" y="T55"/>
                      </a:cxn>
                      <a:cxn ang="T128">
                        <a:pos x="T56" y="T57"/>
                      </a:cxn>
                      <a:cxn ang="T129">
                        <a:pos x="T58" y="T59"/>
                      </a:cxn>
                      <a:cxn ang="T130">
                        <a:pos x="T60" y="T61"/>
                      </a:cxn>
                      <a:cxn ang="T131">
                        <a:pos x="T62" y="T63"/>
                      </a:cxn>
                      <a:cxn ang="T132">
                        <a:pos x="T64" y="T65"/>
                      </a:cxn>
                      <a:cxn ang="T133">
                        <a:pos x="T66" y="T67"/>
                      </a:cxn>
                      <a:cxn ang="T134">
                        <a:pos x="T68" y="T69"/>
                      </a:cxn>
                      <a:cxn ang="T135">
                        <a:pos x="T70" y="T71"/>
                      </a:cxn>
                      <a:cxn ang="T136">
                        <a:pos x="T72" y="T73"/>
                      </a:cxn>
                      <a:cxn ang="T137">
                        <a:pos x="T74" y="T75"/>
                      </a:cxn>
                      <a:cxn ang="T138">
                        <a:pos x="T76" y="T77"/>
                      </a:cxn>
                      <a:cxn ang="T139">
                        <a:pos x="T78" y="T79"/>
                      </a:cxn>
                      <a:cxn ang="T140">
                        <a:pos x="T80" y="T81"/>
                      </a:cxn>
                      <a:cxn ang="T141">
                        <a:pos x="T82" y="T83"/>
                      </a:cxn>
                      <a:cxn ang="T142">
                        <a:pos x="T84" y="T85"/>
                      </a:cxn>
                      <a:cxn ang="T143">
                        <a:pos x="T86" y="T87"/>
                      </a:cxn>
                      <a:cxn ang="T144">
                        <a:pos x="T88" y="T89"/>
                      </a:cxn>
                      <a:cxn ang="T145">
                        <a:pos x="T90" y="T91"/>
                      </a:cxn>
                      <a:cxn ang="T146">
                        <a:pos x="T92" y="T93"/>
                      </a:cxn>
                      <a:cxn ang="T147">
                        <a:pos x="T94" y="T95"/>
                      </a:cxn>
                      <a:cxn ang="T148">
                        <a:pos x="T96" y="T97"/>
                      </a:cxn>
                      <a:cxn ang="T149">
                        <a:pos x="T98" y="T99"/>
                      </a:cxn>
                    </a:cxnLst>
                    <a:rect l="T150" t="T151" r="T152" b="T153"/>
                    <a:pathLst>
                      <a:path w="656" h="416">
                        <a:moveTo>
                          <a:pt x="617" y="0"/>
                        </a:moveTo>
                        <a:lnTo>
                          <a:pt x="597" y="1"/>
                        </a:lnTo>
                        <a:lnTo>
                          <a:pt x="579" y="4"/>
                        </a:lnTo>
                        <a:lnTo>
                          <a:pt x="559" y="5"/>
                        </a:lnTo>
                        <a:lnTo>
                          <a:pt x="539" y="6"/>
                        </a:lnTo>
                        <a:lnTo>
                          <a:pt x="519" y="8"/>
                        </a:lnTo>
                        <a:lnTo>
                          <a:pt x="499" y="9"/>
                        </a:lnTo>
                        <a:lnTo>
                          <a:pt x="479" y="10"/>
                        </a:lnTo>
                        <a:lnTo>
                          <a:pt x="460" y="11"/>
                        </a:lnTo>
                        <a:lnTo>
                          <a:pt x="440" y="13"/>
                        </a:lnTo>
                        <a:lnTo>
                          <a:pt x="419" y="13"/>
                        </a:lnTo>
                        <a:lnTo>
                          <a:pt x="399" y="14"/>
                        </a:lnTo>
                        <a:lnTo>
                          <a:pt x="379" y="14"/>
                        </a:lnTo>
                        <a:lnTo>
                          <a:pt x="358" y="15"/>
                        </a:lnTo>
                        <a:lnTo>
                          <a:pt x="339" y="15"/>
                        </a:lnTo>
                        <a:lnTo>
                          <a:pt x="319" y="15"/>
                        </a:lnTo>
                        <a:lnTo>
                          <a:pt x="298" y="15"/>
                        </a:lnTo>
                        <a:lnTo>
                          <a:pt x="281" y="15"/>
                        </a:lnTo>
                        <a:lnTo>
                          <a:pt x="265" y="15"/>
                        </a:lnTo>
                        <a:lnTo>
                          <a:pt x="248" y="15"/>
                        </a:lnTo>
                        <a:lnTo>
                          <a:pt x="232" y="14"/>
                        </a:lnTo>
                        <a:lnTo>
                          <a:pt x="215" y="14"/>
                        </a:lnTo>
                        <a:lnTo>
                          <a:pt x="199" y="14"/>
                        </a:lnTo>
                        <a:lnTo>
                          <a:pt x="183" y="13"/>
                        </a:lnTo>
                        <a:lnTo>
                          <a:pt x="167" y="13"/>
                        </a:lnTo>
                        <a:lnTo>
                          <a:pt x="150" y="11"/>
                        </a:lnTo>
                        <a:lnTo>
                          <a:pt x="134" y="11"/>
                        </a:lnTo>
                        <a:lnTo>
                          <a:pt x="118" y="10"/>
                        </a:lnTo>
                        <a:lnTo>
                          <a:pt x="102" y="9"/>
                        </a:lnTo>
                        <a:lnTo>
                          <a:pt x="86" y="9"/>
                        </a:lnTo>
                        <a:lnTo>
                          <a:pt x="70" y="8"/>
                        </a:lnTo>
                        <a:lnTo>
                          <a:pt x="53" y="6"/>
                        </a:lnTo>
                        <a:lnTo>
                          <a:pt x="38" y="5"/>
                        </a:lnTo>
                        <a:lnTo>
                          <a:pt x="30" y="52"/>
                        </a:lnTo>
                        <a:lnTo>
                          <a:pt x="24" y="100"/>
                        </a:lnTo>
                        <a:lnTo>
                          <a:pt x="18" y="149"/>
                        </a:lnTo>
                        <a:lnTo>
                          <a:pt x="13" y="199"/>
                        </a:lnTo>
                        <a:lnTo>
                          <a:pt x="8" y="252"/>
                        </a:lnTo>
                        <a:lnTo>
                          <a:pt x="5" y="305"/>
                        </a:lnTo>
                        <a:lnTo>
                          <a:pt x="3" y="360"/>
                        </a:lnTo>
                        <a:lnTo>
                          <a:pt x="0" y="416"/>
                        </a:lnTo>
                        <a:lnTo>
                          <a:pt x="656" y="416"/>
                        </a:lnTo>
                        <a:lnTo>
                          <a:pt x="653" y="359"/>
                        </a:lnTo>
                        <a:lnTo>
                          <a:pt x="651" y="304"/>
                        </a:lnTo>
                        <a:lnTo>
                          <a:pt x="648" y="250"/>
                        </a:lnTo>
                        <a:lnTo>
                          <a:pt x="643" y="197"/>
                        </a:lnTo>
                        <a:lnTo>
                          <a:pt x="638" y="147"/>
                        </a:lnTo>
                        <a:lnTo>
                          <a:pt x="631" y="96"/>
                        </a:lnTo>
                        <a:lnTo>
                          <a:pt x="625" y="47"/>
                        </a:lnTo>
                        <a:lnTo>
                          <a:pt x="617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0" name="Freeform 19"/>
                  <p:cNvSpPr>
                    <a:spLocks/>
                  </p:cNvSpPr>
                  <p:nvPr/>
                </p:nvSpPr>
                <p:spPr bwMode="auto">
                  <a:xfrm>
                    <a:off x="2533" y="2186"/>
                    <a:ext cx="662" cy="149"/>
                  </a:xfrm>
                  <a:custGeom>
                    <a:avLst/>
                    <a:gdLst>
                      <a:gd name="T0" fmla="*/ 37 w 657"/>
                      <a:gd name="T1" fmla="*/ 1 h 414"/>
                      <a:gd name="T2" fmla="*/ 53 w 657"/>
                      <a:gd name="T3" fmla="*/ 1 h 414"/>
                      <a:gd name="T4" fmla="*/ 75 w 657"/>
                      <a:gd name="T5" fmla="*/ 1 h 414"/>
                      <a:gd name="T6" fmla="*/ 91 w 657"/>
                      <a:gd name="T7" fmla="*/ 1 h 414"/>
                      <a:gd name="T8" fmla="*/ 108 w 657"/>
                      <a:gd name="T9" fmla="*/ 1 h 414"/>
                      <a:gd name="T10" fmla="*/ 124 w 657"/>
                      <a:gd name="T11" fmla="*/ 1 h 414"/>
                      <a:gd name="T12" fmla="*/ 140 w 657"/>
                      <a:gd name="T13" fmla="*/ 1 h 414"/>
                      <a:gd name="T14" fmla="*/ 156 w 657"/>
                      <a:gd name="T15" fmla="*/ 1 h 414"/>
                      <a:gd name="T16" fmla="*/ 173 w 657"/>
                      <a:gd name="T17" fmla="*/ 1 h 414"/>
                      <a:gd name="T18" fmla="*/ 189 w 657"/>
                      <a:gd name="T19" fmla="*/ 1 h 414"/>
                      <a:gd name="T20" fmla="*/ 212 w 657"/>
                      <a:gd name="T21" fmla="*/ 1 h 414"/>
                      <a:gd name="T22" fmla="*/ 228 w 657"/>
                      <a:gd name="T23" fmla="*/ 1 h 414"/>
                      <a:gd name="T24" fmla="*/ 245 w 657"/>
                      <a:gd name="T25" fmla="*/ 1 h 414"/>
                      <a:gd name="T26" fmla="*/ 261 w 657"/>
                      <a:gd name="T27" fmla="*/ 1 h 414"/>
                      <a:gd name="T28" fmla="*/ 278 w 657"/>
                      <a:gd name="T29" fmla="*/ 1 h 414"/>
                      <a:gd name="T30" fmla="*/ 294 w 657"/>
                      <a:gd name="T31" fmla="*/ 1 h 414"/>
                      <a:gd name="T32" fmla="*/ 311 w 657"/>
                      <a:gd name="T33" fmla="*/ 1 h 414"/>
                      <a:gd name="T34" fmla="*/ 333 w 657"/>
                      <a:gd name="T35" fmla="*/ 1 h 414"/>
                      <a:gd name="T36" fmla="*/ 358 w 657"/>
                      <a:gd name="T37" fmla="*/ 1 h 414"/>
                      <a:gd name="T38" fmla="*/ 378 w 657"/>
                      <a:gd name="T39" fmla="*/ 1 h 414"/>
                      <a:gd name="T40" fmla="*/ 398 w 657"/>
                      <a:gd name="T41" fmla="*/ 1 h 414"/>
                      <a:gd name="T42" fmla="*/ 418 w 657"/>
                      <a:gd name="T43" fmla="*/ 1 h 414"/>
                      <a:gd name="T44" fmla="*/ 439 w 657"/>
                      <a:gd name="T45" fmla="*/ 1 h 414"/>
                      <a:gd name="T46" fmla="*/ 459 w 657"/>
                      <a:gd name="T47" fmla="*/ 1 h 414"/>
                      <a:gd name="T48" fmla="*/ 486 w 657"/>
                      <a:gd name="T49" fmla="*/ 1 h 414"/>
                      <a:gd name="T50" fmla="*/ 506 w 657"/>
                      <a:gd name="T51" fmla="*/ 1 h 414"/>
                      <a:gd name="T52" fmla="*/ 525 w 657"/>
                      <a:gd name="T53" fmla="*/ 1 h 414"/>
                      <a:gd name="T54" fmla="*/ 545 w 657"/>
                      <a:gd name="T55" fmla="*/ 1 h 414"/>
                      <a:gd name="T56" fmla="*/ 565 w 657"/>
                      <a:gd name="T57" fmla="*/ 1 h 414"/>
                      <a:gd name="T58" fmla="*/ 585 w 657"/>
                      <a:gd name="T59" fmla="*/ 1 h 414"/>
                      <a:gd name="T60" fmla="*/ 608 w 657"/>
                      <a:gd name="T61" fmla="*/ 1 h 414"/>
                      <a:gd name="T62" fmla="*/ 630 w 657"/>
                      <a:gd name="T63" fmla="*/ 1 h 414"/>
                      <a:gd name="T64" fmla="*/ 650 w 657"/>
                      <a:gd name="T65" fmla="*/ 1 h 414"/>
                      <a:gd name="T66" fmla="*/ 657 w 657"/>
                      <a:gd name="T67" fmla="*/ 1 h 414"/>
                      <a:gd name="T68" fmla="*/ 663 w 657"/>
                      <a:gd name="T69" fmla="*/ 1 h 414"/>
                      <a:gd name="T70" fmla="*/ 670 w 657"/>
                      <a:gd name="T71" fmla="*/ 1 h 414"/>
                      <a:gd name="T72" fmla="*/ 674 w 657"/>
                      <a:gd name="T73" fmla="*/ 0 h 414"/>
                      <a:gd name="T74" fmla="*/ 679 w 657"/>
                      <a:gd name="T75" fmla="*/ 0 h 414"/>
                      <a:gd name="T76" fmla="*/ 682 w 657"/>
                      <a:gd name="T77" fmla="*/ 0 h 414"/>
                      <a:gd name="T78" fmla="*/ 684 w 657"/>
                      <a:gd name="T79" fmla="*/ 0 h 414"/>
                      <a:gd name="T80" fmla="*/ 687 w 657"/>
                      <a:gd name="T81" fmla="*/ 0 h 414"/>
                      <a:gd name="T82" fmla="*/ 0 w 657"/>
                      <a:gd name="T83" fmla="*/ 0 h 414"/>
                      <a:gd name="T84" fmla="*/ 3 w 657"/>
                      <a:gd name="T85" fmla="*/ 0 h 414"/>
                      <a:gd name="T86" fmla="*/ 5 w 657"/>
                      <a:gd name="T87" fmla="*/ 0 h 414"/>
                      <a:gd name="T88" fmla="*/ 8 w 657"/>
                      <a:gd name="T89" fmla="*/ 0 h 414"/>
                      <a:gd name="T90" fmla="*/ 12 w 657"/>
                      <a:gd name="T91" fmla="*/ 0 h 414"/>
                      <a:gd name="T92" fmla="*/ 17 w 657"/>
                      <a:gd name="T93" fmla="*/ 0 h 414"/>
                      <a:gd name="T94" fmla="*/ 24 w 657"/>
                      <a:gd name="T95" fmla="*/ 1 h 414"/>
                      <a:gd name="T96" fmla="*/ 30 w 657"/>
                      <a:gd name="T97" fmla="*/ 1 h 414"/>
                      <a:gd name="T98" fmla="*/ 37 w 657"/>
                      <a:gd name="T99" fmla="*/ 1 h 414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w 657"/>
                      <a:gd name="T151" fmla="*/ 0 h 414"/>
                      <a:gd name="T152" fmla="*/ 657 w 657"/>
                      <a:gd name="T153" fmla="*/ 414 h 414"/>
                    </a:gdLst>
                    <a:ahLst/>
                    <a:cxnLst>
                      <a:cxn ang="T100">
                        <a:pos x="T0" y="T1"/>
                      </a:cxn>
                      <a:cxn ang="T101">
                        <a:pos x="T2" y="T3"/>
                      </a:cxn>
                      <a:cxn ang="T102">
                        <a:pos x="T4" y="T5"/>
                      </a:cxn>
                      <a:cxn ang="T103">
                        <a:pos x="T6" y="T7"/>
                      </a:cxn>
                      <a:cxn ang="T104">
                        <a:pos x="T8" y="T9"/>
                      </a:cxn>
                      <a:cxn ang="T105">
                        <a:pos x="T10" y="T11"/>
                      </a:cxn>
                      <a:cxn ang="T106">
                        <a:pos x="T12" y="T13"/>
                      </a:cxn>
                      <a:cxn ang="T107">
                        <a:pos x="T14" y="T15"/>
                      </a:cxn>
                      <a:cxn ang="T108">
                        <a:pos x="T16" y="T17"/>
                      </a:cxn>
                      <a:cxn ang="T109">
                        <a:pos x="T18" y="T19"/>
                      </a:cxn>
                      <a:cxn ang="T110">
                        <a:pos x="T20" y="T21"/>
                      </a:cxn>
                      <a:cxn ang="T111">
                        <a:pos x="T22" y="T23"/>
                      </a:cxn>
                      <a:cxn ang="T112">
                        <a:pos x="T24" y="T25"/>
                      </a:cxn>
                      <a:cxn ang="T113">
                        <a:pos x="T26" y="T27"/>
                      </a:cxn>
                      <a:cxn ang="T114">
                        <a:pos x="T28" y="T29"/>
                      </a:cxn>
                      <a:cxn ang="T115">
                        <a:pos x="T30" y="T31"/>
                      </a:cxn>
                      <a:cxn ang="T116">
                        <a:pos x="T32" y="T33"/>
                      </a:cxn>
                      <a:cxn ang="T117">
                        <a:pos x="T34" y="T35"/>
                      </a:cxn>
                      <a:cxn ang="T118">
                        <a:pos x="T36" y="T37"/>
                      </a:cxn>
                      <a:cxn ang="T119">
                        <a:pos x="T38" y="T39"/>
                      </a:cxn>
                      <a:cxn ang="T120">
                        <a:pos x="T40" y="T41"/>
                      </a:cxn>
                      <a:cxn ang="T121">
                        <a:pos x="T42" y="T43"/>
                      </a:cxn>
                      <a:cxn ang="T122">
                        <a:pos x="T44" y="T45"/>
                      </a:cxn>
                      <a:cxn ang="T123">
                        <a:pos x="T46" y="T47"/>
                      </a:cxn>
                      <a:cxn ang="T124">
                        <a:pos x="T48" y="T49"/>
                      </a:cxn>
                      <a:cxn ang="T125">
                        <a:pos x="T50" y="T51"/>
                      </a:cxn>
                      <a:cxn ang="T126">
                        <a:pos x="T52" y="T53"/>
                      </a:cxn>
                      <a:cxn ang="T127">
                        <a:pos x="T54" y="T55"/>
                      </a:cxn>
                      <a:cxn ang="T128">
                        <a:pos x="T56" y="T57"/>
                      </a:cxn>
                      <a:cxn ang="T129">
                        <a:pos x="T58" y="T59"/>
                      </a:cxn>
                      <a:cxn ang="T130">
                        <a:pos x="T60" y="T61"/>
                      </a:cxn>
                      <a:cxn ang="T131">
                        <a:pos x="T62" y="T63"/>
                      </a:cxn>
                      <a:cxn ang="T132">
                        <a:pos x="T64" y="T65"/>
                      </a:cxn>
                      <a:cxn ang="T133">
                        <a:pos x="T66" y="T67"/>
                      </a:cxn>
                      <a:cxn ang="T134">
                        <a:pos x="T68" y="T69"/>
                      </a:cxn>
                      <a:cxn ang="T135">
                        <a:pos x="T70" y="T71"/>
                      </a:cxn>
                      <a:cxn ang="T136">
                        <a:pos x="T72" y="T73"/>
                      </a:cxn>
                      <a:cxn ang="T137">
                        <a:pos x="T74" y="T75"/>
                      </a:cxn>
                      <a:cxn ang="T138">
                        <a:pos x="T76" y="T77"/>
                      </a:cxn>
                      <a:cxn ang="T139">
                        <a:pos x="T78" y="T79"/>
                      </a:cxn>
                      <a:cxn ang="T140">
                        <a:pos x="T80" y="T81"/>
                      </a:cxn>
                      <a:cxn ang="T141">
                        <a:pos x="T82" y="T83"/>
                      </a:cxn>
                      <a:cxn ang="T142">
                        <a:pos x="T84" y="T85"/>
                      </a:cxn>
                      <a:cxn ang="T143">
                        <a:pos x="T86" y="T87"/>
                      </a:cxn>
                      <a:cxn ang="T144">
                        <a:pos x="T88" y="T89"/>
                      </a:cxn>
                      <a:cxn ang="T145">
                        <a:pos x="T90" y="T91"/>
                      </a:cxn>
                      <a:cxn ang="T146">
                        <a:pos x="T92" y="T93"/>
                      </a:cxn>
                      <a:cxn ang="T147">
                        <a:pos x="T94" y="T95"/>
                      </a:cxn>
                      <a:cxn ang="T148">
                        <a:pos x="T96" y="T97"/>
                      </a:cxn>
                      <a:cxn ang="T149">
                        <a:pos x="T98" y="T99"/>
                      </a:cxn>
                    </a:cxnLst>
                    <a:rect l="T150" t="T151" r="T152" b="T153"/>
                    <a:pathLst>
                      <a:path w="657" h="414">
                        <a:moveTo>
                          <a:pt x="37" y="409"/>
                        </a:moveTo>
                        <a:lnTo>
                          <a:pt x="53" y="408"/>
                        </a:lnTo>
                        <a:lnTo>
                          <a:pt x="69" y="407"/>
                        </a:lnTo>
                        <a:lnTo>
                          <a:pt x="85" y="406"/>
                        </a:lnTo>
                        <a:lnTo>
                          <a:pt x="102" y="406"/>
                        </a:lnTo>
                        <a:lnTo>
                          <a:pt x="118" y="404"/>
                        </a:lnTo>
                        <a:lnTo>
                          <a:pt x="134" y="403"/>
                        </a:lnTo>
                        <a:lnTo>
                          <a:pt x="150" y="403"/>
                        </a:lnTo>
                        <a:lnTo>
                          <a:pt x="167" y="402"/>
                        </a:lnTo>
                        <a:lnTo>
                          <a:pt x="183" y="402"/>
                        </a:lnTo>
                        <a:lnTo>
                          <a:pt x="200" y="401"/>
                        </a:lnTo>
                        <a:lnTo>
                          <a:pt x="216" y="401"/>
                        </a:lnTo>
                        <a:lnTo>
                          <a:pt x="233" y="401"/>
                        </a:lnTo>
                        <a:lnTo>
                          <a:pt x="249" y="399"/>
                        </a:lnTo>
                        <a:lnTo>
                          <a:pt x="266" y="399"/>
                        </a:lnTo>
                        <a:lnTo>
                          <a:pt x="282" y="399"/>
                        </a:lnTo>
                        <a:lnTo>
                          <a:pt x="299" y="399"/>
                        </a:lnTo>
                        <a:lnTo>
                          <a:pt x="320" y="399"/>
                        </a:lnTo>
                        <a:lnTo>
                          <a:pt x="340" y="399"/>
                        </a:lnTo>
                        <a:lnTo>
                          <a:pt x="360" y="401"/>
                        </a:lnTo>
                        <a:lnTo>
                          <a:pt x="380" y="401"/>
                        </a:lnTo>
                        <a:lnTo>
                          <a:pt x="400" y="401"/>
                        </a:lnTo>
                        <a:lnTo>
                          <a:pt x="421" y="402"/>
                        </a:lnTo>
                        <a:lnTo>
                          <a:pt x="441" y="403"/>
                        </a:lnTo>
                        <a:lnTo>
                          <a:pt x="462" y="403"/>
                        </a:lnTo>
                        <a:lnTo>
                          <a:pt x="482" y="404"/>
                        </a:lnTo>
                        <a:lnTo>
                          <a:pt x="501" y="406"/>
                        </a:lnTo>
                        <a:lnTo>
                          <a:pt x="521" y="407"/>
                        </a:lnTo>
                        <a:lnTo>
                          <a:pt x="541" y="408"/>
                        </a:lnTo>
                        <a:lnTo>
                          <a:pt x="561" y="409"/>
                        </a:lnTo>
                        <a:lnTo>
                          <a:pt x="581" y="411"/>
                        </a:lnTo>
                        <a:lnTo>
                          <a:pt x="600" y="413"/>
                        </a:lnTo>
                        <a:lnTo>
                          <a:pt x="620" y="414"/>
                        </a:lnTo>
                        <a:lnTo>
                          <a:pt x="627" y="367"/>
                        </a:lnTo>
                        <a:lnTo>
                          <a:pt x="633" y="318"/>
                        </a:lnTo>
                        <a:lnTo>
                          <a:pt x="640" y="269"/>
                        </a:lnTo>
                        <a:lnTo>
                          <a:pt x="644" y="217"/>
                        </a:lnTo>
                        <a:lnTo>
                          <a:pt x="649" y="165"/>
                        </a:lnTo>
                        <a:lnTo>
                          <a:pt x="652" y="111"/>
                        </a:lnTo>
                        <a:lnTo>
                          <a:pt x="654" y="56"/>
                        </a:lnTo>
                        <a:lnTo>
                          <a:pt x="657" y="0"/>
                        </a:lnTo>
                        <a:lnTo>
                          <a:pt x="0" y="0"/>
                        </a:lnTo>
                        <a:lnTo>
                          <a:pt x="3" y="55"/>
                        </a:lnTo>
                        <a:lnTo>
                          <a:pt x="5" y="111"/>
                        </a:lnTo>
                        <a:lnTo>
                          <a:pt x="8" y="163"/>
                        </a:lnTo>
                        <a:lnTo>
                          <a:pt x="12" y="215"/>
                        </a:lnTo>
                        <a:lnTo>
                          <a:pt x="17" y="265"/>
                        </a:lnTo>
                        <a:lnTo>
                          <a:pt x="24" y="315"/>
                        </a:lnTo>
                        <a:lnTo>
                          <a:pt x="30" y="363"/>
                        </a:lnTo>
                        <a:lnTo>
                          <a:pt x="37" y="409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1" name="Freeform 20"/>
                  <p:cNvSpPr>
                    <a:spLocks/>
                  </p:cNvSpPr>
                  <p:nvPr/>
                </p:nvSpPr>
                <p:spPr bwMode="auto">
                  <a:xfrm>
                    <a:off x="2598" y="2380"/>
                    <a:ext cx="532" cy="164"/>
                  </a:xfrm>
                  <a:custGeom>
                    <a:avLst/>
                    <a:gdLst>
                      <a:gd name="T0" fmla="*/ 226 w 529"/>
                      <a:gd name="T1" fmla="*/ 0 h 456"/>
                      <a:gd name="T2" fmla="*/ 197 w 529"/>
                      <a:gd name="T3" fmla="*/ 0 h 456"/>
                      <a:gd name="T4" fmla="*/ 167 w 529"/>
                      <a:gd name="T5" fmla="*/ 0 h 456"/>
                      <a:gd name="T6" fmla="*/ 137 w 529"/>
                      <a:gd name="T7" fmla="*/ 0 h 456"/>
                      <a:gd name="T8" fmla="*/ 108 w 529"/>
                      <a:gd name="T9" fmla="*/ 0 h 456"/>
                      <a:gd name="T10" fmla="*/ 73 w 529"/>
                      <a:gd name="T11" fmla="*/ 0 h 456"/>
                      <a:gd name="T12" fmla="*/ 43 w 529"/>
                      <a:gd name="T13" fmla="*/ 0 h 456"/>
                      <a:gd name="T14" fmla="*/ 15 w 529"/>
                      <a:gd name="T15" fmla="*/ 0 h 456"/>
                      <a:gd name="T16" fmla="*/ 17 w 529"/>
                      <a:gd name="T17" fmla="*/ 0 h 456"/>
                      <a:gd name="T18" fmla="*/ 55 w 529"/>
                      <a:gd name="T19" fmla="*/ 0 h 456"/>
                      <a:gd name="T20" fmla="*/ 105 w 529"/>
                      <a:gd name="T21" fmla="*/ 1 h 456"/>
                      <a:gd name="T22" fmla="*/ 153 w 529"/>
                      <a:gd name="T23" fmla="*/ 1 h 456"/>
                      <a:gd name="T24" fmla="*/ 189 w 529"/>
                      <a:gd name="T25" fmla="*/ 1 h 456"/>
                      <a:gd name="T26" fmla="*/ 212 w 529"/>
                      <a:gd name="T27" fmla="*/ 1 h 456"/>
                      <a:gd name="T28" fmla="*/ 235 w 529"/>
                      <a:gd name="T29" fmla="*/ 1 h 456"/>
                      <a:gd name="T30" fmla="*/ 259 w 529"/>
                      <a:gd name="T31" fmla="*/ 1 h 456"/>
                      <a:gd name="T32" fmla="*/ 289 w 529"/>
                      <a:gd name="T33" fmla="*/ 1 h 456"/>
                      <a:gd name="T34" fmla="*/ 312 w 529"/>
                      <a:gd name="T35" fmla="*/ 1 h 456"/>
                      <a:gd name="T36" fmla="*/ 335 w 529"/>
                      <a:gd name="T37" fmla="*/ 1 h 456"/>
                      <a:gd name="T38" fmla="*/ 358 w 529"/>
                      <a:gd name="T39" fmla="*/ 1 h 456"/>
                      <a:gd name="T40" fmla="*/ 393 w 529"/>
                      <a:gd name="T41" fmla="*/ 1 h 456"/>
                      <a:gd name="T42" fmla="*/ 441 w 529"/>
                      <a:gd name="T43" fmla="*/ 1 h 456"/>
                      <a:gd name="T44" fmla="*/ 491 w 529"/>
                      <a:gd name="T45" fmla="*/ 0 h 456"/>
                      <a:gd name="T46" fmla="*/ 530 w 529"/>
                      <a:gd name="T47" fmla="*/ 0 h 456"/>
                      <a:gd name="T48" fmla="*/ 529 w 529"/>
                      <a:gd name="T49" fmla="*/ 0 h 456"/>
                      <a:gd name="T50" fmla="*/ 493 w 529"/>
                      <a:gd name="T51" fmla="*/ 0 h 456"/>
                      <a:gd name="T52" fmla="*/ 454 w 529"/>
                      <a:gd name="T53" fmla="*/ 0 h 456"/>
                      <a:gd name="T54" fmla="*/ 414 w 529"/>
                      <a:gd name="T55" fmla="*/ 0 h 456"/>
                      <a:gd name="T56" fmla="*/ 378 w 529"/>
                      <a:gd name="T57" fmla="*/ 0 h 456"/>
                      <a:gd name="T58" fmla="*/ 340 w 529"/>
                      <a:gd name="T59" fmla="*/ 0 h 456"/>
                      <a:gd name="T60" fmla="*/ 303 w 529"/>
                      <a:gd name="T61" fmla="*/ 0 h 456"/>
                      <a:gd name="T62" fmla="*/ 259 w 529"/>
                      <a:gd name="T63" fmla="*/ 0 h 45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529"/>
                      <a:gd name="T97" fmla="*/ 0 h 456"/>
                      <a:gd name="T98" fmla="*/ 529 w 529"/>
                      <a:gd name="T99" fmla="*/ 456 h 456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529" h="456">
                        <a:moveTo>
                          <a:pt x="235" y="0"/>
                        </a:moveTo>
                        <a:lnTo>
                          <a:pt x="220" y="0"/>
                        </a:lnTo>
                        <a:lnTo>
                          <a:pt x="205" y="0"/>
                        </a:lnTo>
                        <a:lnTo>
                          <a:pt x="191" y="0"/>
                        </a:lnTo>
                        <a:lnTo>
                          <a:pt x="175" y="0"/>
                        </a:lnTo>
                        <a:lnTo>
                          <a:pt x="161" y="1"/>
                        </a:lnTo>
                        <a:lnTo>
                          <a:pt x="146" y="1"/>
                        </a:lnTo>
                        <a:lnTo>
                          <a:pt x="131" y="1"/>
                        </a:lnTo>
                        <a:lnTo>
                          <a:pt x="117" y="1"/>
                        </a:lnTo>
                        <a:lnTo>
                          <a:pt x="102" y="3"/>
                        </a:lnTo>
                        <a:lnTo>
                          <a:pt x="87" y="3"/>
                        </a:lnTo>
                        <a:lnTo>
                          <a:pt x="73" y="4"/>
                        </a:lnTo>
                        <a:lnTo>
                          <a:pt x="59" y="4"/>
                        </a:lnTo>
                        <a:lnTo>
                          <a:pt x="43" y="5"/>
                        </a:lnTo>
                        <a:lnTo>
                          <a:pt x="29" y="6"/>
                        </a:lnTo>
                        <a:lnTo>
                          <a:pt x="15" y="6"/>
                        </a:lnTo>
                        <a:lnTo>
                          <a:pt x="0" y="7"/>
                        </a:lnTo>
                        <a:lnTo>
                          <a:pt x="17" y="76"/>
                        </a:lnTo>
                        <a:lnTo>
                          <a:pt x="35" y="140"/>
                        </a:lnTo>
                        <a:lnTo>
                          <a:pt x="55" y="198"/>
                        </a:lnTo>
                        <a:lnTo>
                          <a:pt x="77" y="251"/>
                        </a:lnTo>
                        <a:lnTo>
                          <a:pt x="99" y="299"/>
                        </a:lnTo>
                        <a:lnTo>
                          <a:pt x="122" y="341"/>
                        </a:lnTo>
                        <a:lnTo>
                          <a:pt x="147" y="376"/>
                        </a:lnTo>
                        <a:lnTo>
                          <a:pt x="171" y="406"/>
                        </a:lnTo>
                        <a:lnTo>
                          <a:pt x="183" y="418"/>
                        </a:lnTo>
                        <a:lnTo>
                          <a:pt x="194" y="428"/>
                        </a:lnTo>
                        <a:lnTo>
                          <a:pt x="206" y="436"/>
                        </a:lnTo>
                        <a:lnTo>
                          <a:pt x="218" y="444"/>
                        </a:lnTo>
                        <a:lnTo>
                          <a:pt x="229" y="449"/>
                        </a:lnTo>
                        <a:lnTo>
                          <a:pt x="241" y="452"/>
                        </a:lnTo>
                        <a:lnTo>
                          <a:pt x="253" y="455"/>
                        </a:lnTo>
                        <a:lnTo>
                          <a:pt x="266" y="456"/>
                        </a:lnTo>
                        <a:lnTo>
                          <a:pt x="277" y="455"/>
                        </a:lnTo>
                        <a:lnTo>
                          <a:pt x="288" y="454"/>
                        </a:lnTo>
                        <a:lnTo>
                          <a:pt x="300" y="450"/>
                        </a:lnTo>
                        <a:lnTo>
                          <a:pt x="311" y="444"/>
                        </a:lnTo>
                        <a:lnTo>
                          <a:pt x="323" y="438"/>
                        </a:lnTo>
                        <a:lnTo>
                          <a:pt x="334" y="429"/>
                        </a:lnTo>
                        <a:lnTo>
                          <a:pt x="346" y="419"/>
                        </a:lnTo>
                        <a:lnTo>
                          <a:pt x="357" y="408"/>
                        </a:lnTo>
                        <a:lnTo>
                          <a:pt x="381" y="380"/>
                        </a:lnTo>
                        <a:lnTo>
                          <a:pt x="405" y="344"/>
                        </a:lnTo>
                        <a:lnTo>
                          <a:pt x="429" y="304"/>
                        </a:lnTo>
                        <a:lnTo>
                          <a:pt x="452" y="256"/>
                        </a:lnTo>
                        <a:lnTo>
                          <a:pt x="473" y="203"/>
                        </a:lnTo>
                        <a:lnTo>
                          <a:pt x="494" y="145"/>
                        </a:lnTo>
                        <a:lnTo>
                          <a:pt x="512" y="81"/>
                        </a:lnTo>
                        <a:lnTo>
                          <a:pt x="529" y="12"/>
                        </a:lnTo>
                        <a:lnTo>
                          <a:pt x="511" y="11"/>
                        </a:lnTo>
                        <a:lnTo>
                          <a:pt x="494" y="10"/>
                        </a:lnTo>
                        <a:lnTo>
                          <a:pt x="475" y="7"/>
                        </a:lnTo>
                        <a:lnTo>
                          <a:pt x="457" y="6"/>
                        </a:lnTo>
                        <a:lnTo>
                          <a:pt x="438" y="6"/>
                        </a:lnTo>
                        <a:lnTo>
                          <a:pt x="421" y="5"/>
                        </a:lnTo>
                        <a:lnTo>
                          <a:pt x="402" y="4"/>
                        </a:lnTo>
                        <a:lnTo>
                          <a:pt x="383" y="3"/>
                        </a:lnTo>
                        <a:lnTo>
                          <a:pt x="366" y="3"/>
                        </a:lnTo>
                        <a:lnTo>
                          <a:pt x="347" y="1"/>
                        </a:lnTo>
                        <a:lnTo>
                          <a:pt x="328" y="1"/>
                        </a:lnTo>
                        <a:lnTo>
                          <a:pt x="310" y="1"/>
                        </a:lnTo>
                        <a:lnTo>
                          <a:pt x="291" y="0"/>
                        </a:lnTo>
                        <a:lnTo>
                          <a:pt x="272" y="0"/>
                        </a:lnTo>
                        <a:lnTo>
                          <a:pt x="253" y="0"/>
                        </a:lnTo>
                        <a:lnTo>
                          <a:pt x="235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2" name="Freeform 21"/>
                  <p:cNvSpPr>
                    <a:spLocks/>
                  </p:cNvSpPr>
                  <p:nvPr/>
                </p:nvSpPr>
                <p:spPr bwMode="auto">
                  <a:xfrm>
                    <a:off x="3215" y="1956"/>
                    <a:ext cx="451" cy="180"/>
                  </a:xfrm>
                  <a:custGeom>
                    <a:avLst/>
                    <a:gdLst>
                      <a:gd name="T0" fmla="*/ 19 w 510"/>
                      <a:gd name="T1" fmla="*/ 1 h 497"/>
                      <a:gd name="T2" fmla="*/ 244 w 510"/>
                      <a:gd name="T3" fmla="*/ 1 h 497"/>
                      <a:gd name="T4" fmla="*/ 241 w 510"/>
                      <a:gd name="T5" fmla="*/ 1 h 497"/>
                      <a:gd name="T6" fmla="*/ 236 w 510"/>
                      <a:gd name="T7" fmla="*/ 1 h 497"/>
                      <a:gd name="T8" fmla="*/ 230 w 510"/>
                      <a:gd name="T9" fmla="*/ 1 h 497"/>
                      <a:gd name="T10" fmla="*/ 221 w 510"/>
                      <a:gd name="T11" fmla="*/ 0 h 497"/>
                      <a:gd name="T12" fmla="*/ 211 w 510"/>
                      <a:gd name="T13" fmla="*/ 0 h 497"/>
                      <a:gd name="T14" fmla="*/ 200 w 510"/>
                      <a:gd name="T15" fmla="*/ 0 h 497"/>
                      <a:gd name="T16" fmla="*/ 186 w 510"/>
                      <a:gd name="T17" fmla="*/ 0 h 497"/>
                      <a:gd name="T18" fmla="*/ 171 w 510"/>
                      <a:gd name="T19" fmla="*/ 0 h 497"/>
                      <a:gd name="T20" fmla="*/ 161 w 510"/>
                      <a:gd name="T21" fmla="*/ 0 h 497"/>
                      <a:gd name="T22" fmla="*/ 151 w 510"/>
                      <a:gd name="T23" fmla="*/ 0 h 497"/>
                      <a:gd name="T24" fmla="*/ 141 w 510"/>
                      <a:gd name="T25" fmla="*/ 0 h 497"/>
                      <a:gd name="T26" fmla="*/ 130 w 510"/>
                      <a:gd name="T27" fmla="*/ 0 h 497"/>
                      <a:gd name="T28" fmla="*/ 118 w 510"/>
                      <a:gd name="T29" fmla="*/ 0 h 497"/>
                      <a:gd name="T30" fmla="*/ 109 w 510"/>
                      <a:gd name="T31" fmla="*/ 0 h 497"/>
                      <a:gd name="T32" fmla="*/ 98 w 510"/>
                      <a:gd name="T33" fmla="*/ 0 h 497"/>
                      <a:gd name="T34" fmla="*/ 87 w 510"/>
                      <a:gd name="T35" fmla="*/ 0 h 497"/>
                      <a:gd name="T36" fmla="*/ 77 w 510"/>
                      <a:gd name="T37" fmla="*/ 0 h 497"/>
                      <a:gd name="T38" fmla="*/ 66 w 510"/>
                      <a:gd name="T39" fmla="*/ 0 h 497"/>
                      <a:gd name="T40" fmla="*/ 56 w 510"/>
                      <a:gd name="T41" fmla="*/ 0 h 497"/>
                      <a:gd name="T42" fmla="*/ 44 w 510"/>
                      <a:gd name="T43" fmla="*/ 0 h 497"/>
                      <a:gd name="T44" fmla="*/ 34 w 510"/>
                      <a:gd name="T45" fmla="*/ 0 h 497"/>
                      <a:gd name="T46" fmla="*/ 23 w 510"/>
                      <a:gd name="T47" fmla="*/ 0 h 497"/>
                      <a:gd name="T48" fmla="*/ 11 w 510"/>
                      <a:gd name="T49" fmla="*/ 0 h 497"/>
                      <a:gd name="T50" fmla="*/ 0 w 510"/>
                      <a:gd name="T51" fmla="*/ 0 h 497"/>
                      <a:gd name="T52" fmla="*/ 4 w 510"/>
                      <a:gd name="T53" fmla="*/ 0 h 497"/>
                      <a:gd name="T54" fmla="*/ 7 w 510"/>
                      <a:gd name="T55" fmla="*/ 0 h 497"/>
                      <a:gd name="T56" fmla="*/ 10 w 510"/>
                      <a:gd name="T57" fmla="*/ 0 h 497"/>
                      <a:gd name="T58" fmla="*/ 13 w 510"/>
                      <a:gd name="T59" fmla="*/ 1 h 497"/>
                      <a:gd name="T60" fmla="*/ 15 w 510"/>
                      <a:gd name="T61" fmla="*/ 1 h 497"/>
                      <a:gd name="T62" fmla="*/ 17 w 510"/>
                      <a:gd name="T63" fmla="*/ 1 h 497"/>
                      <a:gd name="T64" fmla="*/ 18 w 510"/>
                      <a:gd name="T65" fmla="*/ 1 h 497"/>
                      <a:gd name="T66" fmla="*/ 19 w 510"/>
                      <a:gd name="T67" fmla="*/ 1 h 497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510"/>
                      <a:gd name="T103" fmla="*/ 0 h 497"/>
                      <a:gd name="T104" fmla="*/ 510 w 510"/>
                      <a:gd name="T105" fmla="*/ 497 h 497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510" h="497">
                        <a:moveTo>
                          <a:pt x="39" y="497"/>
                        </a:moveTo>
                        <a:lnTo>
                          <a:pt x="510" y="497"/>
                        </a:lnTo>
                        <a:lnTo>
                          <a:pt x="504" y="429"/>
                        </a:lnTo>
                        <a:lnTo>
                          <a:pt x="494" y="362"/>
                        </a:lnTo>
                        <a:lnTo>
                          <a:pt x="480" y="298"/>
                        </a:lnTo>
                        <a:lnTo>
                          <a:pt x="462" y="234"/>
                        </a:lnTo>
                        <a:lnTo>
                          <a:pt x="441" y="172"/>
                        </a:lnTo>
                        <a:lnTo>
                          <a:pt x="417" y="113"/>
                        </a:lnTo>
                        <a:lnTo>
                          <a:pt x="388" y="55"/>
                        </a:lnTo>
                        <a:lnTo>
                          <a:pt x="357" y="0"/>
                        </a:lnTo>
                        <a:lnTo>
                          <a:pt x="336" y="5"/>
                        </a:lnTo>
                        <a:lnTo>
                          <a:pt x="314" y="11"/>
                        </a:lnTo>
                        <a:lnTo>
                          <a:pt x="294" y="16"/>
                        </a:lnTo>
                        <a:lnTo>
                          <a:pt x="272" y="21"/>
                        </a:lnTo>
                        <a:lnTo>
                          <a:pt x="250" y="26"/>
                        </a:lnTo>
                        <a:lnTo>
                          <a:pt x="227" y="31"/>
                        </a:lnTo>
                        <a:lnTo>
                          <a:pt x="205" y="34"/>
                        </a:lnTo>
                        <a:lnTo>
                          <a:pt x="183" y="39"/>
                        </a:lnTo>
                        <a:lnTo>
                          <a:pt x="161" y="43"/>
                        </a:lnTo>
                        <a:lnTo>
                          <a:pt x="138" y="47"/>
                        </a:lnTo>
                        <a:lnTo>
                          <a:pt x="115" y="50"/>
                        </a:lnTo>
                        <a:lnTo>
                          <a:pt x="93" y="54"/>
                        </a:lnTo>
                        <a:lnTo>
                          <a:pt x="70" y="58"/>
                        </a:lnTo>
                        <a:lnTo>
                          <a:pt x="47" y="62"/>
                        </a:lnTo>
                        <a:lnTo>
                          <a:pt x="23" y="65"/>
                        </a:lnTo>
                        <a:lnTo>
                          <a:pt x="0" y="68"/>
                        </a:lnTo>
                        <a:lnTo>
                          <a:pt x="7" y="119"/>
                        </a:lnTo>
                        <a:lnTo>
                          <a:pt x="15" y="172"/>
                        </a:lnTo>
                        <a:lnTo>
                          <a:pt x="22" y="225"/>
                        </a:lnTo>
                        <a:lnTo>
                          <a:pt x="27" y="278"/>
                        </a:lnTo>
                        <a:lnTo>
                          <a:pt x="32" y="333"/>
                        </a:lnTo>
                        <a:lnTo>
                          <a:pt x="35" y="387"/>
                        </a:lnTo>
                        <a:lnTo>
                          <a:pt x="37" y="441"/>
                        </a:lnTo>
                        <a:lnTo>
                          <a:pt x="39" y="497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3" name="Freeform 22"/>
                  <p:cNvSpPr>
                    <a:spLocks/>
                  </p:cNvSpPr>
                  <p:nvPr/>
                </p:nvSpPr>
                <p:spPr bwMode="auto">
                  <a:xfrm>
                    <a:off x="3076" y="1800"/>
                    <a:ext cx="378" cy="131"/>
                  </a:xfrm>
                  <a:custGeom>
                    <a:avLst/>
                    <a:gdLst>
                      <a:gd name="T0" fmla="*/ 200 w 429"/>
                      <a:gd name="T1" fmla="*/ 1 h 364"/>
                      <a:gd name="T2" fmla="*/ 191 w 429"/>
                      <a:gd name="T3" fmla="*/ 1 h 364"/>
                      <a:gd name="T4" fmla="*/ 180 w 429"/>
                      <a:gd name="T5" fmla="*/ 0 h 364"/>
                      <a:gd name="T6" fmla="*/ 170 w 429"/>
                      <a:gd name="T7" fmla="*/ 0 h 364"/>
                      <a:gd name="T8" fmla="*/ 159 w 429"/>
                      <a:gd name="T9" fmla="*/ 0 h 364"/>
                      <a:gd name="T10" fmla="*/ 147 w 429"/>
                      <a:gd name="T11" fmla="*/ 0 h 364"/>
                      <a:gd name="T12" fmla="*/ 134 w 429"/>
                      <a:gd name="T13" fmla="*/ 0 h 364"/>
                      <a:gd name="T14" fmla="*/ 122 w 429"/>
                      <a:gd name="T15" fmla="*/ 0 h 364"/>
                      <a:gd name="T16" fmla="*/ 108 w 429"/>
                      <a:gd name="T17" fmla="*/ 0 h 364"/>
                      <a:gd name="T18" fmla="*/ 96 w 429"/>
                      <a:gd name="T19" fmla="*/ 0 h 364"/>
                      <a:gd name="T20" fmla="*/ 83 w 429"/>
                      <a:gd name="T21" fmla="*/ 0 h 364"/>
                      <a:gd name="T22" fmla="*/ 69 w 429"/>
                      <a:gd name="T23" fmla="*/ 0 h 364"/>
                      <a:gd name="T24" fmla="*/ 56 w 429"/>
                      <a:gd name="T25" fmla="*/ 0 h 364"/>
                      <a:gd name="T26" fmla="*/ 42 w 429"/>
                      <a:gd name="T27" fmla="*/ 0 h 364"/>
                      <a:gd name="T28" fmla="*/ 29 w 429"/>
                      <a:gd name="T29" fmla="*/ 0 h 364"/>
                      <a:gd name="T30" fmla="*/ 14 w 429"/>
                      <a:gd name="T31" fmla="*/ 0 h 364"/>
                      <a:gd name="T32" fmla="*/ 0 w 429"/>
                      <a:gd name="T33" fmla="*/ 0 h 364"/>
                      <a:gd name="T34" fmla="*/ 9 w 429"/>
                      <a:gd name="T35" fmla="*/ 0 h 364"/>
                      <a:gd name="T36" fmla="*/ 17 w 429"/>
                      <a:gd name="T37" fmla="*/ 0 h 364"/>
                      <a:gd name="T38" fmla="*/ 26 w 429"/>
                      <a:gd name="T39" fmla="*/ 0 h 364"/>
                      <a:gd name="T40" fmla="*/ 33 w 429"/>
                      <a:gd name="T41" fmla="*/ 0 h 364"/>
                      <a:gd name="T42" fmla="*/ 42 w 429"/>
                      <a:gd name="T43" fmla="*/ 0 h 364"/>
                      <a:gd name="T44" fmla="*/ 49 w 429"/>
                      <a:gd name="T45" fmla="*/ 0 h 364"/>
                      <a:gd name="T46" fmla="*/ 56 w 429"/>
                      <a:gd name="T47" fmla="*/ 1 h 364"/>
                      <a:gd name="T48" fmla="*/ 61 w 429"/>
                      <a:gd name="T49" fmla="*/ 1 h 364"/>
                      <a:gd name="T50" fmla="*/ 70 w 429"/>
                      <a:gd name="T51" fmla="*/ 1 h 364"/>
                      <a:gd name="T52" fmla="*/ 79 w 429"/>
                      <a:gd name="T53" fmla="*/ 1 h 364"/>
                      <a:gd name="T54" fmla="*/ 89 w 429"/>
                      <a:gd name="T55" fmla="*/ 1 h 364"/>
                      <a:gd name="T56" fmla="*/ 97 w 429"/>
                      <a:gd name="T57" fmla="*/ 1 h 364"/>
                      <a:gd name="T58" fmla="*/ 107 w 429"/>
                      <a:gd name="T59" fmla="*/ 1 h 364"/>
                      <a:gd name="T60" fmla="*/ 115 w 429"/>
                      <a:gd name="T61" fmla="*/ 1 h 364"/>
                      <a:gd name="T62" fmla="*/ 123 w 429"/>
                      <a:gd name="T63" fmla="*/ 1 h 364"/>
                      <a:gd name="T64" fmla="*/ 133 w 429"/>
                      <a:gd name="T65" fmla="*/ 1 h 364"/>
                      <a:gd name="T66" fmla="*/ 141 w 429"/>
                      <a:gd name="T67" fmla="*/ 1 h 364"/>
                      <a:gd name="T68" fmla="*/ 151 w 429"/>
                      <a:gd name="T69" fmla="*/ 1 h 364"/>
                      <a:gd name="T70" fmla="*/ 159 w 429"/>
                      <a:gd name="T71" fmla="*/ 1 h 364"/>
                      <a:gd name="T72" fmla="*/ 167 w 429"/>
                      <a:gd name="T73" fmla="*/ 1 h 364"/>
                      <a:gd name="T74" fmla="*/ 175 w 429"/>
                      <a:gd name="T75" fmla="*/ 1 h 364"/>
                      <a:gd name="T76" fmla="*/ 185 w 429"/>
                      <a:gd name="T77" fmla="*/ 1 h 364"/>
                      <a:gd name="T78" fmla="*/ 193 w 429"/>
                      <a:gd name="T79" fmla="*/ 1 h 364"/>
                      <a:gd name="T80" fmla="*/ 200 w 429"/>
                      <a:gd name="T81" fmla="*/ 1 h 364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429"/>
                      <a:gd name="T124" fmla="*/ 0 h 364"/>
                      <a:gd name="T125" fmla="*/ 429 w 429"/>
                      <a:gd name="T126" fmla="*/ 364 h 364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429" h="364">
                        <a:moveTo>
                          <a:pt x="429" y="312"/>
                        </a:moveTo>
                        <a:lnTo>
                          <a:pt x="409" y="286"/>
                        </a:lnTo>
                        <a:lnTo>
                          <a:pt x="385" y="262"/>
                        </a:lnTo>
                        <a:lnTo>
                          <a:pt x="362" y="237"/>
                        </a:lnTo>
                        <a:lnTo>
                          <a:pt x="338" y="214"/>
                        </a:lnTo>
                        <a:lnTo>
                          <a:pt x="313" y="190"/>
                        </a:lnTo>
                        <a:lnTo>
                          <a:pt x="287" y="168"/>
                        </a:lnTo>
                        <a:lnTo>
                          <a:pt x="261" y="146"/>
                        </a:lnTo>
                        <a:lnTo>
                          <a:pt x="233" y="125"/>
                        </a:lnTo>
                        <a:lnTo>
                          <a:pt x="206" y="106"/>
                        </a:lnTo>
                        <a:lnTo>
                          <a:pt x="177" y="86"/>
                        </a:lnTo>
                        <a:lnTo>
                          <a:pt x="149" y="69"/>
                        </a:lnTo>
                        <a:lnTo>
                          <a:pt x="120" y="52"/>
                        </a:lnTo>
                        <a:lnTo>
                          <a:pt x="90" y="37"/>
                        </a:lnTo>
                        <a:lnTo>
                          <a:pt x="61" y="23"/>
                        </a:lnTo>
                        <a:lnTo>
                          <a:pt x="30" y="11"/>
                        </a:lnTo>
                        <a:lnTo>
                          <a:pt x="0" y="0"/>
                        </a:lnTo>
                        <a:lnTo>
                          <a:pt x="19" y="37"/>
                        </a:lnTo>
                        <a:lnTo>
                          <a:pt x="36" y="77"/>
                        </a:lnTo>
                        <a:lnTo>
                          <a:pt x="55" y="122"/>
                        </a:lnTo>
                        <a:lnTo>
                          <a:pt x="73" y="168"/>
                        </a:lnTo>
                        <a:lnTo>
                          <a:pt x="89" y="216"/>
                        </a:lnTo>
                        <a:lnTo>
                          <a:pt x="105" y="265"/>
                        </a:lnTo>
                        <a:lnTo>
                          <a:pt x="119" y="315"/>
                        </a:lnTo>
                        <a:lnTo>
                          <a:pt x="131" y="364"/>
                        </a:lnTo>
                        <a:lnTo>
                          <a:pt x="151" y="361"/>
                        </a:lnTo>
                        <a:lnTo>
                          <a:pt x="170" y="359"/>
                        </a:lnTo>
                        <a:lnTo>
                          <a:pt x="189" y="356"/>
                        </a:lnTo>
                        <a:lnTo>
                          <a:pt x="208" y="354"/>
                        </a:lnTo>
                        <a:lnTo>
                          <a:pt x="228" y="350"/>
                        </a:lnTo>
                        <a:lnTo>
                          <a:pt x="247" y="348"/>
                        </a:lnTo>
                        <a:lnTo>
                          <a:pt x="265" y="345"/>
                        </a:lnTo>
                        <a:lnTo>
                          <a:pt x="284" y="342"/>
                        </a:lnTo>
                        <a:lnTo>
                          <a:pt x="303" y="338"/>
                        </a:lnTo>
                        <a:lnTo>
                          <a:pt x="322" y="335"/>
                        </a:lnTo>
                        <a:lnTo>
                          <a:pt x="339" y="332"/>
                        </a:lnTo>
                        <a:lnTo>
                          <a:pt x="358" y="328"/>
                        </a:lnTo>
                        <a:lnTo>
                          <a:pt x="375" y="324"/>
                        </a:lnTo>
                        <a:lnTo>
                          <a:pt x="394" y="321"/>
                        </a:lnTo>
                        <a:lnTo>
                          <a:pt x="412" y="316"/>
                        </a:lnTo>
                        <a:lnTo>
                          <a:pt x="429" y="312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4" name="Freeform 23"/>
                  <p:cNvSpPr>
                    <a:spLocks/>
                  </p:cNvSpPr>
                  <p:nvPr/>
                </p:nvSpPr>
                <p:spPr bwMode="auto">
                  <a:xfrm>
                    <a:off x="3069" y="2389"/>
                    <a:ext cx="388" cy="135"/>
                  </a:xfrm>
                  <a:custGeom>
                    <a:avLst/>
                    <a:gdLst>
                      <a:gd name="T0" fmla="*/ 0 w 441"/>
                      <a:gd name="T1" fmla="*/ 1 h 376"/>
                      <a:gd name="T2" fmla="*/ 14 w 441"/>
                      <a:gd name="T3" fmla="*/ 1 h 376"/>
                      <a:gd name="T4" fmla="*/ 29 w 441"/>
                      <a:gd name="T5" fmla="*/ 1 h 376"/>
                      <a:gd name="T6" fmla="*/ 42 w 441"/>
                      <a:gd name="T7" fmla="*/ 1 h 376"/>
                      <a:gd name="T8" fmla="*/ 56 w 441"/>
                      <a:gd name="T9" fmla="*/ 1 h 376"/>
                      <a:gd name="T10" fmla="*/ 71 w 441"/>
                      <a:gd name="T11" fmla="*/ 1 h 376"/>
                      <a:gd name="T12" fmla="*/ 84 w 441"/>
                      <a:gd name="T13" fmla="*/ 1 h 376"/>
                      <a:gd name="T14" fmla="*/ 99 w 441"/>
                      <a:gd name="T15" fmla="*/ 0 h 376"/>
                      <a:gd name="T16" fmla="*/ 111 w 441"/>
                      <a:gd name="T17" fmla="*/ 0 h 376"/>
                      <a:gd name="T18" fmla="*/ 125 w 441"/>
                      <a:gd name="T19" fmla="*/ 0 h 376"/>
                      <a:gd name="T20" fmla="*/ 137 w 441"/>
                      <a:gd name="T21" fmla="*/ 0 h 376"/>
                      <a:gd name="T22" fmla="*/ 150 w 441"/>
                      <a:gd name="T23" fmla="*/ 0 h 376"/>
                      <a:gd name="T24" fmla="*/ 162 w 441"/>
                      <a:gd name="T25" fmla="*/ 0 h 376"/>
                      <a:gd name="T26" fmla="*/ 172 w 441"/>
                      <a:gd name="T27" fmla="*/ 0 h 376"/>
                      <a:gd name="T28" fmla="*/ 184 w 441"/>
                      <a:gd name="T29" fmla="*/ 0 h 376"/>
                      <a:gd name="T30" fmla="*/ 195 w 441"/>
                      <a:gd name="T31" fmla="*/ 0 h 376"/>
                      <a:gd name="T32" fmla="*/ 204 w 441"/>
                      <a:gd name="T33" fmla="*/ 0 h 376"/>
                      <a:gd name="T34" fmla="*/ 196 w 441"/>
                      <a:gd name="T35" fmla="*/ 0 h 376"/>
                      <a:gd name="T36" fmla="*/ 188 w 441"/>
                      <a:gd name="T37" fmla="*/ 0 h 376"/>
                      <a:gd name="T38" fmla="*/ 179 w 441"/>
                      <a:gd name="T39" fmla="*/ 0 h 376"/>
                      <a:gd name="T40" fmla="*/ 172 w 441"/>
                      <a:gd name="T41" fmla="*/ 0 h 376"/>
                      <a:gd name="T42" fmla="*/ 163 w 441"/>
                      <a:gd name="T43" fmla="*/ 0 h 376"/>
                      <a:gd name="T44" fmla="*/ 154 w 441"/>
                      <a:gd name="T45" fmla="*/ 0 h 376"/>
                      <a:gd name="T46" fmla="*/ 145 w 441"/>
                      <a:gd name="T47" fmla="*/ 0 h 376"/>
                      <a:gd name="T48" fmla="*/ 137 w 441"/>
                      <a:gd name="T49" fmla="*/ 0 h 376"/>
                      <a:gd name="T50" fmla="*/ 128 w 441"/>
                      <a:gd name="T51" fmla="*/ 0 h 376"/>
                      <a:gd name="T52" fmla="*/ 119 w 441"/>
                      <a:gd name="T53" fmla="*/ 0 h 376"/>
                      <a:gd name="T54" fmla="*/ 111 w 441"/>
                      <a:gd name="T55" fmla="*/ 0 h 376"/>
                      <a:gd name="T56" fmla="*/ 101 w 441"/>
                      <a:gd name="T57" fmla="*/ 0 h 376"/>
                      <a:gd name="T58" fmla="*/ 93 w 441"/>
                      <a:gd name="T59" fmla="*/ 0 h 376"/>
                      <a:gd name="T60" fmla="*/ 83 w 441"/>
                      <a:gd name="T61" fmla="*/ 0 h 376"/>
                      <a:gd name="T62" fmla="*/ 75 w 441"/>
                      <a:gd name="T63" fmla="*/ 0 h 376"/>
                      <a:gd name="T64" fmla="*/ 65 w 441"/>
                      <a:gd name="T65" fmla="*/ 0 h 376"/>
                      <a:gd name="T66" fmla="*/ 60 w 441"/>
                      <a:gd name="T67" fmla="*/ 0 h 376"/>
                      <a:gd name="T68" fmla="*/ 53 w 441"/>
                      <a:gd name="T69" fmla="*/ 0 h 376"/>
                      <a:gd name="T70" fmla="*/ 44 w 441"/>
                      <a:gd name="T71" fmla="*/ 0 h 376"/>
                      <a:gd name="T72" fmla="*/ 37 w 441"/>
                      <a:gd name="T73" fmla="*/ 0 h 376"/>
                      <a:gd name="T74" fmla="*/ 27 w 441"/>
                      <a:gd name="T75" fmla="*/ 0 h 376"/>
                      <a:gd name="T76" fmla="*/ 18 w 441"/>
                      <a:gd name="T77" fmla="*/ 1 h 376"/>
                      <a:gd name="T78" fmla="*/ 9 w 441"/>
                      <a:gd name="T79" fmla="*/ 1 h 376"/>
                      <a:gd name="T80" fmla="*/ 0 w 441"/>
                      <a:gd name="T81" fmla="*/ 1 h 37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441"/>
                      <a:gd name="T124" fmla="*/ 0 h 376"/>
                      <a:gd name="T125" fmla="*/ 441 w 441"/>
                      <a:gd name="T126" fmla="*/ 376 h 376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441" h="376">
                        <a:moveTo>
                          <a:pt x="0" y="376"/>
                        </a:moveTo>
                        <a:lnTo>
                          <a:pt x="31" y="365"/>
                        </a:lnTo>
                        <a:lnTo>
                          <a:pt x="61" y="352"/>
                        </a:lnTo>
                        <a:lnTo>
                          <a:pt x="92" y="338"/>
                        </a:lnTo>
                        <a:lnTo>
                          <a:pt x="122" y="322"/>
                        </a:lnTo>
                        <a:lnTo>
                          <a:pt x="152" y="305"/>
                        </a:lnTo>
                        <a:lnTo>
                          <a:pt x="182" y="286"/>
                        </a:lnTo>
                        <a:lnTo>
                          <a:pt x="211" y="266"/>
                        </a:lnTo>
                        <a:lnTo>
                          <a:pt x="239" y="246"/>
                        </a:lnTo>
                        <a:lnTo>
                          <a:pt x="268" y="223"/>
                        </a:lnTo>
                        <a:lnTo>
                          <a:pt x="296" y="200"/>
                        </a:lnTo>
                        <a:lnTo>
                          <a:pt x="322" y="177"/>
                        </a:lnTo>
                        <a:lnTo>
                          <a:pt x="348" y="153"/>
                        </a:lnTo>
                        <a:lnTo>
                          <a:pt x="373" y="129"/>
                        </a:lnTo>
                        <a:lnTo>
                          <a:pt x="397" y="103"/>
                        </a:lnTo>
                        <a:lnTo>
                          <a:pt x="419" y="78"/>
                        </a:lnTo>
                        <a:lnTo>
                          <a:pt x="441" y="52"/>
                        </a:lnTo>
                        <a:lnTo>
                          <a:pt x="423" y="49"/>
                        </a:lnTo>
                        <a:lnTo>
                          <a:pt x="406" y="44"/>
                        </a:lnTo>
                        <a:lnTo>
                          <a:pt x="387" y="40"/>
                        </a:lnTo>
                        <a:lnTo>
                          <a:pt x="369" y="37"/>
                        </a:lnTo>
                        <a:lnTo>
                          <a:pt x="351" y="33"/>
                        </a:lnTo>
                        <a:lnTo>
                          <a:pt x="332" y="29"/>
                        </a:lnTo>
                        <a:lnTo>
                          <a:pt x="313" y="27"/>
                        </a:lnTo>
                        <a:lnTo>
                          <a:pt x="294" y="23"/>
                        </a:lnTo>
                        <a:lnTo>
                          <a:pt x="276" y="19"/>
                        </a:lnTo>
                        <a:lnTo>
                          <a:pt x="257" y="17"/>
                        </a:lnTo>
                        <a:lnTo>
                          <a:pt x="238" y="13"/>
                        </a:lnTo>
                        <a:lnTo>
                          <a:pt x="218" y="11"/>
                        </a:lnTo>
                        <a:lnTo>
                          <a:pt x="200" y="8"/>
                        </a:lnTo>
                        <a:lnTo>
                          <a:pt x="180" y="5"/>
                        </a:lnTo>
                        <a:lnTo>
                          <a:pt x="161" y="2"/>
                        </a:lnTo>
                        <a:lnTo>
                          <a:pt x="141" y="0"/>
                        </a:lnTo>
                        <a:lnTo>
                          <a:pt x="129" y="50"/>
                        </a:lnTo>
                        <a:lnTo>
                          <a:pt x="114" y="100"/>
                        </a:lnTo>
                        <a:lnTo>
                          <a:pt x="96" y="152"/>
                        </a:lnTo>
                        <a:lnTo>
                          <a:pt x="78" y="201"/>
                        </a:lnTo>
                        <a:lnTo>
                          <a:pt x="59" y="250"/>
                        </a:lnTo>
                        <a:lnTo>
                          <a:pt x="39" y="296"/>
                        </a:lnTo>
                        <a:lnTo>
                          <a:pt x="19" y="338"/>
                        </a:lnTo>
                        <a:lnTo>
                          <a:pt x="0" y="376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5" name="Freeform 24"/>
                  <p:cNvSpPr>
                    <a:spLocks/>
                  </p:cNvSpPr>
                  <p:nvPr/>
                </p:nvSpPr>
                <p:spPr bwMode="auto">
                  <a:xfrm>
                    <a:off x="3217" y="2186"/>
                    <a:ext cx="449" cy="178"/>
                  </a:xfrm>
                  <a:custGeom>
                    <a:avLst/>
                    <a:gdLst>
                      <a:gd name="T0" fmla="*/ 18 w 508"/>
                      <a:gd name="T1" fmla="*/ 0 h 497"/>
                      <a:gd name="T2" fmla="*/ 17 w 508"/>
                      <a:gd name="T3" fmla="*/ 0 h 497"/>
                      <a:gd name="T4" fmla="*/ 16 w 508"/>
                      <a:gd name="T5" fmla="*/ 0 h 497"/>
                      <a:gd name="T6" fmla="*/ 15 w 508"/>
                      <a:gd name="T7" fmla="*/ 0 h 497"/>
                      <a:gd name="T8" fmla="*/ 11 w 508"/>
                      <a:gd name="T9" fmla="*/ 0 h 497"/>
                      <a:gd name="T10" fmla="*/ 10 w 508"/>
                      <a:gd name="T11" fmla="*/ 1 h 497"/>
                      <a:gd name="T12" fmla="*/ 7 w 508"/>
                      <a:gd name="T13" fmla="*/ 1 h 497"/>
                      <a:gd name="T14" fmla="*/ 4 w 508"/>
                      <a:gd name="T15" fmla="*/ 1 h 497"/>
                      <a:gd name="T16" fmla="*/ 0 w 508"/>
                      <a:gd name="T17" fmla="*/ 1 h 497"/>
                      <a:gd name="T18" fmla="*/ 11 w 508"/>
                      <a:gd name="T19" fmla="*/ 1 h 497"/>
                      <a:gd name="T20" fmla="*/ 23 w 508"/>
                      <a:gd name="T21" fmla="*/ 1 h 497"/>
                      <a:gd name="T22" fmla="*/ 34 w 508"/>
                      <a:gd name="T23" fmla="*/ 1 h 497"/>
                      <a:gd name="T24" fmla="*/ 44 w 508"/>
                      <a:gd name="T25" fmla="*/ 1 h 497"/>
                      <a:gd name="T26" fmla="*/ 56 w 508"/>
                      <a:gd name="T27" fmla="*/ 1 h 497"/>
                      <a:gd name="T28" fmla="*/ 66 w 508"/>
                      <a:gd name="T29" fmla="*/ 1 h 497"/>
                      <a:gd name="T30" fmla="*/ 77 w 508"/>
                      <a:gd name="T31" fmla="*/ 1 h 497"/>
                      <a:gd name="T32" fmla="*/ 88 w 508"/>
                      <a:gd name="T33" fmla="*/ 1 h 497"/>
                      <a:gd name="T34" fmla="*/ 98 w 508"/>
                      <a:gd name="T35" fmla="*/ 1 h 497"/>
                      <a:gd name="T36" fmla="*/ 110 w 508"/>
                      <a:gd name="T37" fmla="*/ 1 h 497"/>
                      <a:gd name="T38" fmla="*/ 119 w 508"/>
                      <a:gd name="T39" fmla="*/ 1 h 497"/>
                      <a:gd name="T40" fmla="*/ 130 w 508"/>
                      <a:gd name="T41" fmla="*/ 1 h 497"/>
                      <a:gd name="T42" fmla="*/ 141 w 508"/>
                      <a:gd name="T43" fmla="*/ 1 h 497"/>
                      <a:gd name="T44" fmla="*/ 151 w 508"/>
                      <a:gd name="T45" fmla="*/ 1 h 497"/>
                      <a:gd name="T46" fmla="*/ 161 w 508"/>
                      <a:gd name="T47" fmla="*/ 1 h 497"/>
                      <a:gd name="T48" fmla="*/ 171 w 508"/>
                      <a:gd name="T49" fmla="*/ 1 h 497"/>
                      <a:gd name="T50" fmla="*/ 186 w 508"/>
                      <a:gd name="T51" fmla="*/ 1 h 497"/>
                      <a:gd name="T52" fmla="*/ 199 w 508"/>
                      <a:gd name="T53" fmla="*/ 1 h 497"/>
                      <a:gd name="T54" fmla="*/ 211 w 508"/>
                      <a:gd name="T55" fmla="*/ 1 h 497"/>
                      <a:gd name="T56" fmla="*/ 220 w 508"/>
                      <a:gd name="T57" fmla="*/ 0 h 497"/>
                      <a:gd name="T58" fmla="*/ 229 w 508"/>
                      <a:gd name="T59" fmla="*/ 0 h 497"/>
                      <a:gd name="T60" fmla="*/ 235 w 508"/>
                      <a:gd name="T61" fmla="*/ 0 h 497"/>
                      <a:gd name="T62" fmla="*/ 239 w 508"/>
                      <a:gd name="T63" fmla="*/ 0 h 497"/>
                      <a:gd name="T64" fmla="*/ 242 w 508"/>
                      <a:gd name="T65" fmla="*/ 0 h 497"/>
                      <a:gd name="T66" fmla="*/ 18 w 508"/>
                      <a:gd name="T67" fmla="*/ 0 h 497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508"/>
                      <a:gd name="T103" fmla="*/ 0 h 497"/>
                      <a:gd name="T104" fmla="*/ 508 w 508"/>
                      <a:gd name="T105" fmla="*/ 497 h 497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508" h="497">
                        <a:moveTo>
                          <a:pt x="37" y="0"/>
                        </a:moveTo>
                        <a:lnTo>
                          <a:pt x="35" y="54"/>
                        </a:lnTo>
                        <a:lnTo>
                          <a:pt x="33" y="109"/>
                        </a:lnTo>
                        <a:lnTo>
                          <a:pt x="30" y="163"/>
                        </a:lnTo>
                        <a:lnTo>
                          <a:pt x="25" y="217"/>
                        </a:lnTo>
                        <a:lnTo>
                          <a:pt x="21" y="270"/>
                        </a:lnTo>
                        <a:lnTo>
                          <a:pt x="14" y="323"/>
                        </a:lnTo>
                        <a:lnTo>
                          <a:pt x="7" y="376"/>
                        </a:lnTo>
                        <a:lnTo>
                          <a:pt x="0" y="428"/>
                        </a:lnTo>
                        <a:lnTo>
                          <a:pt x="23" y="431"/>
                        </a:lnTo>
                        <a:lnTo>
                          <a:pt x="47" y="434"/>
                        </a:lnTo>
                        <a:lnTo>
                          <a:pt x="70" y="438"/>
                        </a:lnTo>
                        <a:lnTo>
                          <a:pt x="93" y="441"/>
                        </a:lnTo>
                        <a:lnTo>
                          <a:pt x="116" y="445"/>
                        </a:lnTo>
                        <a:lnTo>
                          <a:pt x="139" y="449"/>
                        </a:lnTo>
                        <a:lnTo>
                          <a:pt x="162" y="452"/>
                        </a:lnTo>
                        <a:lnTo>
                          <a:pt x="185" y="457"/>
                        </a:lnTo>
                        <a:lnTo>
                          <a:pt x="207" y="461"/>
                        </a:lnTo>
                        <a:lnTo>
                          <a:pt x="229" y="466"/>
                        </a:lnTo>
                        <a:lnTo>
                          <a:pt x="251" y="471"/>
                        </a:lnTo>
                        <a:lnTo>
                          <a:pt x="273" y="476"/>
                        </a:lnTo>
                        <a:lnTo>
                          <a:pt x="295" y="481"/>
                        </a:lnTo>
                        <a:lnTo>
                          <a:pt x="316" y="485"/>
                        </a:lnTo>
                        <a:lnTo>
                          <a:pt x="338" y="492"/>
                        </a:lnTo>
                        <a:lnTo>
                          <a:pt x="359" y="497"/>
                        </a:lnTo>
                        <a:lnTo>
                          <a:pt x="390" y="441"/>
                        </a:lnTo>
                        <a:lnTo>
                          <a:pt x="417" y="383"/>
                        </a:lnTo>
                        <a:lnTo>
                          <a:pt x="441" y="324"/>
                        </a:lnTo>
                        <a:lnTo>
                          <a:pt x="462" y="263"/>
                        </a:lnTo>
                        <a:lnTo>
                          <a:pt x="479" y="199"/>
                        </a:lnTo>
                        <a:lnTo>
                          <a:pt x="493" y="135"/>
                        </a:lnTo>
                        <a:lnTo>
                          <a:pt x="502" y="68"/>
                        </a:lnTo>
                        <a:lnTo>
                          <a:pt x="508" y="0"/>
                        </a:lnTo>
                        <a:lnTo>
                          <a:pt x="37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6" name="Freeform 25"/>
                  <p:cNvSpPr>
                    <a:spLocks/>
                  </p:cNvSpPr>
                  <p:nvPr/>
                </p:nvSpPr>
                <p:spPr bwMode="auto">
                  <a:xfrm rot="418631">
                    <a:off x="2371" y="2544"/>
                    <a:ext cx="1171" cy="158"/>
                  </a:xfrm>
                  <a:custGeom>
                    <a:avLst/>
                    <a:gdLst>
                      <a:gd name="T0" fmla="*/ 0 w 2835"/>
                      <a:gd name="T1" fmla="*/ 0 h 703"/>
                      <a:gd name="T2" fmla="*/ 2 w 2835"/>
                      <a:gd name="T3" fmla="*/ 0 h 703"/>
                      <a:gd name="T4" fmla="*/ 5 w 2835"/>
                      <a:gd name="T5" fmla="*/ 0 h 703"/>
                      <a:gd name="T6" fmla="*/ 7 w 2835"/>
                      <a:gd name="T7" fmla="*/ 0 h 703"/>
                      <a:gd name="T8" fmla="*/ 10 w 2835"/>
                      <a:gd name="T9" fmla="*/ 0 h 703"/>
                      <a:gd name="T10" fmla="*/ 12 w 2835"/>
                      <a:gd name="T11" fmla="*/ 0 h 703"/>
                      <a:gd name="T12" fmla="*/ 14 w 2835"/>
                      <a:gd name="T13" fmla="*/ 0 h 703"/>
                      <a:gd name="T14" fmla="*/ 14 w 2835"/>
                      <a:gd name="T15" fmla="*/ 0 h 703"/>
                      <a:gd name="T16" fmla="*/ 12 w 2835"/>
                      <a:gd name="T17" fmla="*/ 0 h 703"/>
                      <a:gd name="T18" fmla="*/ 9 w 2835"/>
                      <a:gd name="T19" fmla="*/ 0 h 703"/>
                      <a:gd name="T20" fmla="*/ 6 w 2835"/>
                      <a:gd name="T21" fmla="*/ 0 h 703"/>
                      <a:gd name="T22" fmla="*/ 4 w 2835"/>
                      <a:gd name="T23" fmla="*/ 0 h 703"/>
                      <a:gd name="T24" fmla="*/ 2 w 2835"/>
                      <a:gd name="T25" fmla="*/ 0 h 703"/>
                      <a:gd name="T26" fmla="*/ 1 w 2835"/>
                      <a:gd name="T27" fmla="*/ 0 h 703"/>
                      <a:gd name="T28" fmla="*/ 0 w 2835"/>
                      <a:gd name="T29" fmla="*/ 0 h 703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w 2835"/>
                      <a:gd name="T46" fmla="*/ 0 h 703"/>
                      <a:gd name="T47" fmla="*/ 2835 w 2835"/>
                      <a:gd name="T48" fmla="*/ 703 h 703"/>
                    </a:gdLst>
                    <a:ahLst/>
                    <a:cxnLst>
                      <a:cxn ang="T30">
                        <a:pos x="T0" y="T1"/>
                      </a:cxn>
                      <a:cxn ang="T31">
                        <a:pos x="T2" y="T3"/>
                      </a:cxn>
                      <a:cxn ang="T32">
                        <a:pos x="T4" y="T5"/>
                      </a:cxn>
                      <a:cxn ang="T33">
                        <a:pos x="T6" y="T7"/>
                      </a:cxn>
                      <a:cxn ang="T34">
                        <a:pos x="T8" y="T9"/>
                      </a:cxn>
                      <a:cxn ang="T35">
                        <a:pos x="T10" y="T11"/>
                      </a:cxn>
                      <a:cxn ang="T36">
                        <a:pos x="T12" y="T13"/>
                      </a:cxn>
                      <a:cxn ang="T37">
                        <a:pos x="T14" y="T15"/>
                      </a:cxn>
                      <a:cxn ang="T38">
                        <a:pos x="T16" y="T17"/>
                      </a:cxn>
                      <a:cxn ang="T39">
                        <a:pos x="T18" y="T19"/>
                      </a:cxn>
                      <a:cxn ang="T40">
                        <a:pos x="T20" y="T21"/>
                      </a:cxn>
                      <a:cxn ang="T41">
                        <a:pos x="T22" y="T23"/>
                      </a:cxn>
                      <a:cxn ang="T42">
                        <a:pos x="T24" y="T25"/>
                      </a:cxn>
                      <a:cxn ang="T43">
                        <a:pos x="T26" y="T27"/>
                      </a:cxn>
                      <a:cxn ang="T44">
                        <a:pos x="T28" y="T29"/>
                      </a:cxn>
                    </a:cxnLst>
                    <a:rect l="T45" t="T46" r="T47" b="T48"/>
                    <a:pathLst>
                      <a:path w="2835" h="703">
                        <a:moveTo>
                          <a:pt x="45" y="318"/>
                        </a:moveTo>
                        <a:cubicBezTo>
                          <a:pt x="90" y="288"/>
                          <a:pt x="264" y="144"/>
                          <a:pt x="408" y="91"/>
                        </a:cubicBezTo>
                        <a:cubicBezTo>
                          <a:pt x="552" y="38"/>
                          <a:pt x="741" y="0"/>
                          <a:pt x="907" y="0"/>
                        </a:cubicBezTo>
                        <a:cubicBezTo>
                          <a:pt x="1073" y="0"/>
                          <a:pt x="1232" y="38"/>
                          <a:pt x="1406" y="91"/>
                        </a:cubicBezTo>
                        <a:cubicBezTo>
                          <a:pt x="1580" y="144"/>
                          <a:pt x="1800" y="273"/>
                          <a:pt x="1951" y="318"/>
                        </a:cubicBezTo>
                        <a:cubicBezTo>
                          <a:pt x="2102" y="363"/>
                          <a:pt x="2177" y="401"/>
                          <a:pt x="2313" y="363"/>
                        </a:cubicBezTo>
                        <a:cubicBezTo>
                          <a:pt x="2449" y="325"/>
                          <a:pt x="2699" y="114"/>
                          <a:pt x="2767" y="91"/>
                        </a:cubicBezTo>
                        <a:cubicBezTo>
                          <a:pt x="2835" y="68"/>
                          <a:pt x="2790" y="136"/>
                          <a:pt x="2722" y="227"/>
                        </a:cubicBezTo>
                        <a:cubicBezTo>
                          <a:pt x="2654" y="318"/>
                          <a:pt x="2503" y="567"/>
                          <a:pt x="2359" y="635"/>
                        </a:cubicBezTo>
                        <a:cubicBezTo>
                          <a:pt x="2215" y="703"/>
                          <a:pt x="2049" y="688"/>
                          <a:pt x="1860" y="635"/>
                        </a:cubicBezTo>
                        <a:cubicBezTo>
                          <a:pt x="1671" y="582"/>
                          <a:pt x="1406" y="386"/>
                          <a:pt x="1225" y="318"/>
                        </a:cubicBezTo>
                        <a:cubicBezTo>
                          <a:pt x="1044" y="250"/>
                          <a:pt x="915" y="242"/>
                          <a:pt x="771" y="227"/>
                        </a:cubicBezTo>
                        <a:cubicBezTo>
                          <a:pt x="627" y="212"/>
                          <a:pt x="469" y="220"/>
                          <a:pt x="363" y="227"/>
                        </a:cubicBezTo>
                        <a:cubicBezTo>
                          <a:pt x="257" y="234"/>
                          <a:pt x="189" y="249"/>
                          <a:pt x="136" y="272"/>
                        </a:cubicBezTo>
                        <a:cubicBezTo>
                          <a:pt x="83" y="295"/>
                          <a:pt x="0" y="348"/>
                          <a:pt x="45" y="318"/>
                        </a:cubicBezTo>
                        <a:close/>
                      </a:path>
                    </a:pathLst>
                  </a:custGeom>
                  <a:solidFill>
                    <a:srgbClr val="000066"/>
                  </a:solidFill>
                  <a:ln w="9525">
                    <a:solidFill>
                      <a:srgbClr val="000066"/>
                    </a:solidFill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</p:grpSp>
            <p:sp>
              <p:nvSpPr>
                <p:cNvPr id="11" name="Freeform 29"/>
                <p:cNvSpPr>
                  <a:spLocks/>
                </p:cNvSpPr>
                <p:nvPr/>
              </p:nvSpPr>
              <p:spPr bwMode="auto">
                <a:xfrm>
                  <a:off x="2477" y="1526"/>
                  <a:ext cx="841" cy="1028"/>
                </a:xfrm>
                <a:custGeom>
                  <a:avLst/>
                  <a:gdLst>
                    <a:gd name="T0" fmla="*/ 0 w 1224"/>
                    <a:gd name="T1" fmla="*/ 43 h 1678"/>
                    <a:gd name="T2" fmla="*/ 52 w 1224"/>
                    <a:gd name="T3" fmla="*/ 70 h 1678"/>
                    <a:gd name="T4" fmla="*/ 129 w 1224"/>
                    <a:gd name="T5" fmla="*/ 0 h 1678"/>
                    <a:gd name="T6" fmla="*/ 52 w 1224"/>
                    <a:gd name="T7" fmla="*/ 89 h 1678"/>
                    <a:gd name="T8" fmla="*/ 0 w 1224"/>
                    <a:gd name="T9" fmla="*/ 43 h 16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24"/>
                    <a:gd name="T16" fmla="*/ 0 h 1678"/>
                    <a:gd name="T17" fmla="*/ 1224 w 1224"/>
                    <a:gd name="T18" fmla="*/ 1678 h 16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24" h="1678">
                      <a:moveTo>
                        <a:pt x="0" y="816"/>
                      </a:moveTo>
                      <a:lnTo>
                        <a:pt x="499" y="1315"/>
                      </a:lnTo>
                      <a:lnTo>
                        <a:pt x="1224" y="0"/>
                      </a:lnTo>
                      <a:lnTo>
                        <a:pt x="499" y="1678"/>
                      </a:lnTo>
                      <a:lnTo>
                        <a:pt x="0" y="816"/>
                      </a:lnTo>
                      <a:close/>
                    </a:path>
                  </a:pathLst>
                </a:custGeom>
                <a:solidFill>
                  <a:srgbClr val="CC3300"/>
                </a:solidFill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txBody>
                <a:bodyPr/>
                <a:lstStyle/>
                <a:p>
                  <a:pPr>
                    <a:defRPr/>
                  </a:pPr>
                  <a:endParaRPr lang="id-ID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396817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2404" y="894811"/>
            <a:ext cx="8229600" cy="922114"/>
          </a:xfrm>
        </p:spPr>
        <p:txBody>
          <a:bodyPr>
            <a:noAutofit/>
          </a:bodyPr>
          <a:lstStyle/>
          <a:p>
            <a:r>
              <a:rPr lang="en-US" sz="2200" b="1" dirty="0" err="1" smtClean="0"/>
              <a:t>Permenristekdikti</a:t>
            </a:r>
            <a:r>
              <a:rPr lang="en-US" sz="2200" b="1" dirty="0" smtClean="0"/>
              <a:t> No 61 </a:t>
            </a:r>
            <a:r>
              <a:rPr lang="en-US" sz="2200" b="1" dirty="0" err="1" smtClean="0"/>
              <a:t>Tahun</a:t>
            </a:r>
            <a:r>
              <a:rPr lang="en-US" sz="2200" b="1" dirty="0" smtClean="0"/>
              <a:t> 2016 </a:t>
            </a:r>
            <a:r>
              <a:rPr lang="en-US" sz="2200" b="1" dirty="0" err="1" smtClean="0"/>
              <a:t>tentang</a:t>
            </a:r>
            <a:r>
              <a:rPr lang="en-US" sz="2200" b="1" dirty="0" smtClean="0"/>
              <a:t> </a:t>
            </a:r>
            <a:br>
              <a:rPr lang="en-US" sz="2200" b="1" dirty="0" smtClean="0"/>
            </a:br>
            <a:r>
              <a:rPr lang="en-US" sz="2200" b="1" dirty="0" err="1" smtClean="0"/>
              <a:t>Pangkalan</a:t>
            </a:r>
            <a:r>
              <a:rPr lang="en-US" sz="2200" b="1" dirty="0" smtClean="0"/>
              <a:t> Data </a:t>
            </a:r>
            <a:r>
              <a:rPr lang="en-US" sz="2200" b="1" dirty="0" err="1" smtClean="0"/>
              <a:t>Pendidikan</a:t>
            </a:r>
            <a:r>
              <a:rPr lang="en-US" sz="2200" b="1" dirty="0" smtClean="0"/>
              <a:t> Tinggi</a:t>
            </a:r>
            <a:endParaRPr lang="en-US" sz="2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404" y="1816925"/>
            <a:ext cx="8229600" cy="505454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500" dirty="0" err="1" smtClean="0"/>
              <a:t>Pasal</a:t>
            </a:r>
            <a:r>
              <a:rPr lang="en-US" sz="1500" dirty="0" smtClean="0"/>
              <a:t> 19 : </a:t>
            </a:r>
          </a:p>
          <a:p>
            <a:pPr marL="0" indent="0">
              <a:buNone/>
            </a:pPr>
            <a:r>
              <a:rPr lang="en-US" sz="1500" dirty="0" err="1" smtClean="0"/>
              <a:t>Pusat</a:t>
            </a:r>
            <a:r>
              <a:rPr lang="en-US" sz="1500" dirty="0" smtClean="0"/>
              <a:t> Data </a:t>
            </a:r>
            <a:r>
              <a:rPr lang="en-US" sz="1500" dirty="0" err="1"/>
              <a:t>dan</a:t>
            </a:r>
            <a:r>
              <a:rPr lang="en-US" sz="1500" dirty="0"/>
              <a:t> </a:t>
            </a:r>
            <a:r>
              <a:rPr lang="en-US" sz="1500" dirty="0" err="1"/>
              <a:t>Informasi</a:t>
            </a:r>
            <a:r>
              <a:rPr lang="en-US" sz="1500" dirty="0"/>
              <a:t> </a:t>
            </a:r>
            <a:r>
              <a:rPr lang="en-US" sz="1500" dirty="0" err="1"/>
              <a:t>Ilmu</a:t>
            </a:r>
            <a:r>
              <a:rPr lang="en-US" sz="1500" dirty="0"/>
              <a:t> </a:t>
            </a:r>
            <a:r>
              <a:rPr lang="en-US" sz="1500" dirty="0" err="1"/>
              <a:t>Pengetahuan</a:t>
            </a:r>
            <a:r>
              <a:rPr lang="en-US" sz="1500" dirty="0"/>
              <a:t>, </a:t>
            </a:r>
            <a:r>
              <a:rPr lang="en-US" sz="1500" dirty="0" err="1"/>
              <a:t>Teknologi</a:t>
            </a:r>
            <a:r>
              <a:rPr lang="en-US" sz="1500" dirty="0"/>
              <a:t>, </a:t>
            </a:r>
            <a:r>
              <a:rPr lang="en-US" sz="1500" dirty="0" err="1"/>
              <a:t>dan</a:t>
            </a:r>
            <a:r>
              <a:rPr lang="en-US" sz="1500" dirty="0"/>
              <a:t> </a:t>
            </a:r>
            <a:r>
              <a:rPr lang="en-US" sz="1500" dirty="0" err="1"/>
              <a:t>Pendidikan</a:t>
            </a:r>
            <a:r>
              <a:rPr lang="en-US" sz="1500" dirty="0"/>
              <a:t> Tinggi </a:t>
            </a:r>
            <a:r>
              <a:rPr lang="en-US" sz="1500" dirty="0" err="1"/>
              <a:t>Kementerian</a:t>
            </a:r>
            <a:r>
              <a:rPr lang="en-US" sz="1500" dirty="0"/>
              <a:t> </a:t>
            </a:r>
            <a:r>
              <a:rPr lang="en-US" sz="1500" dirty="0" err="1"/>
              <a:t>Riset</a:t>
            </a:r>
            <a:r>
              <a:rPr lang="en-US" sz="1500" dirty="0"/>
              <a:t>, </a:t>
            </a:r>
            <a:r>
              <a:rPr lang="en-US" sz="1500" dirty="0" err="1"/>
              <a:t>Teknologi</a:t>
            </a:r>
            <a:r>
              <a:rPr lang="en-US" sz="1500" dirty="0"/>
              <a:t>, </a:t>
            </a:r>
            <a:r>
              <a:rPr lang="en-US" sz="1500" dirty="0" err="1"/>
              <a:t>dan</a:t>
            </a:r>
            <a:r>
              <a:rPr lang="en-US" sz="1500" dirty="0"/>
              <a:t> </a:t>
            </a:r>
            <a:r>
              <a:rPr lang="en-US" sz="1500" dirty="0" err="1"/>
              <a:t>Pendidikan</a:t>
            </a:r>
            <a:r>
              <a:rPr lang="en-US" sz="1500" dirty="0"/>
              <a:t> Tinggi </a:t>
            </a:r>
            <a:r>
              <a:rPr lang="en-US" sz="1500" dirty="0" smtClean="0"/>
              <a:t> </a:t>
            </a:r>
            <a:r>
              <a:rPr lang="en-US" sz="1500" dirty="0" err="1" smtClean="0"/>
              <a:t>memiliki</a:t>
            </a:r>
            <a:r>
              <a:rPr lang="en-US" sz="1500" dirty="0" smtClean="0"/>
              <a:t> </a:t>
            </a:r>
            <a:r>
              <a:rPr lang="en-US" sz="1500" dirty="0" err="1"/>
              <a:t>tugas</a:t>
            </a:r>
            <a:r>
              <a:rPr lang="en-US" sz="1500" dirty="0"/>
              <a:t> </a:t>
            </a:r>
            <a:r>
              <a:rPr lang="en-US" sz="1500" dirty="0" err="1"/>
              <a:t>dan</a:t>
            </a:r>
            <a:r>
              <a:rPr lang="en-US" sz="1500" dirty="0"/>
              <a:t> </a:t>
            </a:r>
            <a:r>
              <a:rPr lang="en-US" sz="1500" dirty="0" err="1"/>
              <a:t>tanggung</a:t>
            </a:r>
            <a:r>
              <a:rPr lang="en-US" sz="1500" dirty="0"/>
              <a:t> </a:t>
            </a:r>
            <a:r>
              <a:rPr lang="en-US" sz="1500" dirty="0" err="1"/>
              <a:t>jawab</a:t>
            </a:r>
            <a:r>
              <a:rPr lang="en-US" sz="1500" dirty="0"/>
              <a:t>: </a:t>
            </a:r>
          </a:p>
          <a:p>
            <a:pPr marL="231775" indent="-231775">
              <a:buNone/>
            </a:pPr>
            <a:r>
              <a:rPr lang="en-US" sz="1500" dirty="0" smtClean="0"/>
              <a:t>a.  </a:t>
            </a:r>
            <a:r>
              <a:rPr lang="en-US" sz="1500" dirty="0" err="1" smtClean="0"/>
              <a:t>merancang</a:t>
            </a:r>
            <a:r>
              <a:rPr lang="en-US" sz="1500" dirty="0" smtClean="0"/>
              <a:t> basis data </a:t>
            </a:r>
            <a:r>
              <a:rPr lang="en-US" sz="1500" dirty="0" err="1" smtClean="0"/>
              <a:t>PDDikti</a:t>
            </a:r>
            <a:r>
              <a:rPr lang="en-US" sz="1500" dirty="0" smtClean="0"/>
              <a:t>; </a:t>
            </a:r>
          </a:p>
          <a:p>
            <a:pPr marL="231775" indent="-231775">
              <a:buNone/>
            </a:pPr>
            <a:r>
              <a:rPr lang="en-US" sz="1500" dirty="0" smtClean="0"/>
              <a:t>b. </a:t>
            </a:r>
            <a:r>
              <a:rPr lang="en-US" sz="1500" dirty="0" err="1" smtClean="0"/>
              <a:t>merancang</a:t>
            </a:r>
            <a:r>
              <a:rPr lang="en-US" sz="1500" dirty="0" smtClean="0"/>
              <a:t>, </a:t>
            </a:r>
            <a:r>
              <a:rPr lang="en-US" sz="1500" dirty="0" err="1" smtClean="0"/>
              <a:t>mengembangkan</a:t>
            </a:r>
            <a:r>
              <a:rPr lang="en-US" sz="1500" dirty="0" smtClean="0"/>
              <a:t>, </a:t>
            </a:r>
            <a:r>
              <a:rPr lang="en-US" sz="1500" dirty="0" err="1" smtClean="0"/>
              <a:t>dan</a:t>
            </a:r>
            <a:r>
              <a:rPr lang="en-US" sz="1500" dirty="0" smtClean="0"/>
              <a:t> </a:t>
            </a:r>
            <a:r>
              <a:rPr lang="en-US" sz="1500" dirty="0" err="1" smtClean="0"/>
              <a:t>memutakhirkan</a:t>
            </a:r>
            <a:r>
              <a:rPr lang="en-US" sz="1500" dirty="0" smtClean="0"/>
              <a:t> </a:t>
            </a:r>
            <a:r>
              <a:rPr lang="en-US" sz="1500" dirty="0" err="1" smtClean="0"/>
              <a:t>instrumen</a:t>
            </a:r>
            <a:r>
              <a:rPr lang="en-US" sz="1500" dirty="0" smtClean="0"/>
              <a:t> </a:t>
            </a:r>
            <a:r>
              <a:rPr lang="en-US" sz="1500" dirty="0" err="1" smtClean="0"/>
              <a:t>pendataan</a:t>
            </a:r>
            <a:r>
              <a:rPr lang="en-US" sz="1500" dirty="0" smtClean="0"/>
              <a:t> yang </a:t>
            </a:r>
            <a:r>
              <a:rPr lang="en-US" sz="1500" dirty="0" err="1" smtClean="0"/>
              <a:t>diperlukan</a:t>
            </a:r>
            <a:r>
              <a:rPr lang="en-US" sz="1500" dirty="0" smtClean="0"/>
              <a:t> </a:t>
            </a:r>
            <a:r>
              <a:rPr lang="en-US" sz="1500" dirty="0" err="1" smtClean="0"/>
              <a:t>PDDikti</a:t>
            </a:r>
            <a:r>
              <a:rPr lang="en-US" sz="1500" dirty="0" smtClean="0"/>
              <a:t>; </a:t>
            </a:r>
          </a:p>
          <a:p>
            <a:pPr marL="231775" indent="-231775">
              <a:buNone/>
            </a:pPr>
            <a:r>
              <a:rPr lang="en-US" sz="1500" dirty="0" smtClean="0"/>
              <a:t>c.  </a:t>
            </a:r>
            <a:r>
              <a:rPr lang="en-US" sz="1500" dirty="0" err="1" smtClean="0"/>
              <a:t>membangun</a:t>
            </a:r>
            <a:r>
              <a:rPr lang="en-US" sz="1500" dirty="0" smtClean="0"/>
              <a:t> </a:t>
            </a:r>
            <a:r>
              <a:rPr lang="en-US" sz="1500" dirty="0" err="1" smtClean="0"/>
              <a:t>dan</a:t>
            </a:r>
            <a:r>
              <a:rPr lang="en-US" sz="1500" dirty="0" smtClean="0"/>
              <a:t> </a:t>
            </a:r>
            <a:r>
              <a:rPr lang="en-US" sz="1500" dirty="0" err="1" smtClean="0"/>
              <a:t>memelihara</a:t>
            </a:r>
            <a:r>
              <a:rPr lang="en-US" sz="1500" dirty="0" smtClean="0"/>
              <a:t> </a:t>
            </a:r>
            <a:r>
              <a:rPr lang="en-US" sz="1500" dirty="0" err="1" smtClean="0"/>
              <a:t>pusat</a:t>
            </a:r>
            <a:r>
              <a:rPr lang="en-US" sz="1500" dirty="0" smtClean="0"/>
              <a:t> data </a:t>
            </a:r>
            <a:r>
              <a:rPr lang="en-US" sz="1500" dirty="0" err="1" smtClean="0"/>
              <a:t>Kementerian</a:t>
            </a:r>
            <a:r>
              <a:rPr lang="en-US" sz="1500" dirty="0" smtClean="0"/>
              <a:t> </a:t>
            </a:r>
            <a:r>
              <a:rPr lang="en-US" sz="1500" dirty="0" err="1" smtClean="0"/>
              <a:t>untuk</a:t>
            </a:r>
            <a:r>
              <a:rPr lang="en-US" sz="1500" dirty="0" smtClean="0"/>
              <a:t> </a:t>
            </a:r>
            <a:r>
              <a:rPr lang="en-US" sz="1500" dirty="0" err="1" smtClean="0"/>
              <a:t>menampung</a:t>
            </a:r>
            <a:r>
              <a:rPr lang="en-US" sz="1500" dirty="0" smtClean="0"/>
              <a:t> </a:t>
            </a:r>
            <a:r>
              <a:rPr lang="en-US" sz="1500" dirty="0" err="1" smtClean="0"/>
              <a:t>dan</a:t>
            </a:r>
            <a:r>
              <a:rPr lang="en-US" sz="1500" dirty="0" smtClean="0"/>
              <a:t> </a:t>
            </a:r>
            <a:r>
              <a:rPr lang="en-US" sz="1500" dirty="0" err="1" smtClean="0"/>
              <a:t>mengintegrasikan</a:t>
            </a:r>
            <a:r>
              <a:rPr lang="en-US" sz="1500" dirty="0" smtClean="0"/>
              <a:t> </a:t>
            </a:r>
            <a:r>
              <a:rPr lang="en-US" sz="1500" dirty="0" err="1" smtClean="0"/>
              <a:t>semua</a:t>
            </a:r>
            <a:r>
              <a:rPr lang="en-US" sz="1500" dirty="0" smtClean="0"/>
              <a:t> data yang </a:t>
            </a:r>
            <a:r>
              <a:rPr lang="en-US" sz="1500" dirty="0" err="1" smtClean="0"/>
              <a:t>dihasilkan</a:t>
            </a:r>
            <a:r>
              <a:rPr lang="en-US" sz="1500" dirty="0" smtClean="0"/>
              <a:t> </a:t>
            </a:r>
            <a:r>
              <a:rPr lang="en-US" sz="1500" dirty="0" err="1" smtClean="0"/>
              <a:t>dari</a:t>
            </a:r>
            <a:r>
              <a:rPr lang="en-US" sz="1500" dirty="0" smtClean="0"/>
              <a:t> </a:t>
            </a:r>
            <a:r>
              <a:rPr lang="en-US" sz="1500" dirty="0" err="1" smtClean="0"/>
              <a:t>kegiatan</a:t>
            </a:r>
            <a:r>
              <a:rPr lang="en-US" sz="1500" dirty="0" smtClean="0"/>
              <a:t> </a:t>
            </a:r>
            <a:r>
              <a:rPr lang="en-US" sz="1500" dirty="0" err="1" smtClean="0"/>
              <a:t>pengumpulan</a:t>
            </a:r>
            <a:r>
              <a:rPr lang="en-US" sz="1500" dirty="0" smtClean="0"/>
              <a:t> data; </a:t>
            </a:r>
          </a:p>
          <a:p>
            <a:pPr marL="231775" indent="-231775">
              <a:buNone/>
            </a:pPr>
            <a:r>
              <a:rPr lang="en-US" sz="1500" dirty="0" smtClean="0"/>
              <a:t>d. </a:t>
            </a:r>
            <a:r>
              <a:rPr lang="en-US" sz="1500" dirty="0" err="1" smtClean="0"/>
              <a:t>membangun</a:t>
            </a:r>
            <a:r>
              <a:rPr lang="en-US" sz="1500" dirty="0" smtClean="0"/>
              <a:t> </a:t>
            </a:r>
            <a:r>
              <a:rPr lang="en-US" sz="1500" dirty="0" err="1" smtClean="0"/>
              <a:t>dan</a:t>
            </a:r>
            <a:r>
              <a:rPr lang="en-US" sz="1500" dirty="0" smtClean="0"/>
              <a:t> </a:t>
            </a:r>
            <a:r>
              <a:rPr lang="en-US" sz="1500" dirty="0" err="1" smtClean="0"/>
              <a:t>memelihara</a:t>
            </a:r>
            <a:r>
              <a:rPr lang="en-US" sz="1500" dirty="0" smtClean="0"/>
              <a:t> </a:t>
            </a:r>
            <a:r>
              <a:rPr lang="en-US" sz="1500" dirty="0" err="1" smtClean="0"/>
              <a:t>sistem</a:t>
            </a:r>
            <a:r>
              <a:rPr lang="en-US" sz="1500" dirty="0" smtClean="0"/>
              <a:t> </a:t>
            </a:r>
            <a:r>
              <a:rPr lang="en-US" sz="1500" dirty="0" err="1" smtClean="0"/>
              <a:t>untuk</a:t>
            </a:r>
            <a:r>
              <a:rPr lang="en-US" sz="1500" dirty="0" smtClean="0"/>
              <a:t> </a:t>
            </a:r>
            <a:r>
              <a:rPr lang="en-US" sz="1500" dirty="0" err="1" smtClean="0"/>
              <a:t>melakukan</a:t>
            </a:r>
            <a:r>
              <a:rPr lang="en-US" sz="1500" dirty="0" smtClean="0"/>
              <a:t> </a:t>
            </a:r>
            <a:r>
              <a:rPr lang="en-US" sz="1500" dirty="0" err="1" smtClean="0"/>
              <a:t>verifikasi</a:t>
            </a:r>
            <a:r>
              <a:rPr lang="en-US" sz="1500" dirty="0" smtClean="0"/>
              <a:t> </a:t>
            </a:r>
            <a:r>
              <a:rPr lang="en-US" sz="1500" dirty="0" err="1" smtClean="0"/>
              <a:t>dan</a:t>
            </a:r>
            <a:r>
              <a:rPr lang="en-US" sz="1500" dirty="0" smtClean="0"/>
              <a:t> </a:t>
            </a:r>
            <a:r>
              <a:rPr lang="en-US" sz="1500" dirty="0" err="1" smtClean="0"/>
              <a:t>validasi</a:t>
            </a:r>
            <a:r>
              <a:rPr lang="en-US" sz="1500" dirty="0" smtClean="0"/>
              <a:t> </a:t>
            </a:r>
            <a:r>
              <a:rPr lang="en-US" sz="1500" dirty="0" err="1" smtClean="0"/>
              <a:t>untuk</a:t>
            </a:r>
            <a:r>
              <a:rPr lang="en-US" sz="1500" dirty="0" smtClean="0"/>
              <a:t> </a:t>
            </a:r>
            <a:r>
              <a:rPr lang="en-US" sz="1500" dirty="0" err="1" smtClean="0"/>
              <a:t>dipakai</a:t>
            </a:r>
            <a:r>
              <a:rPr lang="en-US" sz="1500" dirty="0" smtClean="0"/>
              <a:t> </a:t>
            </a:r>
            <a:r>
              <a:rPr lang="en-US" sz="1500" dirty="0" err="1" smtClean="0"/>
              <a:t>satuan</a:t>
            </a:r>
            <a:r>
              <a:rPr lang="en-US" sz="1500" dirty="0" smtClean="0"/>
              <a:t> </a:t>
            </a:r>
            <a:r>
              <a:rPr lang="en-US" sz="1500" dirty="0" err="1" smtClean="0"/>
              <a:t>kerja</a:t>
            </a:r>
            <a:r>
              <a:rPr lang="en-US" sz="1500" dirty="0" smtClean="0"/>
              <a:t> </a:t>
            </a:r>
            <a:r>
              <a:rPr lang="en-US" sz="1500" dirty="0" err="1" smtClean="0"/>
              <a:t>dan</a:t>
            </a:r>
            <a:r>
              <a:rPr lang="en-US" sz="1500" dirty="0" smtClean="0"/>
              <a:t> </a:t>
            </a:r>
            <a:r>
              <a:rPr lang="en-US" sz="1500" dirty="0" err="1" smtClean="0"/>
              <a:t>institusi</a:t>
            </a:r>
            <a:r>
              <a:rPr lang="en-US" sz="1500" dirty="0" smtClean="0"/>
              <a:t> lain yang </a:t>
            </a:r>
            <a:r>
              <a:rPr lang="en-US" sz="1500" dirty="0" err="1" smtClean="0"/>
              <a:t>mempunyai</a:t>
            </a:r>
            <a:r>
              <a:rPr lang="en-US" sz="1500" dirty="0" smtClean="0"/>
              <a:t> </a:t>
            </a:r>
            <a:r>
              <a:rPr lang="en-US" sz="1500" dirty="0" err="1" smtClean="0"/>
              <a:t>kemampuan</a:t>
            </a:r>
            <a:r>
              <a:rPr lang="en-US" sz="1500" dirty="0" smtClean="0"/>
              <a:t> </a:t>
            </a:r>
            <a:r>
              <a:rPr lang="en-US" sz="1500" dirty="0" err="1" smtClean="0"/>
              <a:t>dan</a:t>
            </a:r>
            <a:r>
              <a:rPr lang="en-US" sz="1500" dirty="0" smtClean="0"/>
              <a:t>/atau </a:t>
            </a:r>
            <a:r>
              <a:rPr lang="en-US" sz="1500" dirty="0" err="1" smtClean="0"/>
              <a:t>otoritas</a:t>
            </a:r>
            <a:r>
              <a:rPr lang="en-US" sz="1500" dirty="0" smtClean="0"/>
              <a:t> </a:t>
            </a:r>
            <a:r>
              <a:rPr lang="en-US" sz="1500" dirty="0" err="1" smtClean="0"/>
              <a:t>sebagai</a:t>
            </a:r>
            <a:r>
              <a:rPr lang="en-US" sz="1500" dirty="0" smtClean="0"/>
              <a:t> validator; </a:t>
            </a:r>
          </a:p>
          <a:p>
            <a:pPr marL="231775" indent="-231775">
              <a:buNone/>
            </a:pPr>
            <a:r>
              <a:rPr lang="en-US" sz="1500" dirty="0" smtClean="0"/>
              <a:t>e.  </a:t>
            </a:r>
            <a:r>
              <a:rPr lang="en-US" sz="1500" dirty="0" err="1" smtClean="0"/>
              <a:t>menetapkan</a:t>
            </a:r>
            <a:r>
              <a:rPr lang="en-US" sz="1500" dirty="0" smtClean="0"/>
              <a:t> </a:t>
            </a:r>
            <a:r>
              <a:rPr lang="en-US" sz="1500" dirty="0" err="1" smtClean="0"/>
              <a:t>struktur</a:t>
            </a:r>
            <a:r>
              <a:rPr lang="en-US" sz="1500" dirty="0" smtClean="0"/>
              <a:t> </a:t>
            </a:r>
            <a:r>
              <a:rPr lang="en-US" sz="1500" dirty="0" err="1" smtClean="0"/>
              <a:t>standar</a:t>
            </a:r>
            <a:r>
              <a:rPr lang="en-US" sz="1500" dirty="0" smtClean="0"/>
              <a:t> </a:t>
            </a:r>
            <a:r>
              <a:rPr lang="en-US" sz="1500" dirty="0" err="1" smtClean="0"/>
              <a:t>dan</a:t>
            </a:r>
            <a:r>
              <a:rPr lang="en-US" sz="1500" dirty="0" smtClean="0"/>
              <a:t> </a:t>
            </a:r>
            <a:r>
              <a:rPr lang="en-US" sz="1500" dirty="0" err="1" smtClean="0"/>
              <a:t>mekanisme</a:t>
            </a:r>
            <a:r>
              <a:rPr lang="en-US" sz="1500" dirty="0" smtClean="0"/>
              <a:t> </a:t>
            </a:r>
            <a:r>
              <a:rPr lang="en-US" sz="1500" dirty="0" err="1" smtClean="0"/>
              <a:t>standar</a:t>
            </a:r>
            <a:r>
              <a:rPr lang="en-US" sz="1500" dirty="0" smtClean="0"/>
              <a:t> </a:t>
            </a:r>
            <a:r>
              <a:rPr lang="en-US" sz="1500" dirty="0" err="1" smtClean="0"/>
              <a:t>bagi</a:t>
            </a:r>
            <a:r>
              <a:rPr lang="en-US" sz="1500" dirty="0" smtClean="0"/>
              <a:t> </a:t>
            </a:r>
            <a:r>
              <a:rPr lang="en-US" sz="1500" dirty="0" err="1" smtClean="0"/>
              <a:t>sistem</a:t>
            </a:r>
            <a:r>
              <a:rPr lang="en-US" sz="1500" dirty="0" smtClean="0"/>
              <a:t>/</a:t>
            </a:r>
            <a:r>
              <a:rPr lang="en-US" sz="1500" dirty="0" err="1" smtClean="0"/>
              <a:t>aplikasi</a:t>
            </a:r>
            <a:r>
              <a:rPr lang="en-US" sz="1500" dirty="0" smtClean="0"/>
              <a:t> lain </a:t>
            </a:r>
            <a:r>
              <a:rPr lang="en-US" sz="1500" dirty="0" err="1" smtClean="0"/>
              <a:t>dalam</a:t>
            </a:r>
            <a:r>
              <a:rPr lang="en-US" sz="1500" dirty="0" smtClean="0"/>
              <a:t> </a:t>
            </a:r>
            <a:r>
              <a:rPr lang="en-US" sz="1500" dirty="0" err="1" smtClean="0"/>
              <a:t>berintegrasi</a:t>
            </a:r>
            <a:r>
              <a:rPr lang="en-US" sz="1500" dirty="0" smtClean="0"/>
              <a:t> </a:t>
            </a:r>
            <a:r>
              <a:rPr lang="en-US" sz="1500" dirty="0" err="1" smtClean="0"/>
              <a:t>dengan</a:t>
            </a:r>
            <a:r>
              <a:rPr lang="en-US" sz="1500" dirty="0" smtClean="0"/>
              <a:t> </a:t>
            </a:r>
            <a:r>
              <a:rPr lang="en-US" sz="1500" dirty="0" err="1" smtClean="0"/>
              <a:t>PDDikti</a:t>
            </a:r>
            <a:r>
              <a:rPr lang="en-US" sz="1500" dirty="0" smtClean="0"/>
              <a:t> </a:t>
            </a:r>
            <a:r>
              <a:rPr lang="en-US" sz="1500" dirty="0" err="1" smtClean="0"/>
              <a:t>dan</a:t>
            </a:r>
            <a:r>
              <a:rPr lang="en-US" sz="1500" dirty="0" smtClean="0"/>
              <a:t> </a:t>
            </a:r>
            <a:r>
              <a:rPr lang="en-US" sz="1500" dirty="0" err="1" smtClean="0"/>
              <a:t>mengevaluasi</a:t>
            </a:r>
            <a:r>
              <a:rPr lang="en-US" sz="1500" dirty="0" smtClean="0"/>
              <a:t> </a:t>
            </a:r>
            <a:r>
              <a:rPr lang="en-US" sz="1500" dirty="0" err="1" smtClean="0"/>
              <a:t>pemenuhan</a:t>
            </a:r>
            <a:r>
              <a:rPr lang="en-US" sz="1500" dirty="0" smtClean="0"/>
              <a:t> </a:t>
            </a:r>
            <a:r>
              <a:rPr lang="en-US" sz="1500" dirty="0" err="1" smtClean="0"/>
              <a:t>standar</a:t>
            </a:r>
            <a:r>
              <a:rPr lang="en-US" sz="1500" dirty="0" smtClean="0"/>
              <a:t> </a:t>
            </a:r>
            <a:r>
              <a:rPr lang="en-US" sz="1500" dirty="0" err="1" smtClean="0"/>
              <a:t>tersebut</a:t>
            </a:r>
            <a:r>
              <a:rPr lang="en-US" sz="1500" dirty="0" smtClean="0"/>
              <a:t>; </a:t>
            </a:r>
          </a:p>
          <a:p>
            <a:pPr marL="231775" indent="-231775">
              <a:buNone/>
            </a:pPr>
            <a:r>
              <a:rPr lang="en-US" sz="1500" dirty="0" smtClean="0"/>
              <a:t>f.   </a:t>
            </a:r>
            <a:r>
              <a:rPr lang="en-US" sz="1500" dirty="0" err="1" smtClean="0"/>
              <a:t>memastikan</a:t>
            </a:r>
            <a:r>
              <a:rPr lang="en-US" sz="1500" dirty="0" smtClean="0"/>
              <a:t> </a:t>
            </a:r>
            <a:r>
              <a:rPr lang="en-US" sz="1500" dirty="0" err="1" smtClean="0"/>
              <a:t>komitmen</a:t>
            </a:r>
            <a:r>
              <a:rPr lang="en-US" sz="1500" dirty="0" smtClean="0"/>
              <a:t> </a:t>
            </a:r>
            <a:r>
              <a:rPr lang="en-US" sz="1500" dirty="0" err="1" smtClean="0"/>
              <a:t>institusi</a:t>
            </a:r>
            <a:r>
              <a:rPr lang="en-US" sz="1500" dirty="0" smtClean="0"/>
              <a:t> lain </a:t>
            </a:r>
            <a:r>
              <a:rPr lang="en-US" sz="1500" dirty="0" err="1" smtClean="0"/>
              <a:t>pengguna</a:t>
            </a:r>
            <a:r>
              <a:rPr lang="en-US" sz="1500" dirty="0" smtClean="0"/>
              <a:t> data </a:t>
            </a:r>
            <a:r>
              <a:rPr lang="en-US" sz="1500" dirty="0" err="1" smtClean="0"/>
              <a:t>dalam</a:t>
            </a:r>
            <a:r>
              <a:rPr lang="en-US" sz="1500" dirty="0" smtClean="0"/>
              <a:t> </a:t>
            </a:r>
            <a:r>
              <a:rPr lang="en-US" sz="1500" dirty="0" err="1" smtClean="0"/>
              <a:t>ikut</a:t>
            </a:r>
            <a:r>
              <a:rPr lang="en-US" sz="1500" dirty="0" smtClean="0"/>
              <a:t> </a:t>
            </a:r>
            <a:r>
              <a:rPr lang="en-US" sz="1500" dirty="0" err="1" smtClean="0"/>
              <a:t>menjaga</a:t>
            </a:r>
            <a:r>
              <a:rPr lang="en-US" sz="1500" dirty="0" smtClean="0"/>
              <a:t> </a:t>
            </a:r>
            <a:r>
              <a:rPr lang="en-US" sz="1500" dirty="0" err="1" smtClean="0"/>
              <a:t>kerahasiaan</a:t>
            </a:r>
            <a:r>
              <a:rPr lang="en-US" sz="1500" dirty="0" smtClean="0"/>
              <a:t> Data </a:t>
            </a:r>
            <a:r>
              <a:rPr lang="en-US" sz="1500" dirty="0" err="1" smtClean="0"/>
              <a:t>Pendidikan</a:t>
            </a:r>
            <a:r>
              <a:rPr lang="en-US" sz="1500" dirty="0" smtClean="0"/>
              <a:t> Tinggi; </a:t>
            </a:r>
          </a:p>
          <a:p>
            <a:pPr marL="231775" indent="-231775">
              <a:buNone/>
            </a:pPr>
            <a:r>
              <a:rPr lang="en-US" sz="1500" dirty="0" smtClean="0"/>
              <a:t>g.  </a:t>
            </a:r>
            <a:r>
              <a:rPr lang="en-US" sz="1500" dirty="0" err="1" smtClean="0"/>
              <a:t>mengoordinasikan</a:t>
            </a:r>
            <a:r>
              <a:rPr lang="en-US" sz="1500" dirty="0" smtClean="0"/>
              <a:t> Unit </a:t>
            </a:r>
            <a:r>
              <a:rPr lang="en-US" sz="1500" dirty="0" err="1" smtClean="0"/>
              <a:t>Utama</a:t>
            </a:r>
            <a:r>
              <a:rPr lang="en-US" sz="1500" dirty="0" smtClean="0"/>
              <a:t>, </a:t>
            </a:r>
            <a:r>
              <a:rPr lang="en-US" sz="1500" dirty="0" err="1" smtClean="0"/>
              <a:t>lembaga</a:t>
            </a:r>
            <a:r>
              <a:rPr lang="en-US" sz="1500" dirty="0" smtClean="0"/>
              <a:t> </a:t>
            </a:r>
            <a:r>
              <a:rPr lang="en-US" sz="1500" dirty="0" err="1" smtClean="0"/>
              <a:t>akreditasi</a:t>
            </a:r>
            <a:r>
              <a:rPr lang="en-US" sz="1500" dirty="0" smtClean="0"/>
              <a:t>, </a:t>
            </a:r>
            <a:r>
              <a:rPr lang="en-US" sz="1500" dirty="0" err="1" smtClean="0"/>
              <a:t>dan</a:t>
            </a:r>
            <a:r>
              <a:rPr lang="en-US" sz="1500" dirty="0" smtClean="0"/>
              <a:t> </a:t>
            </a:r>
            <a:r>
              <a:rPr lang="en-US" sz="1500" dirty="0" err="1" smtClean="0"/>
              <a:t>sumber</a:t>
            </a:r>
            <a:r>
              <a:rPr lang="en-US" sz="1500" dirty="0" smtClean="0"/>
              <a:t> </a:t>
            </a:r>
            <a:r>
              <a:rPr lang="en-US" sz="1500" dirty="0" err="1" smtClean="0"/>
              <a:t>eksternal</a:t>
            </a:r>
            <a:r>
              <a:rPr lang="en-US" sz="1500" dirty="0" smtClean="0"/>
              <a:t> lain yang </a:t>
            </a:r>
            <a:r>
              <a:rPr lang="en-US" sz="1500" dirty="0" err="1" smtClean="0"/>
              <a:t>terlibat</a:t>
            </a:r>
            <a:r>
              <a:rPr lang="en-US" sz="1500" dirty="0" smtClean="0"/>
              <a:t> </a:t>
            </a:r>
            <a:r>
              <a:rPr lang="en-US" sz="1500" dirty="0" err="1" smtClean="0"/>
              <a:t>dalam</a:t>
            </a:r>
            <a:r>
              <a:rPr lang="en-US" sz="1500" dirty="0" smtClean="0"/>
              <a:t> </a:t>
            </a:r>
            <a:r>
              <a:rPr lang="en-US" sz="1500" dirty="0" err="1" smtClean="0"/>
              <a:t>pengumpulan</a:t>
            </a:r>
            <a:r>
              <a:rPr lang="en-US" sz="1500" dirty="0" smtClean="0"/>
              <a:t> data </a:t>
            </a:r>
            <a:r>
              <a:rPr lang="en-US" sz="1500" dirty="0" err="1" smtClean="0"/>
              <a:t>PDDikti</a:t>
            </a:r>
            <a:r>
              <a:rPr lang="en-US" sz="1500" dirty="0" smtClean="0"/>
              <a:t> </a:t>
            </a:r>
            <a:r>
              <a:rPr lang="en-US" sz="1500" dirty="0" err="1" smtClean="0"/>
              <a:t>guna</a:t>
            </a:r>
            <a:r>
              <a:rPr lang="en-US" sz="1500" dirty="0" smtClean="0"/>
              <a:t> </a:t>
            </a:r>
            <a:r>
              <a:rPr lang="en-US" sz="1500" dirty="0" err="1" smtClean="0"/>
              <a:t>terciptanya</a:t>
            </a:r>
            <a:r>
              <a:rPr lang="en-US" sz="1500" dirty="0" smtClean="0"/>
              <a:t> </a:t>
            </a:r>
            <a:r>
              <a:rPr lang="en-US" sz="1500" dirty="0" err="1" smtClean="0"/>
              <a:t>kegiatan</a:t>
            </a:r>
            <a:r>
              <a:rPr lang="en-US" sz="1500" dirty="0" smtClean="0"/>
              <a:t> </a:t>
            </a:r>
            <a:r>
              <a:rPr lang="en-US" sz="1500" dirty="0" err="1" smtClean="0"/>
              <a:t>pengumpulan</a:t>
            </a:r>
            <a:r>
              <a:rPr lang="en-US" sz="1500" dirty="0" smtClean="0"/>
              <a:t> data </a:t>
            </a:r>
            <a:r>
              <a:rPr lang="en-US" sz="1500" dirty="0" err="1" smtClean="0"/>
              <a:t>PDDikti</a:t>
            </a:r>
            <a:r>
              <a:rPr lang="en-US" sz="1500" dirty="0" smtClean="0"/>
              <a:t> yang </a:t>
            </a:r>
            <a:r>
              <a:rPr lang="en-US" sz="1500" dirty="0" err="1" smtClean="0"/>
              <a:t>terintegrasi</a:t>
            </a:r>
            <a:r>
              <a:rPr lang="en-US" sz="1500" dirty="0" smtClean="0"/>
              <a:t> </a:t>
            </a:r>
            <a:r>
              <a:rPr lang="en-US" sz="1500" dirty="0" err="1" smtClean="0"/>
              <a:t>dalam</a:t>
            </a:r>
            <a:r>
              <a:rPr lang="en-US" sz="1500" dirty="0" smtClean="0"/>
              <a:t> </a:t>
            </a:r>
            <a:r>
              <a:rPr lang="en-US" sz="1500" dirty="0" err="1" smtClean="0"/>
              <a:t>satu</a:t>
            </a:r>
            <a:r>
              <a:rPr lang="en-US" sz="1500" dirty="0" smtClean="0"/>
              <a:t> </a:t>
            </a:r>
            <a:r>
              <a:rPr lang="en-US" sz="1500" dirty="0" err="1" smtClean="0"/>
              <a:t>sistem</a:t>
            </a:r>
            <a:r>
              <a:rPr lang="en-US" sz="1500" dirty="0" smtClean="0"/>
              <a:t> </a:t>
            </a:r>
            <a:r>
              <a:rPr lang="en-US" sz="1500" dirty="0" err="1" smtClean="0"/>
              <a:t>pendataan</a:t>
            </a:r>
            <a:r>
              <a:rPr lang="en-US" sz="1500" dirty="0" smtClean="0"/>
              <a:t> yang </a:t>
            </a:r>
            <a:r>
              <a:rPr lang="en-US" sz="1500" dirty="0" err="1" smtClean="0"/>
              <a:t>efektif</a:t>
            </a:r>
            <a:r>
              <a:rPr lang="en-US" sz="1500" dirty="0" smtClean="0"/>
              <a:t> </a:t>
            </a:r>
            <a:r>
              <a:rPr lang="en-US" sz="1500" dirty="0" err="1" smtClean="0"/>
              <a:t>dan</a:t>
            </a:r>
            <a:r>
              <a:rPr lang="en-US" sz="1500" dirty="0" smtClean="0"/>
              <a:t> </a:t>
            </a:r>
            <a:r>
              <a:rPr lang="en-US" sz="1500" dirty="0" err="1" smtClean="0"/>
              <a:t>efisien</a:t>
            </a:r>
            <a:r>
              <a:rPr lang="en-US" sz="1500" dirty="0" smtClean="0"/>
              <a:t>; </a:t>
            </a:r>
          </a:p>
          <a:p>
            <a:pPr marL="231775" indent="-231775">
              <a:buNone/>
            </a:pPr>
            <a:r>
              <a:rPr lang="en-US" sz="1500" dirty="0" smtClean="0"/>
              <a:t>h.  </a:t>
            </a:r>
            <a:r>
              <a:rPr lang="en-US" sz="1500" dirty="0" err="1" smtClean="0"/>
              <a:t>menyediakan</a:t>
            </a:r>
            <a:r>
              <a:rPr lang="en-US" sz="1500" dirty="0" smtClean="0"/>
              <a:t> </a:t>
            </a:r>
            <a:r>
              <a:rPr lang="en-US" sz="1500" dirty="0" err="1" smtClean="0"/>
              <a:t>sistem</a:t>
            </a:r>
            <a:r>
              <a:rPr lang="en-US" sz="1500" dirty="0" smtClean="0"/>
              <a:t> </a:t>
            </a:r>
            <a:r>
              <a:rPr lang="en-US" sz="1500" dirty="0" err="1" smtClean="0"/>
              <a:t>layanan</a:t>
            </a:r>
            <a:r>
              <a:rPr lang="en-US" sz="1500" dirty="0" smtClean="0"/>
              <a:t> </a:t>
            </a:r>
            <a:r>
              <a:rPr lang="en-US" sz="1500" i="1" dirty="0" smtClean="0"/>
              <a:t>helpdesk </a:t>
            </a:r>
            <a:r>
              <a:rPr lang="en-US" sz="1500" dirty="0" err="1" smtClean="0"/>
              <a:t>terpusat</a:t>
            </a:r>
            <a:r>
              <a:rPr lang="en-US" sz="1500" dirty="0" smtClean="0"/>
              <a:t> </a:t>
            </a:r>
            <a:r>
              <a:rPr lang="en-US" sz="1500" dirty="0" err="1" smtClean="0"/>
              <a:t>kepada</a:t>
            </a:r>
            <a:r>
              <a:rPr lang="en-US" sz="1500" dirty="0" smtClean="0"/>
              <a:t> </a:t>
            </a:r>
            <a:r>
              <a:rPr lang="en-US" sz="1500" dirty="0" err="1" smtClean="0"/>
              <a:t>seluruh</a:t>
            </a:r>
            <a:r>
              <a:rPr lang="en-US" sz="1500" dirty="0" smtClean="0"/>
              <a:t> </a:t>
            </a:r>
            <a:r>
              <a:rPr lang="en-US" sz="1500" dirty="0" err="1" smtClean="0"/>
              <a:t>pemangku</a:t>
            </a:r>
            <a:r>
              <a:rPr lang="en-US" sz="1500" dirty="0" smtClean="0"/>
              <a:t> </a:t>
            </a:r>
            <a:r>
              <a:rPr lang="en-US" sz="1500" dirty="0" err="1" smtClean="0"/>
              <a:t>kepentingan</a:t>
            </a:r>
            <a:r>
              <a:rPr lang="en-US" sz="1500" dirty="0" smtClean="0"/>
              <a:t> </a:t>
            </a:r>
            <a:r>
              <a:rPr lang="en-US" sz="1500" dirty="0" err="1" smtClean="0"/>
              <a:t>PDDikti</a:t>
            </a:r>
            <a:r>
              <a:rPr lang="en-US" sz="1500" dirty="0" smtClean="0"/>
              <a:t>; </a:t>
            </a:r>
            <a:r>
              <a:rPr lang="en-US" sz="1500" dirty="0" err="1" smtClean="0"/>
              <a:t>dan</a:t>
            </a:r>
            <a:r>
              <a:rPr lang="en-US" sz="1500" dirty="0" smtClean="0"/>
              <a:t> </a:t>
            </a:r>
          </a:p>
          <a:p>
            <a:pPr marL="231775" indent="-231775">
              <a:buNone/>
            </a:pPr>
            <a:r>
              <a:rPr lang="en-US" sz="1500" dirty="0" err="1" smtClean="0"/>
              <a:t>i</a:t>
            </a:r>
            <a:r>
              <a:rPr lang="en-US" sz="1500" dirty="0" smtClean="0"/>
              <a:t>.   </a:t>
            </a:r>
            <a:r>
              <a:rPr lang="en-US" sz="1500" dirty="0" err="1" smtClean="0"/>
              <a:t>mendukung</a:t>
            </a:r>
            <a:r>
              <a:rPr lang="en-US" sz="1500" dirty="0" smtClean="0"/>
              <a:t> </a:t>
            </a:r>
            <a:r>
              <a:rPr lang="en-US" sz="1500" dirty="0" err="1" smtClean="0"/>
              <a:t>sistem</a:t>
            </a:r>
            <a:r>
              <a:rPr lang="en-US" sz="1500" dirty="0" smtClean="0"/>
              <a:t> </a:t>
            </a:r>
            <a:r>
              <a:rPr lang="en-US" sz="1500" dirty="0" err="1" smtClean="0"/>
              <a:t>identitas</a:t>
            </a:r>
            <a:r>
              <a:rPr lang="en-US" sz="1500" dirty="0" smtClean="0"/>
              <a:t> </a:t>
            </a:r>
            <a:r>
              <a:rPr lang="en-US" sz="1500" dirty="0" err="1" smtClean="0"/>
              <a:t>tunggal</a:t>
            </a:r>
            <a:r>
              <a:rPr lang="en-US" sz="1500" dirty="0" smtClean="0"/>
              <a:t> </a:t>
            </a:r>
            <a:r>
              <a:rPr lang="en-US" sz="1500" dirty="0" err="1" smtClean="0"/>
              <a:t>kependudukan</a:t>
            </a:r>
            <a:r>
              <a:rPr lang="en-US" sz="1500" dirty="0" smtClean="0"/>
              <a:t>. </a:t>
            </a:r>
          </a:p>
          <a:p>
            <a:endParaRPr lang="en-US" sz="1600" dirty="0"/>
          </a:p>
          <a:p>
            <a:pPr>
              <a:lnSpc>
                <a:spcPct val="90000"/>
              </a:lnSpc>
            </a:pPr>
            <a:endParaRPr lang="en-US" sz="1600" dirty="0"/>
          </a:p>
          <a:p>
            <a:pPr>
              <a:lnSpc>
                <a:spcPct val="90000"/>
              </a:lnSpc>
            </a:pPr>
            <a:endParaRPr lang="en-US" sz="1600" dirty="0"/>
          </a:p>
        </p:txBody>
      </p:sp>
      <p:grpSp>
        <p:nvGrpSpPr>
          <p:cNvPr id="4" name="Group 3"/>
          <p:cNvGrpSpPr/>
          <p:nvPr/>
        </p:nvGrpSpPr>
        <p:grpSpPr>
          <a:xfrm>
            <a:off x="0" y="-21857"/>
            <a:ext cx="9144000" cy="815010"/>
            <a:chOff x="0" y="-21857"/>
            <a:chExt cx="9144000" cy="815010"/>
          </a:xfrm>
        </p:grpSpPr>
        <p:sp>
          <p:nvSpPr>
            <p:cNvPr id="5" name="Rectangle 4"/>
            <p:cNvSpPr/>
            <p:nvPr/>
          </p:nvSpPr>
          <p:spPr>
            <a:xfrm>
              <a:off x="7960280" y="0"/>
              <a:ext cx="1183720" cy="620689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ectangle 5"/>
            <p:cNvSpPr/>
            <p:nvPr/>
          </p:nvSpPr>
          <p:spPr>
            <a:xfrm>
              <a:off x="0" y="-21857"/>
              <a:ext cx="6619524" cy="642546"/>
            </a:xfrm>
            <a:prstGeom prst="rect">
              <a:avLst/>
            </a:prstGeom>
            <a:solidFill>
              <a:srgbClr val="1737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b="1" dirty="0" smtClean="0"/>
                <a:t>            </a:t>
              </a:r>
            </a:p>
          </p:txBody>
        </p:sp>
        <p:grpSp>
          <p:nvGrpSpPr>
            <p:cNvPr id="7" name="Group 10"/>
            <p:cNvGrpSpPr>
              <a:grpSpLocks/>
            </p:cNvGrpSpPr>
            <p:nvPr/>
          </p:nvGrpSpPr>
          <p:grpSpPr bwMode="auto">
            <a:xfrm>
              <a:off x="6680740" y="-20833"/>
              <a:ext cx="1302246" cy="813986"/>
              <a:chOff x="2421" y="2016"/>
              <a:chExt cx="1485" cy="1813"/>
            </a:xfrm>
          </p:grpSpPr>
          <p:sp>
            <p:nvSpPr>
              <p:cNvPr id="8" name="Text Box 11"/>
              <p:cNvSpPr txBox="1">
                <a:spLocks noChangeArrowheads="1"/>
              </p:cNvSpPr>
              <p:nvPr/>
            </p:nvSpPr>
            <p:spPr bwMode="auto">
              <a:xfrm>
                <a:off x="2489" y="2938"/>
                <a:ext cx="1417" cy="8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ct val="50000"/>
                  </a:spcBef>
                  <a:defRPr/>
                </a:pPr>
                <a:r>
                  <a:rPr lang="en-US" sz="2000" dirty="0">
                    <a:solidFill>
                      <a:srgbClr val="000000"/>
                    </a:solidFill>
                    <a:latin typeface="Bauhaus 93" pitchFamily="82" charset="0"/>
                  </a:rPr>
                  <a:t>BAN-PT</a:t>
                </a:r>
              </a:p>
            </p:txBody>
          </p:sp>
          <p:grpSp>
            <p:nvGrpSpPr>
              <p:cNvPr id="9" name="Group 12"/>
              <p:cNvGrpSpPr>
                <a:grpSpLocks/>
              </p:cNvGrpSpPr>
              <p:nvPr/>
            </p:nvGrpSpPr>
            <p:grpSpPr bwMode="auto">
              <a:xfrm>
                <a:off x="2421" y="2016"/>
                <a:ext cx="1398" cy="959"/>
                <a:chOff x="1961" y="1526"/>
                <a:chExt cx="1838" cy="1176"/>
              </a:xfrm>
            </p:grpSpPr>
            <p:grpSp>
              <p:nvGrpSpPr>
                <p:cNvPr id="10" name="Group 13"/>
                <p:cNvGrpSpPr>
                  <a:grpSpLocks/>
                </p:cNvGrpSpPr>
                <p:nvPr/>
              </p:nvGrpSpPr>
              <p:grpSpPr bwMode="auto">
                <a:xfrm>
                  <a:off x="1961" y="1679"/>
                  <a:ext cx="1838" cy="1023"/>
                  <a:chOff x="1961" y="1679"/>
                  <a:chExt cx="1838" cy="1023"/>
                </a:xfrm>
              </p:grpSpPr>
              <p:sp>
                <p:nvSpPr>
                  <p:cNvPr id="12" name="Freeform 11"/>
                  <p:cNvSpPr>
                    <a:spLocks/>
                  </p:cNvSpPr>
                  <p:nvPr/>
                </p:nvSpPr>
                <p:spPr bwMode="auto">
                  <a:xfrm>
                    <a:off x="1961" y="1679"/>
                    <a:ext cx="1838" cy="980"/>
                  </a:xfrm>
                  <a:custGeom>
                    <a:avLst/>
                    <a:gdLst>
                      <a:gd name="T0" fmla="*/ 478 w 2136"/>
                      <a:gd name="T1" fmla="*/ 12 h 2385"/>
                      <a:gd name="T2" fmla="*/ 543 w 2136"/>
                      <a:gd name="T3" fmla="*/ 12 h 2385"/>
                      <a:gd name="T4" fmla="*/ 602 w 2136"/>
                      <a:gd name="T5" fmla="*/ 11 h 2385"/>
                      <a:gd name="T6" fmla="*/ 658 w 2136"/>
                      <a:gd name="T7" fmla="*/ 11 h 2385"/>
                      <a:gd name="T8" fmla="*/ 709 w 2136"/>
                      <a:gd name="T9" fmla="*/ 10 h 2385"/>
                      <a:gd name="T10" fmla="*/ 756 w 2136"/>
                      <a:gd name="T11" fmla="*/ 9 h 2385"/>
                      <a:gd name="T12" fmla="*/ 793 w 2136"/>
                      <a:gd name="T13" fmla="*/ 9 h 2385"/>
                      <a:gd name="T14" fmla="*/ 824 w 2136"/>
                      <a:gd name="T15" fmla="*/ 8 h 2385"/>
                      <a:gd name="T16" fmla="*/ 847 w 2136"/>
                      <a:gd name="T17" fmla="*/ 7 h 2385"/>
                      <a:gd name="T18" fmla="*/ 862 w 2136"/>
                      <a:gd name="T19" fmla="*/ 7 h 2385"/>
                      <a:gd name="T20" fmla="*/ 867 w 2136"/>
                      <a:gd name="T21" fmla="*/ 6 h 2385"/>
                      <a:gd name="T22" fmla="*/ 862 w 2136"/>
                      <a:gd name="T23" fmla="*/ 5 h 2385"/>
                      <a:gd name="T24" fmla="*/ 847 w 2136"/>
                      <a:gd name="T25" fmla="*/ 4 h 2385"/>
                      <a:gd name="T26" fmla="*/ 824 w 2136"/>
                      <a:gd name="T27" fmla="*/ 3 h 2385"/>
                      <a:gd name="T28" fmla="*/ 793 w 2136"/>
                      <a:gd name="T29" fmla="*/ 2 h 2385"/>
                      <a:gd name="T30" fmla="*/ 756 w 2136"/>
                      <a:gd name="T31" fmla="*/ 2 h 2385"/>
                      <a:gd name="T32" fmla="*/ 709 w 2136"/>
                      <a:gd name="T33" fmla="*/ 1 h 2385"/>
                      <a:gd name="T34" fmla="*/ 658 w 2136"/>
                      <a:gd name="T35" fmla="*/ 1 h 2385"/>
                      <a:gd name="T36" fmla="*/ 602 w 2136"/>
                      <a:gd name="T37" fmla="*/ 0 h 2385"/>
                      <a:gd name="T38" fmla="*/ 543 w 2136"/>
                      <a:gd name="T39" fmla="*/ 0 h 2385"/>
                      <a:gd name="T40" fmla="*/ 478 w 2136"/>
                      <a:gd name="T41" fmla="*/ 0 h 2385"/>
                      <a:gd name="T42" fmla="*/ 411 w 2136"/>
                      <a:gd name="T43" fmla="*/ 0 h 2385"/>
                      <a:gd name="T44" fmla="*/ 347 w 2136"/>
                      <a:gd name="T45" fmla="*/ 0 h 2385"/>
                      <a:gd name="T46" fmla="*/ 285 w 2136"/>
                      <a:gd name="T47" fmla="*/ 0 h 2385"/>
                      <a:gd name="T48" fmla="*/ 226 w 2136"/>
                      <a:gd name="T49" fmla="*/ 1 h 2385"/>
                      <a:gd name="T50" fmla="*/ 175 w 2136"/>
                      <a:gd name="T51" fmla="*/ 1 h 2385"/>
                      <a:gd name="T52" fmla="*/ 127 w 2136"/>
                      <a:gd name="T53" fmla="*/ 2 h 2385"/>
                      <a:gd name="T54" fmla="*/ 86 w 2136"/>
                      <a:gd name="T55" fmla="*/ 2 h 2385"/>
                      <a:gd name="T56" fmla="*/ 52 w 2136"/>
                      <a:gd name="T57" fmla="*/ 3 h 2385"/>
                      <a:gd name="T58" fmla="*/ 26 w 2136"/>
                      <a:gd name="T59" fmla="*/ 4 h 2385"/>
                      <a:gd name="T60" fmla="*/ 9 w 2136"/>
                      <a:gd name="T61" fmla="*/ 5 h 2385"/>
                      <a:gd name="T62" fmla="*/ 1 w 2136"/>
                      <a:gd name="T63" fmla="*/ 5 h 2385"/>
                      <a:gd name="T64" fmla="*/ 3 w 2136"/>
                      <a:gd name="T65" fmla="*/ 6 h 2385"/>
                      <a:gd name="T66" fmla="*/ 14 w 2136"/>
                      <a:gd name="T67" fmla="*/ 7 h 2385"/>
                      <a:gd name="T68" fmla="*/ 34 w 2136"/>
                      <a:gd name="T69" fmla="*/ 8 h 2385"/>
                      <a:gd name="T70" fmla="*/ 62 w 2136"/>
                      <a:gd name="T71" fmla="*/ 9 h 2385"/>
                      <a:gd name="T72" fmla="*/ 99 w 2136"/>
                      <a:gd name="T73" fmla="*/ 9 h 2385"/>
                      <a:gd name="T74" fmla="*/ 142 w 2136"/>
                      <a:gd name="T75" fmla="*/ 10 h 2385"/>
                      <a:gd name="T76" fmla="*/ 190 w 2136"/>
                      <a:gd name="T77" fmla="*/ 10 h 2385"/>
                      <a:gd name="T78" fmla="*/ 245 w 2136"/>
                      <a:gd name="T79" fmla="*/ 11 h 2385"/>
                      <a:gd name="T80" fmla="*/ 305 w 2136"/>
                      <a:gd name="T81" fmla="*/ 12 h 2385"/>
                      <a:gd name="T82" fmla="*/ 368 w 2136"/>
                      <a:gd name="T83" fmla="*/ 12 h 2385"/>
                      <a:gd name="T84" fmla="*/ 435 w 2136"/>
                      <a:gd name="T85" fmla="*/ 12 h 2385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w 2136"/>
                      <a:gd name="T130" fmla="*/ 0 h 2385"/>
                      <a:gd name="T131" fmla="*/ 2136 w 2136"/>
                      <a:gd name="T132" fmla="*/ 2385 h 2385"/>
                    </a:gdLst>
                    <a:ahLst/>
                    <a:cxnLst>
                      <a:cxn ang="T86">
                        <a:pos x="T0" y="T1"/>
                      </a:cxn>
                      <a:cxn ang="T87">
                        <a:pos x="T2" y="T3"/>
                      </a:cxn>
                      <a:cxn ang="T88">
                        <a:pos x="T4" y="T5"/>
                      </a:cxn>
                      <a:cxn ang="T89">
                        <a:pos x="T6" y="T7"/>
                      </a:cxn>
                      <a:cxn ang="T90">
                        <a:pos x="T8" y="T9"/>
                      </a:cxn>
                      <a:cxn ang="T91">
                        <a:pos x="T10" y="T11"/>
                      </a:cxn>
                      <a:cxn ang="T92">
                        <a:pos x="T12" y="T13"/>
                      </a:cxn>
                      <a:cxn ang="T93">
                        <a:pos x="T14" y="T15"/>
                      </a:cxn>
                      <a:cxn ang="T94">
                        <a:pos x="T16" y="T17"/>
                      </a:cxn>
                      <a:cxn ang="T95">
                        <a:pos x="T18" y="T19"/>
                      </a:cxn>
                      <a:cxn ang="T96">
                        <a:pos x="T20" y="T21"/>
                      </a:cxn>
                      <a:cxn ang="T97">
                        <a:pos x="T22" y="T23"/>
                      </a:cxn>
                      <a:cxn ang="T98">
                        <a:pos x="T24" y="T25"/>
                      </a:cxn>
                      <a:cxn ang="T99">
                        <a:pos x="T26" y="T27"/>
                      </a:cxn>
                      <a:cxn ang="T100">
                        <a:pos x="T28" y="T29"/>
                      </a:cxn>
                      <a:cxn ang="T101">
                        <a:pos x="T30" y="T31"/>
                      </a:cxn>
                      <a:cxn ang="T102">
                        <a:pos x="T32" y="T33"/>
                      </a:cxn>
                      <a:cxn ang="T103">
                        <a:pos x="T34" y="T35"/>
                      </a:cxn>
                      <a:cxn ang="T104">
                        <a:pos x="T36" y="T37"/>
                      </a:cxn>
                      <a:cxn ang="T105">
                        <a:pos x="T38" y="T39"/>
                      </a:cxn>
                      <a:cxn ang="T106">
                        <a:pos x="T40" y="T41"/>
                      </a:cxn>
                      <a:cxn ang="T107">
                        <a:pos x="T42" y="T43"/>
                      </a:cxn>
                      <a:cxn ang="T108">
                        <a:pos x="T44" y="T45"/>
                      </a:cxn>
                      <a:cxn ang="T109">
                        <a:pos x="T46" y="T47"/>
                      </a:cxn>
                      <a:cxn ang="T110">
                        <a:pos x="T48" y="T49"/>
                      </a:cxn>
                      <a:cxn ang="T111">
                        <a:pos x="T50" y="T51"/>
                      </a:cxn>
                      <a:cxn ang="T112">
                        <a:pos x="T52" y="T53"/>
                      </a:cxn>
                      <a:cxn ang="T113">
                        <a:pos x="T54" y="T55"/>
                      </a:cxn>
                      <a:cxn ang="T114">
                        <a:pos x="T56" y="T57"/>
                      </a:cxn>
                      <a:cxn ang="T115">
                        <a:pos x="T58" y="T59"/>
                      </a:cxn>
                      <a:cxn ang="T116">
                        <a:pos x="T60" y="T61"/>
                      </a:cxn>
                      <a:cxn ang="T117">
                        <a:pos x="T62" y="T63"/>
                      </a:cxn>
                      <a:cxn ang="T118">
                        <a:pos x="T64" y="T65"/>
                      </a:cxn>
                      <a:cxn ang="T119">
                        <a:pos x="T66" y="T67"/>
                      </a:cxn>
                      <a:cxn ang="T120">
                        <a:pos x="T68" y="T69"/>
                      </a:cxn>
                      <a:cxn ang="T121">
                        <a:pos x="T70" y="T71"/>
                      </a:cxn>
                      <a:cxn ang="T122">
                        <a:pos x="T72" y="T73"/>
                      </a:cxn>
                      <a:cxn ang="T123">
                        <a:pos x="T74" y="T75"/>
                      </a:cxn>
                      <a:cxn ang="T124">
                        <a:pos x="T76" y="T77"/>
                      </a:cxn>
                      <a:cxn ang="T125">
                        <a:pos x="T78" y="T79"/>
                      </a:cxn>
                      <a:cxn ang="T126">
                        <a:pos x="T80" y="T81"/>
                      </a:cxn>
                      <a:cxn ang="T127">
                        <a:pos x="T82" y="T83"/>
                      </a:cxn>
                      <a:cxn ang="T128">
                        <a:pos x="T84" y="T85"/>
                      </a:cxn>
                    </a:cxnLst>
                    <a:rect l="T129" t="T130" r="T131" b="T132"/>
                    <a:pathLst>
                      <a:path w="2136" h="2385">
                        <a:moveTo>
                          <a:pt x="1069" y="2385"/>
                        </a:moveTo>
                        <a:lnTo>
                          <a:pt x="1124" y="2384"/>
                        </a:lnTo>
                        <a:lnTo>
                          <a:pt x="1178" y="2379"/>
                        </a:lnTo>
                        <a:lnTo>
                          <a:pt x="1232" y="2371"/>
                        </a:lnTo>
                        <a:lnTo>
                          <a:pt x="1284" y="2360"/>
                        </a:lnTo>
                        <a:lnTo>
                          <a:pt x="1336" y="2347"/>
                        </a:lnTo>
                        <a:lnTo>
                          <a:pt x="1386" y="2331"/>
                        </a:lnTo>
                        <a:lnTo>
                          <a:pt x="1436" y="2312"/>
                        </a:lnTo>
                        <a:lnTo>
                          <a:pt x="1484" y="2292"/>
                        </a:lnTo>
                        <a:lnTo>
                          <a:pt x="1532" y="2267"/>
                        </a:lnTo>
                        <a:lnTo>
                          <a:pt x="1578" y="2241"/>
                        </a:lnTo>
                        <a:lnTo>
                          <a:pt x="1622" y="2213"/>
                        </a:lnTo>
                        <a:lnTo>
                          <a:pt x="1666" y="2181"/>
                        </a:lnTo>
                        <a:lnTo>
                          <a:pt x="1708" y="2148"/>
                        </a:lnTo>
                        <a:lnTo>
                          <a:pt x="1747" y="2113"/>
                        </a:lnTo>
                        <a:lnTo>
                          <a:pt x="1786" y="2075"/>
                        </a:lnTo>
                        <a:lnTo>
                          <a:pt x="1823" y="2036"/>
                        </a:lnTo>
                        <a:lnTo>
                          <a:pt x="1859" y="1994"/>
                        </a:lnTo>
                        <a:lnTo>
                          <a:pt x="1893" y="1951"/>
                        </a:lnTo>
                        <a:lnTo>
                          <a:pt x="1924" y="1907"/>
                        </a:lnTo>
                        <a:lnTo>
                          <a:pt x="1953" y="1860"/>
                        </a:lnTo>
                        <a:lnTo>
                          <a:pt x="1982" y="1811"/>
                        </a:lnTo>
                        <a:lnTo>
                          <a:pt x="2007" y="1762"/>
                        </a:lnTo>
                        <a:lnTo>
                          <a:pt x="2030" y="1710"/>
                        </a:lnTo>
                        <a:lnTo>
                          <a:pt x="2052" y="1657"/>
                        </a:lnTo>
                        <a:lnTo>
                          <a:pt x="2071" y="1603"/>
                        </a:lnTo>
                        <a:lnTo>
                          <a:pt x="2088" y="1548"/>
                        </a:lnTo>
                        <a:lnTo>
                          <a:pt x="2102" y="1491"/>
                        </a:lnTo>
                        <a:lnTo>
                          <a:pt x="2114" y="1433"/>
                        </a:lnTo>
                        <a:lnTo>
                          <a:pt x="2124" y="1376"/>
                        </a:lnTo>
                        <a:lnTo>
                          <a:pt x="2130" y="1315"/>
                        </a:lnTo>
                        <a:lnTo>
                          <a:pt x="2135" y="1255"/>
                        </a:lnTo>
                        <a:lnTo>
                          <a:pt x="2136" y="1194"/>
                        </a:lnTo>
                        <a:lnTo>
                          <a:pt x="2135" y="1132"/>
                        </a:lnTo>
                        <a:lnTo>
                          <a:pt x="2130" y="1072"/>
                        </a:lnTo>
                        <a:lnTo>
                          <a:pt x="2124" y="1012"/>
                        </a:lnTo>
                        <a:lnTo>
                          <a:pt x="2114" y="953"/>
                        </a:lnTo>
                        <a:lnTo>
                          <a:pt x="2102" y="895"/>
                        </a:lnTo>
                        <a:lnTo>
                          <a:pt x="2088" y="838"/>
                        </a:lnTo>
                        <a:lnTo>
                          <a:pt x="2071" y="783"/>
                        </a:lnTo>
                        <a:lnTo>
                          <a:pt x="2052" y="729"/>
                        </a:lnTo>
                        <a:lnTo>
                          <a:pt x="2030" y="676"/>
                        </a:lnTo>
                        <a:lnTo>
                          <a:pt x="2007" y="625"/>
                        </a:lnTo>
                        <a:lnTo>
                          <a:pt x="1982" y="575"/>
                        </a:lnTo>
                        <a:lnTo>
                          <a:pt x="1953" y="526"/>
                        </a:lnTo>
                        <a:lnTo>
                          <a:pt x="1924" y="479"/>
                        </a:lnTo>
                        <a:lnTo>
                          <a:pt x="1893" y="434"/>
                        </a:lnTo>
                        <a:lnTo>
                          <a:pt x="1859" y="391"/>
                        </a:lnTo>
                        <a:lnTo>
                          <a:pt x="1823" y="349"/>
                        </a:lnTo>
                        <a:lnTo>
                          <a:pt x="1786" y="310"/>
                        </a:lnTo>
                        <a:lnTo>
                          <a:pt x="1747" y="273"/>
                        </a:lnTo>
                        <a:lnTo>
                          <a:pt x="1708" y="237"/>
                        </a:lnTo>
                        <a:lnTo>
                          <a:pt x="1666" y="204"/>
                        </a:lnTo>
                        <a:lnTo>
                          <a:pt x="1622" y="173"/>
                        </a:lnTo>
                        <a:lnTo>
                          <a:pt x="1578" y="144"/>
                        </a:lnTo>
                        <a:lnTo>
                          <a:pt x="1532" y="118"/>
                        </a:lnTo>
                        <a:lnTo>
                          <a:pt x="1484" y="93"/>
                        </a:lnTo>
                        <a:lnTo>
                          <a:pt x="1436" y="73"/>
                        </a:lnTo>
                        <a:lnTo>
                          <a:pt x="1386" y="54"/>
                        </a:lnTo>
                        <a:lnTo>
                          <a:pt x="1336" y="38"/>
                        </a:lnTo>
                        <a:lnTo>
                          <a:pt x="1284" y="25"/>
                        </a:lnTo>
                        <a:lnTo>
                          <a:pt x="1232" y="14"/>
                        </a:lnTo>
                        <a:lnTo>
                          <a:pt x="1178" y="6"/>
                        </a:lnTo>
                        <a:lnTo>
                          <a:pt x="1124" y="1"/>
                        </a:lnTo>
                        <a:lnTo>
                          <a:pt x="1069" y="0"/>
                        </a:lnTo>
                        <a:lnTo>
                          <a:pt x="1014" y="1"/>
                        </a:lnTo>
                        <a:lnTo>
                          <a:pt x="960" y="6"/>
                        </a:lnTo>
                        <a:lnTo>
                          <a:pt x="906" y="14"/>
                        </a:lnTo>
                        <a:lnTo>
                          <a:pt x="853" y="25"/>
                        </a:lnTo>
                        <a:lnTo>
                          <a:pt x="802" y="38"/>
                        </a:lnTo>
                        <a:lnTo>
                          <a:pt x="751" y="54"/>
                        </a:lnTo>
                        <a:lnTo>
                          <a:pt x="701" y="73"/>
                        </a:lnTo>
                        <a:lnTo>
                          <a:pt x="653" y="93"/>
                        </a:lnTo>
                        <a:lnTo>
                          <a:pt x="606" y="118"/>
                        </a:lnTo>
                        <a:lnTo>
                          <a:pt x="559" y="144"/>
                        </a:lnTo>
                        <a:lnTo>
                          <a:pt x="515" y="173"/>
                        </a:lnTo>
                        <a:lnTo>
                          <a:pt x="471" y="204"/>
                        </a:lnTo>
                        <a:lnTo>
                          <a:pt x="429" y="237"/>
                        </a:lnTo>
                        <a:lnTo>
                          <a:pt x="389" y="273"/>
                        </a:lnTo>
                        <a:lnTo>
                          <a:pt x="350" y="310"/>
                        </a:lnTo>
                        <a:lnTo>
                          <a:pt x="314" y="349"/>
                        </a:lnTo>
                        <a:lnTo>
                          <a:pt x="277" y="391"/>
                        </a:lnTo>
                        <a:lnTo>
                          <a:pt x="244" y="434"/>
                        </a:lnTo>
                        <a:lnTo>
                          <a:pt x="212" y="479"/>
                        </a:lnTo>
                        <a:lnTo>
                          <a:pt x="183" y="526"/>
                        </a:lnTo>
                        <a:lnTo>
                          <a:pt x="155" y="575"/>
                        </a:lnTo>
                        <a:lnTo>
                          <a:pt x="129" y="625"/>
                        </a:lnTo>
                        <a:lnTo>
                          <a:pt x="106" y="676"/>
                        </a:lnTo>
                        <a:lnTo>
                          <a:pt x="84" y="729"/>
                        </a:lnTo>
                        <a:lnTo>
                          <a:pt x="65" y="783"/>
                        </a:lnTo>
                        <a:lnTo>
                          <a:pt x="48" y="838"/>
                        </a:lnTo>
                        <a:lnTo>
                          <a:pt x="34" y="895"/>
                        </a:lnTo>
                        <a:lnTo>
                          <a:pt x="22" y="953"/>
                        </a:lnTo>
                        <a:lnTo>
                          <a:pt x="12" y="1012"/>
                        </a:lnTo>
                        <a:lnTo>
                          <a:pt x="6" y="1072"/>
                        </a:lnTo>
                        <a:lnTo>
                          <a:pt x="1" y="1132"/>
                        </a:lnTo>
                        <a:lnTo>
                          <a:pt x="0" y="1194"/>
                        </a:lnTo>
                        <a:lnTo>
                          <a:pt x="1" y="1255"/>
                        </a:lnTo>
                        <a:lnTo>
                          <a:pt x="6" y="1315"/>
                        </a:lnTo>
                        <a:lnTo>
                          <a:pt x="12" y="1376"/>
                        </a:lnTo>
                        <a:lnTo>
                          <a:pt x="22" y="1433"/>
                        </a:lnTo>
                        <a:lnTo>
                          <a:pt x="34" y="1491"/>
                        </a:lnTo>
                        <a:lnTo>
                          <a:pt x="48" y="1548"/>
                        </a:lnTo>
                        <a:lnTo>
                          <a:pt x="65" y="1603"/>
                        </a:lnTo>
                        <a:lnTo>
                          <a:pt x="84" y="1657"/>
                        </a:lnTo>
                        <a:lnTo>
                          <a:pt x="106" y="1710"/>
                        </a:lnTo>
                        <a:lnTo>
                          <a:pt x="129" y="1762"/>
                        </a:lnTo>
                        <a:lnTo>
                          <a:pt x="155" y="1811"/>
                        </a:lnTo>
                        <a:lnTo>
                          <a:pt x="183" y="1860"/>
                        </a:lnTo>
                        <a:lnTo>
                          <a:pt x="212" y="1907"/>
                        </a:lnTo>
                        <a:lnTo>
                          <a:pt x="244" y="1951"/>
                        </a:lnTo>
                        <a:lnTo>
                          <a:pt x="277" y="1994"/>
                        </a:lnTo>
                        <a:lnTo>
                          <a:pt x="314" y="2036"/>
                        </a:lnTo>
                        <a:lnTo>
                          <a:pt x="350" y="2075"/>
                        </a:lnTo>
                        <a:lnTo>
                          <a:pt x="389" y="2113"/>
                        </a:lnTo>
                        <a:lnTo>
                          <a:pt x="429" y="2148"/>
                        </a:lnTo>
                        <a:lnTo>
                          <a:pt x="471" y="2181"/>
                        </a:lnTo>
                        <a:lnTo>
                          <a:pt x="515" y="2213"/>
                        </a:lnTo>
                        <a:lnTo>
                          <a:pt x="559" y="2241"/>
                        </a:lnTo>
                        <a:lnTo>
                          <a:pt x="606" y="2267"/>
                        </a:lnTo>
                        <a:lnTo>
                          <a:pt x="653" y="2292"/>
                        </a:lnTo>
                        <a:lnTo>
                          <a:pt x="701" y="2312"/>
                        </a:lnTo>
                        <a:lnTo>
                          <a:pt x="751" y="2331"/>
                        </a:lnTo>
                        <a:lnTo>
                          <a:pt x="802" y="2347"/>
                        </a:lnTo>
                        <a:lnTo>
                          <a:pt x="853" y="2360"/>
                        </a:lnTo>
                        <a:lnTo>
                          <a:pt x="906" y="2371"/>
                        </a:lnTo>
                        <a:lnTo>
                          <a:pt x="960" y="2379"/>
                        </a:lnTo>
                        <a:lnTo>
                          <a:pt x="1014" y="2384"/>
                        </a:lnTo>
                        <a:lnTo>
                          <a:pt x="1069" y="2385"/>
                        </a:lnTo>
                        <a:close/>
                      </a:path>
                    </a:pathLst>
                  </a:custGeom>
                  <a:solidFill>
                    <a:srgbClr val="000066"/>
                  </a:solidFill>
                  <a:ln w="9525">
                    <a:solidFill>
                      <a:srgbClr val="000066"/>
                    </a:solidFill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3" name="Freeform 12"/>
                  <p:cNvSpPr>
                    <a:spLocks/>
                  </p:cNvSpPr>
                  <p:nvPr/>
                </p:nvSpPr>
                <p:spPr bwMode="auto">
                  <a:xfrm>
                    <a:off x="2021" y="1737"/>
                    <a:ext cx="1730" cy="857"/>
                  </a:xfrm>
                  <a:custGeom>
                    <a:avLst/>
                    <a:gdLst>
                      <a:gd name="T0" fmla="*/ 333 w 2136"/>
                      <a:gd name="T1" fmla="*/ 5 h 2385"/>
                      <a:gd name="T2" fmla="*/ 377 w 2136"/>
                      <a:gd name="T3" fmla="*/ 5 h 2385"/>
                      <a:gd name="T4" fmla="*/ 420 w 2136"/>
                      <a:gd name="T5" fmla="*/ 5 h 2385"/>
                      <a:gd name="T6" fmla="*/ 458 w 2136"/>
                      <a:gd name="T7" fmla="*/ 5 h 2385"/>
                      <a:gd name="T8" fmla="*/ 493 w 2136"/>
                      <a:gd name="T9" fmla="*/ 5 h 2385"/>
                      <a:gd name="T10" fmla="*/ 525 w 2136"/>
                      <a:gd name="T11" fmla="*/ 4 h 2385"/>
                      <a:gd name="T12" fmla="*/ 552 w 2136"/>
                      <a:gd name="T13" fmla="*/ 4 h 2385"/>
                      <a:gd name="T14" fmla="*/ 573 w 2136"/>
                      <a:gd name="T15" fmla="*/ 4 h 2385"/>
                      <a:gd name="T16" fmla="*/ 590 w 2136"/>
                      <a:gd name="T17" fmla="*/ 3 h 2385"/>
                      <a:gd name="T18" fmla="*/ 599 w 2136"/>
                      <a:gd name="T19" fmla="*/ 3 h 2385"/>
                      <a:gd name="T20" fmla="*/ 603 w 2136"/>
                      <a:gd name="T21" fmla="*/ 3 h 2385"/>
                      <a:gd name="T22" fmla="*/ 599 w 2136"/>
                      <a:gd name="T23" fmla="*/ 2 h 2385"/>
                      <a:gd name="T24" fmla="*/ 590 w 2136"/>
                      <a:gd name="T25" fmla="*/ 2 h 2385"/>
                      <a:gd name="T26" fmla="*/ 573 w 2136"/>
                      <a:gd name="T27" fmla="*/ 1 h 2385"/>
                      <a:gd name="T28" fmla="*/ 552 w 2136"/>
                      <a:gd name="T29" fmla="*/ 1 h 2385"/>
                      <a:gd name="T30" fmla="*/ 525 w 2136"/>
                      <a:gd name="T31" fmla="*/ 1 h 2385"/>
                      <a:gd name="T32" fmla="*/ 493 w 2136"/>
                      <a:gd name="T33" fmla="*/ 1 h 2385"/>
                      <a:gd name="T34" fmla="*/ 458 w 2136"/>
                      <a:gd name="T35" fmla="*/ 0 h 2385"/>
                      <a:gd name="T36" fmla="*/ 420 w 2136"/>
                      <a:gd name="T37" fmla="*/ 0 h 2385"/>
                      <a:gd name="T38" fmla="*/ 377 w 2136"/>
                      <a:gd name="T39" fmla="*/ 0 h 2385"/>
                      <a:gd name="T40" fmla="*/ 333 w 2136"/>
                      <a:gd name="T41" fmla="*/ 0 h 2385"/>
                      <a:gd name="T42" fmla="*/ 287 w 2136"/>
                      <a:gd name="T43" fmla="*/ 0 h 2385"/>
                      <a:gd name="T44" fmla="*/ 241 w 2136"/>
                      <a:gd name="T45" fmla="*/ 0 h 2385"/>
                      <a:gd name="T46" fmla="*/ 198 w 2136"/>
                      <a:gd name="T47" fmla="*/ 0 h 2385"/>
                      <a:gd name="T48" fmla="*/ 158 w 2136"/>
                      <a:gd name="T49" fmla="*/ 0 h 2385"/>
                      <a:gd name="T50" fmla="*/ 121 w 2136"/>
                      <a:gd name="T51" fmla="*/ 0 h 2385"/>
                      <a:gd name="T52" fmla="*/ 88 w 2136"/>
                      <a:gd name="T53" fmla="*/ 1 h 2385"/>
                      <a:gd name="T54" fmla="*/ 61 w 2136"/>
                      <a:gd name="T55" fmla="*/ 1 h 2385"/>
                      <a:gd name="T56" fmla="*/ 36 w 2136"/>
                      <a:gd name="T57" fmla="*/ 1 h 2385"/>
                      <a:gd name="T58" fmla="*/ 19 w 2136"/>
                      <a:gd name="T59" fmla="*/ 2 h 2385"/>
                      <a:gd name="T60" fmla="*/ 6 w 2136"/>
                      <a:gd name="T61" fmla="*/ 2 h 2385"/>
                      <a:gd name="T62" fmla="*/ 1 w 2136"/>
                      <a:gd name="T63" fmla="*/ 3 h 2385"/>
                      <a:gd name="T64" fmla="*/ 2 w 2136"/>
                      <a:gd name="T65" fmla="*/ 3 h 2385"/>
                      <a:gd name="T66" fmla="*/ 10 w 2136"/>
                      <a:gd name="T67" fmla="*/ 3 h 2385"/>
                      <a:gd name="T68" fmla="*/ 23 w 2136"/>
                      <a:gd name="T69" fmla="*/ 4 h 2385"/>
                      <a:gd name="T70" fmla="*/ 44 w 2136"/>
                      <a:gd name="T71" fmla="*/ 4 h 2385"/>
                      <a:gd name="T72" fmla="*/ 69 w 2136"/>
                      <a:gd name="T73" fmla="*/ 4 h 2385"/>
                      <a:gd name="T74" fmla="*/ 98 w 2136"/>
                      <a:gd name="T75" fmla="*/ 4 h 2385"/>
                      <a:gd name="T76" fmla="*/ 133 w 2136"/>
                      <a:gd name="T77" fmla="*/ 5 h 2385"/>
                      <a:gd name="T78" fmla="*/ 171 w 2136"/>
                      <a:gd name="T79" fmla="*/ 5 h 2385"/>
                      <a:gd name="T80" fmla="*/ 211 w 2136"/>
                      <a:gd name="T81" fmla="*/ 5 h 2385"/>
                      <a:gd name="T82" fmla="*/ 256 w 2136"/>
                      <a:gd name="T83" fmla="*/ 5 h 2385"/>
                      <a:gd name="T84" fmla="*/ 302 w 2136"/>
                      <a:gd name="T85" fmla="*/ 5 h 2385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w 2136"/>
                      <a:gd name="T130" fmla="*/ 0 h 2385"/>
                      <a:gd name="T131" fmla="*/ 2136 w 2136"/>
                      <a:gd name="T132" fmla="*/ 2385 h 2385"/>
                    </a:gdLst>
                    <a:ahLst/>
                    <a:cxnLst>
                      <a:cxn ang="T86">
                        <a:pos x="T0" y="T1"/>
                      </a:cxn>
                      <a:cxn ang="T87">
                        <a:pos x="T2" y="T3"/>
                      </a:cxn>
                      <a:cxn ang="T88">
                        <a:pos x="T4" y="T5"/>
                      </a:cxn>
                      <a:cxn ang="T89">
                        <a:pos x="T6" y="T7"/>
                      </a:cxn>
                      <a:cxn ang="T90">
                        <a:pos x="T8" y="T9"/>
                      </a:cxn>
                      <a:cxn ang="T91">
                        <a:pos x="T10" y="T11"/>
                      </a:cxn>
                      <a:cxn ang="T92">
                        <a:pos x="T12" y="T13"/>
                      </a:cxn>
                      <a:cxn ang="T93">
                        <a:pos x="T14" y="T15"/>
                      </a:cxn>
                      <a:cxn ang="T94">
                        <a:pos x="T16" y="T17"/>
                      </a:cxn>
                      <a:cxn ang="T95">
                        <a:pos x="T18" y="T19"/>
                      </a:cxn>
                      <a:cxn ang="T96">
                        <a:pos x="T20" y="T21"/>
                      </a:cxn>
                      <a:cxn ang="T97">
                        <a:pos x="T22" y="T23"/>
                      </a:cxn>
                      <a:cxn ang="T98">
                        <a:pos x="T24" y="T25"/>
                      </a:cxn>
                      <a:cxn ang="T99">
                        <a:pos x="T26" y="T27"/>
                      </a:cxn>
                      <a:cxn ang="T100">
                        <a:pos x="T28" y="T29"/>
                      </a:cxn>
                      <a:cxn ang="T101">
                        <a:pos x="T30" y="T31"/>
                      </a:cxn>
                      <a:cxn ang="T102">
                        <a:pos x="T32" y="T33"/>
                      </a:cxn>
                      <a:cxn ang="T103">
                        <a:pos x="T34" y="T35"/>
                      </a:cxn>
                      <a:cxn ang="T104">
                        <a:pos x="T36" y="T37"/>
                      </a:cxn>
                      <a:cxn ang="T105">
                        <a:pos x="T38" y="T39"/>
                      </a:cxn>
                      <a:cxn ang="T106">
                        <a:pos x="T40" y="T41"/>
                      </a:cxn>
                      <a:cxn ang="T107">
                        <a:pos x="T42" y="T43"/>
                      </a:cxn>
                      <a:cxn ang="T108">
                        <a:pos x="T44" y="T45"/>
                      </a:cxn>
                      <a:cxn ang="T109">
                        <a:pos x="T46" y="T47"/>
                      </a:cxn>
                      <a:cxn ang="T110">
                        <a:pos x="T48" y="T49"/>
                      </a:cxn>
                      <a:cxn ang="T111">
                        <a:pos x="T50" y="T51"/>
                      </a:cxn>
                      <a:cxn ang="T112">
                        <a:pos x="T52" y="T53"/>
                      </a:cxn>
                      <a:cxn ang="T113">
                        <a:pos x="T54" y="T55"/>
                      </a:cxn>
                      <a:cxn ang="T114">
                        <a:pos x="T56" y="T57"/>
                      </a:cxn>
                      <a:cxn ang="T115">
                        <a:pos x="T58" y="T59"/>
                      </a:cxn>
                      <a:cxn ang="T116">
                        <a:pos x="T60" y="T61"/>
                      </a:cxn>
                      <a:cxn ang="T117">
                        <a:pos x="T62" y="T63"/>
                      </a:cxn>
                      <a:cxn ang="T118">
                        <a:pos x="T64" y="T65"/>
                      </a:cxn>
                      <a:cxn ang="T119">
                        <a:pos x="T66" y="T67"/>
                      </a:cxn>
                      <a:cxn ang="T120">
                        <a:pos x="T68" y="T69"/>
                      </a:cxn>
                      <a:cxn ang="T121">
                        <a:pos x="T70" y="T71"/>
                      </a:cxn>
                      <a:cxn ang="T122">
                        <a:pos x="T72" y="T73"/>
                      </a:cxn>
                      <a:cxn ang="T123">
                        <a:pos x="T74" y="T75"/>
                      </a:cxn>
                      <a:cxn ang="T124">
                        <a:pos x="T76" y="T77"/>
                      </a:cxn>
                      <a:cxn ang="T125">
                        <a:pos x="T78" y="T79"/>
                      </a:cxn>
                      <a:cxn ang="T126">
                        <a:pos x="T80" y="T81"/>
                      </a:cxn>
                      <a:cxn ang="T127">
                        <a:pos x="T82" y="T83"/>
                      </a:cxn>
                      <a:cxn ang="T128">
                        <a:pos x="T84" y="T85"/>
                      </a:cxn>
                    </a:cxnLst>
                    <a:rect l="T129" t="T130" r="T131" b="T132"/>
                    <a:pathLst>
                      <a:path w="2136" h="2385">
                        <a:moveTo>
                          <a:pt x="1069" y="2385"/>
                        </a:moveTo>
                        <a:lnTo>
                          <a:pt x="1124" y="2384"/>
                        </a:lnTo>
                        <a:lnTo>
                          <a:pt x="1178" y="2379"/>
                        </a:lnTo>
                        <a:lnTo>
                          <a:pt x="1232" y="2371"/>
                        </a:lnTo>
                        <a:lnTo>
                          <a:pt x="1284" y="2360"/>
                        </a:lnTo>
                        <a:lnTo>
                          <a:pt x="1336" y="2347"/>
                        </a:lnTo>
                        <a:lnTo>
                          <a:pt x="1386" y="2331"/>
                        </a:lnTo>
                        <a:lnTo>
                          <a:pt x="1436" y="2312"/>
                        </a:lnTo>
                        <a:lnTo>
                          <a:pt x="1484" y="2292"/>
                        </a:lnTo>
                        <a:lnTo>
                          <a:pt x="1532" y="2267"/>
                        </a:lnTo>
                        <a:lnTo>
                          <a:pt x="1578" y="2241"/>
                        </a:lnTo>
                        <a:lnTo>
                          <a:pt x="1622" y="2213"/>
                        </a:lnTo>
                        <a:lnTo>
                          <a:pt x="1666" y="2181"/>
                        </a:lnTo>
                        <a:lnTo>
                          <a:pt x="1708" y="2148"/>
                        </a:lnTo>
                        <a:lnTo>
                          <a:pt x="1747" y="2113"/>
                        </a:lnTo>
                        <a:lnTo>
                          <a:pt x="1786" y="2075"/>
                        </a:lnTo>
                        <a:lnTo>
                          <a:pt x="1823" y="2036"/>
                        </a:lnTo>
                        <a:lnTo>
                          <a:pt x="1859" y="1994"/>
                        </a:lnTo>
                        <a:lnTo>
                          <a:pt x="1893" y="1951"/>
                        </a:lnTo>
                        <a:lnTo>
                          <a:pt x="1924" y="1907"/>
                        </a:lnTo>
                        <a:lnTo>
                          <a:pt x="1953" y="1860"/>
                        </a:lnTo>
                        <a:lnTo>
                          <a:pt x="1982" y="1811"/>
                        </a:lnTo>
                        <a:lnTo>
                          <a:pt x="2007" y="1762"/>
                        </a:lnTo>
                        <a:lnTo>
                          <a:pt x="2030" y="1710"/>
                        </a:lnTo>
                        <a:lnTo>
                          <a:pt x="2052" y="1657"/>
                        </a:lnTo>
                        <a:lnTo>
                          <a:pt x="2071" y="1603"/>
                        </a:lnTo>
                        <a:lnTo>
                          <a:pt x="2088" y="1548"/>
                        </a:lnTo>
                        <a:lnTo>
                          <a:pt x="2102" y="1491"/>
                        </a:lnTo>
                        <a:lnTo>
                          <a:pt x="2114" y="1433"/>
                        </a:lnTo>
                        <a:lnTo>
                          <a:pt x="2124" y="1376"/>
                        </a:lnTo>
                        <a:lnTo>
                          <a:pt x="2130" y="1315"/>
                        </a:lnTo>
                        <a:lnTo>
                          <a:pt x="2135" y="1255"/>
                        </a:lnTo>
                        <a:lnTo>
                          <a:pt x="2136" y="1194"/>
                        </a:lnTo>
                        <a:lnTo>
                          <a:pt x="2135" y="1132"/>
                        </a:lnTo>
                        <a:lnTo>
                          <a:pt x="2130" y="1072"/>
                        </a:lnTo>
                        <a:lnTo>
                          <a:pt x="2124" y="1012"/>
                        </a:lnTo>
                        <a:lnTo>
                          <a:pt x="2114" y="953"/>
                        </a:lnTo>
                        <a:lnTo>
                          <a:pt x="2102" y="895"/>
                        </a:lnTo>
                        <a:lnTo>
                          <a:pt x="2088" y="838"/>
                        </a:lnTo>
                        <a:lnTo>
                          <a:pt x="2071" y="783"/>
                        </a:lnTo>
                        <a:lnTo>
                          <a:pt x="2052" y="729"/>
                        </a:lnTo>
                        <a:lnTo>
                          <a:pt x="2030" y="676"/>
                        </a:lnTo>
                        <a:lnTo>
                          <a:pt x="2007" y="625"/>
                        </a:lnTo>
                        <a:lnTo>
                          <a:pt x="1982" y="575"/>
                        </a:lnTo>
                        <a:lnTo>
                          <a:pt x="1953" y="526"/>
                        </a:lnTo>
                        <a:lnTo>
                          <a:pt x="1924" y="479"/>
                        </a:lnTo>
                        <a:lnTo>
                          <a:pt x="1893" y="434"/>
                        </a:lnTo>
                        <a:lnTo>
                          <a:pt x="1859" y="391"/>
                        </a:lnTo>
                        <a:lnTo>
                          <a:pt x="1823" y="349"/>
                        </a:lnTo>
                        <a:lnTo>
                          <a:pt x="1786" y="310"/>
                        </a:lnTo>
                        <a:lnTo>
                          <a:pt x="1747" y="273"/>
                        </a:lnTo>
                        <a:lnTo>
                          <a:pt x="1708" y="237"/>
                        </a:lnTo>
                        <a:lnTo>
                          <a:pt x="1666" y="204"/>
                        </a:lnTo>
                        <a:lnTo>
                          <a:pt x="1622" y="173"/>
                        </a:lnTo>
                        <a:lnTo>
                          <a:pt x="1578" y="144"/>
                        </a:lnTo>
                        <a:lnTo>
                          <a:pt x="1532" y="118"/>
                        </a:lnTo>
                        <a:lnTo>
                          <a:pt x="1484" y="93"/>
                        </a:lnTo>
                        <a:lnTo>
                          <a:pt x="1436" y="73"/>
                        </a:lnTo>
                        <a:lnTo>
                          <a:pt x="1386" y="54"/>
                        </a:lnTo>
                        <a:lnTo>
                          <a:pt x="1336" y="38"/>
                        </a:lnTo>
                        <a:lnTo>
                          <a:pt x="1284" y="25"/>
                        </a:lnTo>
                        <a:lnTo>
                          <a:pt x="1232" y="14"/>
                        </a:lnTo>
                        <a:lnTo>
                          <a:pt x="1178" y="6"/>
                        </a:lnTo>
                        <a:lnTo>
                          <a:pt x="1124" y="1"/>
                        </a:lnTo>
                        <a:lnTo>
                          <a:pt x="1069" y="0"/>
                        </a:lnTo>
                        <a:lnTo>
                          <a:pt x="1014" y="1"/>
                        </a:lnTo>
                        <a:lnTo>
                          <a:pt x="960" y="6"/>
                        </a:lnTo>
                        <a:lnTo>
                          <a:pt x="906" y="14"/>
                        </a:lnTo>
                        <a:lnTo>
                          <a:pt x="853" y="25"/>
                        </a:lnTo>
                        <a:lnTo>
                          <a:pt x="802" y="38"/>
                        </a:lnTo>
                        <a:lnTo>
                          <a:pt x="751" y="54"/>
                        </a:lnTo>
                        <a:lnTo>
                          <a:pt x="701" y="73"/>
                        </a:lnTo>
                        <a:lnTo>
                          <a:pt x="653" y="93"/>
                        </a:lnTo>
                        <a:lnTo>
                          <a:pt x="606" y="118"/>
                        </a:lnTo>
                        <a:lnTo>
                          <a:pt x="559" y="144"/>
                        </a:lnTo>
                        <a:lnTo>
                          <a:pt x="515" y="173"/>
                        </a:lnTo>
                        <a:lnTo>
                          <a:pt x="471" y="204"/>
                        </a:lnTo>
                        <a:lnTo>
                          <a:pt x="429" y="237"/>
                        </a:lnTo>
                        <a:lnTo>
                          <a:pt x="389" y="273"/>
                        </a:lnTo>
                        <a:lnTo>
                          <a:pt x="350" y="310"/>
                        </a:lnTo>
                        <a:lnTo>
                          <a:pt x="314" y="349"/>
                        </a:lnTo>
                        <a:lnTo>
                          <a:pt x="277" y="391"/>
                        </a:lnTo>
                        <a:lnTo>
                          <a:pt x="244" y="434"/>
                        </a:lnTo>
                        <a:lnTo>
                          <a:pt x="212" y="479"/>
                        </a:lnTo>
                        <a:lnTo>
                          <a:pt x="183" y="526"/>
                        </a:lnTo>
                        <a:lnTo>
                          <a:pt x="155" y="575"/>
                        </a:lnTo>
                        <a:lnTo>
                          <a:pt x="129" y="625"/>
                        </a:lnTo>
                        <a:lnTo>
                          <a:pt x="106" y="676"/>
                        </a:lnTo>
                        <a:lnTo>
                          <a:pt x="84" y="729"/>
                        </a:lnTo>
                        <a:lnTo>
                          <a:pt x="65" y="783"/>
                        </a:lnTo>
                        <a:lnTo>
                          <a:pt x="48" y="838"/>
                        </a:lnTo>
                        <a:lnTo>
                          <a:pt x="34" y="895"/>
                        </a:lnTo>
                        <a:lnTo>
                          <a:pt x="22" y="953"/>
                        </a:lnTo>
                        <a:lnTo>
                          <a:pt x="12" y="1012"/>
                        </a:lnTo>
                        <a:lnTo>
                          <a:pt x="6" y="1072"/>
                        </a:lnTo>
                        <a:lnTo>
                          <a:pt x="1" y="1132"/>
                        </a:lnTo>
                        <a:lnTo>
                          <a:pt x="0" y="1194"/>
                        </a:lnTo>
                        <a:lnTo>
                          <a:pt x="1" y="1255"/>
                        </a:lnTo>
                        <a:lnTo>
                          <a:pt x="6" y="1315"/>
                        </a:lnTo>
                        <a:lnTo>
                          <a:pt x="12" y="1376"/>
                        </a:lnTo>
                        <a:lnTo>
                          <a:pt x="22" y="1433"/>
                        </a:lnTo>
                        <a:lnTo>
                          <a:pt x="34" y="1491"/>
                        </a:lnTo>
                        <a:lnTo>
                          <a:pt x="48" y="1548"/>
                        </a:lnTo>
                        <a:lnTo>
                          <a:pt x="65" y="1603"/>
                        </a:lnTo>
                        <a:lnTo>
                          <a:pt x="84" y="1657"/>
                        </a:lnTo>
                        <a:lnTo>
                          <a:pt x="106" y="1710"/>
                        </a:lnTo>
                        <a:lnTo>
                          <a:pt x="129" y="1762"/>
                        </a:lnTo>
                        <a:lnTo>
                          <a:pt x="155" y="1811"/>
                        </a:lnTo>
                        <a:lnTo>
                          <a:pt x="183" y="1860"/>
                        </a:lnTo>
                        <a:lnTo>
                          <a:pt x="212" y="1907"/>
                        </a:lnTo>
                        <a:lnTo>
                          <a:pt x="244" y="1951"/>
                        </a:lnTo>
                        <a:lnTo>
                          <a:pt x="277" y="1994"/>
                        </a:lnTo>
                        <a:lnTo>
                          <a:pt x="314" y="2036"/>
                        </a:lnTo>
                        <a:lnTo>
                          <a:pt x="350" y="2075"/>
                        </a:lnTo>
                        <a:lnTo>
                          <a:pt x="389" y="2113"/>
                        </a:lnTo>
                        <a:lnTo>
                          <a:pt x="429" y="2148"/>
                        </a:lnTo>
                        <a:lnTo>
                          <a:pt x="471" y="2181"/>
                        </a:lnTo>
                        <a:lnTo>
                          <a:pt x="515" y="2213"/>
                        </a:lnTo>
                        <a:lnTo>
                          <a:pt x="559" y="2241"/>
                        </a:lnTo>
                        <a:lnTo>
                          <a:pt x="606" y="2267"/>
                        </a:lnTo>
                        <a:lnTo>
                          <a:pt x="653" y="2292"/>
                        </a:lnTo>
                        <a:lnTo>
                          <a:pt x="701" y="2312"/>
                        </a:lnTo>
                        <a:lnTo>
                          <a:pt x="751" y="2331"/>
                        </a:lnTo>
                        <a:lnTo>
                          <a:pt x="802" y="2347"/>
                        </a:lnTo>
                        <a:lnTo>
                          <a:pt x="853" y="2360"/>
                        </a:lnTo>
                        <a:lnTo>
                          <a:pt x="906" y="2371"/>
                        </a:lnTo>
                        <a:lnTo>
                          <a:pt x="960" y="2379"/>
                        </a:lnTo>
                        <a:lnTo>
                          <a:pt x="1014" y="2384"/>
                        </a:lnTo>
                        <a:lnTo>
                          <a:pt x="1069" y="2385"/>
                        </a:lnTo>
                        <a:close/>
                      </a:path>
                    </a:pathLst>
                  </a:custGeom>
                  <a:solidFill>
                    <a:srgbClr val="3FD6F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4" name="Freeform 13"/>
                  <p:cNvSpPr>
                    <a:spLocks/>
                  </p:cNvSpPr>
                  <p:nvPr/>
                </p:nvSpPr>
                <p:spPr bwMode="auto">
                  <a:xfrm>
                    <a:off x="2079" y="1963"/>
                    <a:ext cx="429" cy="173"/>
                  </a:xfrm>
                  <a:custGeom>
                    <a:avLst/>
                    <a:gdLst>
                      <a:gd name="T0" fmla="*/ 236 w 483"/>
                      <a:gd name="T1" fmla="*/ 0 h 478"/>
                      <a:gd name="T2" fmla="*/ 226 w 483"/>
                      <a:gd name="T3" fmla="*/ 0 h 478"/>
                      <a:gd name="T4" fmla="*/ 215 w 483"/>
                      <a:gd name="T5" fmla="*/ 0 h 478"/>
                      <a:gd name="T6" fmla="*/ 204 w 483"/>
                      <a:gd name="T7" fmla="*/ 0 h 478"/>
                      <a:gd name="T8" fmla="*/ 194 w 483"/>
                      <a:gd name="T9" fmla="*/ 0 h 478"/>
                      <a:gd name="T10" fmla="*/ 184 w 483"/>
                      <a:gd name="T11" fmla="*/ 0 h 478"/>
                      <a:gd name="T12" fmla="*/ 173 w 483"/>
                      <a:gd name="T13" fmla="*/ 0 h 478"/>
                      <a:gd name="T14" fmla="*/ 162 w 483"/>
                      <a:gd name="T15" fmla="*/ 0 h 478"/>
                      <a:gd name="T16" fmla="*/ 152 w 483"/>
                      <a:gd name="T17" fmla="*/ 0 h 478"/>
                      <a:gd name="T18" fmla="*/ 141 w 483"/>
                      <a:gd name="T19" fmla="*/ 0 h 478"/>
                      <a:gd name="T20" fmla="*/ 131 w 483"/>
                      <a:gd name="T21" fmla="*/ 0 h 478"/>
                      <a:gd name="T22" fmla="*/ 121 w 483"/>
                      <a:gd name="T23" fmla="*/ 0 h 478"/>
                      <a:gd name="T24" fmla="*/ 110 w 483"/>
                      <a:gd name="T25" fmla="*/ 0 h 478"/>
                      <a:gd name="T26" fmla="*/ 100 w 483"/>
                      <a:gd name="T27" fmla="*/ 0 h 478"/>
                      <a:gd name="T28" fmla="*/ 91 w 483"/>
                      <a:gd name="T29" fmla="*/ 0 h 478"/>
                      <a:gd name="T30" fmla="*/ 81 w 483"/>
                      <a:gd name="T31" fmla="*/ 0 h 478"/>
                      <a:gd name="T32" fmla="*/ 69 w 483"/>
                      <a:gd name="T33" fmla="*/ 0 h 478"/>
                      <a:gd name="T34" fmla="*/ 55 w 483"/>
                      <a:gd name="T35" fmla="*/ 0 h 478"/>
                      <a:gd name="T36" fmla="*/ 42 w 483"/>
                      <a:gd name="T37" fmla="*/ 0 h 478"/>
                      <a:gd name="T38" fmla="*/ 32 w 483"/>
                      <a:gd name="T39" fmla="*/ 0 h 478"/>
                      <a:gd name="T40" fmla="*/ 22 w 483"/>
                      <a:gd name="T41" fmla="*/ 0 h 478"/>
                      <a:gd name="T42" fmla="*/ 14 w 483"/>
                      <a:gd name="T43" fmla="*/ 1 h 478"/>
                      <a:gd name="T44" fmla="*/ 8 w 483"/>
                      <a:gd name="T45" fmla="*/ 1 h 478"/>
                      <a:gd name="T46" fmla="*/ 4 w 483"/>
                      <a:gd name="T47" fmla="*/ 1 h 478"/>
                      <a:gd name="T48" fmla="*/ 0 w 483"/>
                      <a:gd name="T49" fmla="*/ 1 h 478"/>
                      <a:gd name="T50" fmla="*/ 219 w 483"/>
                      <a:gd name="T51" fmla="*/ 1 h 478"/>
                      <a:gd name="T52" fmla="*/ 220 w 483"/>
                      <a:gd name="T53" fmla="*/ 1 h 478"/>
                      <a:gd name="T54" fmla="*/ 221 w 483"/>
                      <a:gd name="T55" fmla="*/ 1 h 478"/>
                      <a:gd name="T56" fmla="*/ 222 w 483"/>
                      <a:gd name="T57" fmla="*/ 1 h 478"/>
                      <a:gd name="T58" fmla="*/ 225 w 483"/>
                      <a:gd name="T59" fmla="*/ 0 h 478"/>
                      <a:gd name="T60" fmla="*/ 226 w 483"/>
                      <a:gd name="T61" fmla="*/ 0 h 478"/>
                      <a:gd name="T62" fmla="*/ 230 w 483"/>
                      <a:gd name="T63" fmla="*/ 0 h 478"/>
                      <a:gd name="T64" fmla="*/ 234 w 483"/>
                      <a:gd name="T65" fmla="*/ 0 h 478"/>
                      <a:gd name="T66" fmla="*/ 236 w 483"/>
                      <a:gd name="T67" fmla="*/ 0 h 478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483"/>
                      <a:gd name="T103" fmla="*/ 0 h 478"/>
                      <a:gd name="T104" fmla="*/ 483 w 483"/>
                      <a:gd name="T105" fmla="*/ 478 h 478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483" h="478">
                        <a:moveTo>
                          <a:pt x="483" y="56"/>
                        </a:moveTo>
                        <a:lnTo>
                          <a:pt x="461" y="54"/>
                        </a:lnTo>
                        <a:lnTo>
                          <a:pt x="439" y="51"/>
                        </a:lnTo>
                        <a:lnTo>
                          <a:pt x="417" y="47"/>
                        </a:lnTo>
                        <a:lnTo>
                          <a:pt x="395" y="45"/>
                        </a:lnTo>
                        <a:lnTo>
                          <a:pt x="374" y="41"/>
                        </a:lnTo>
                        <a:lnTo>
                          <a:pt x="352" y="39"/>
                        </a:lnTo>
                        <a:lnTo>
                          <a:pt x="330" y="35"/>
                        </a:lnTo>
                        <a:lnTo>
                          <a:pt x="309" y="31"/>
                        </a:lnTo>
                        <a:lnTo>
                          <a:pt x="288" y="28"/>
                        </a:lnTo>
                        <a:lnTo>
                          <a:pt x="266" y="24"/>
                        </a:lnTo>
                        <a:lnTo>
                          <a:pt x="245" y="20"/>
                        </a:lnTo>
                        <a:lnTo>
                          <a:pt x="225" y="17"/>
                        </a:lnTo>
                        <a:lnTo>
                          <a:pt x="204" y="13"/>
                        </a:lnTo>
                        <a:lnTo>
                          <a:pt x="183" y="8"/>
                        </a:lnTo>
                        <a:lnTo>
                          <a:pt x="163" y="4"/>
                        </a:lnTo>
                        <a:lnTo>
                          <a:pt x="142" y="0"/>
                        </a:lnTo>
                        <a:lnTo>
                          <a:pt x="113" y="54"/>
                        </a:lnTo>
                        <a:lnTo>
                          <a:pt x="87" y="109"/>
                        </a:lnTo>
                        <a:lnTo>
                          <a:pt x="65" y="165"/>
                        </a:lnTo>
                        <a:lnTo>
                          <a:pt x="45" y="226"/>
                        </a:lnTo>
                        <a:lnTo>
                          <a:pt x="29" y="286"/>
                        </a:lnTo>
                        <a:lnTo>
                          <a:pt x="15" y="349"/>
                        </a:lnTo>
                        <a:lnTo>
                          <a:pt x="5" y="413"/>
                        </a:lnTo>
                        <a:lnTo>
                          <a:pt x="0" y="478"/>
                        </a:lnTo>
                        <a:lnTo>
                          <a:pt x="446" y="478"/>
                        </a:lnTo>
                        <a:lnTo>
                          <a:pt x="448" y="424"/>
                        </a:lnTo>
                        <a:lnTo>
                          <a:pt x="450" y="370"/>
                        </a:lnTo>
                        <a:lnTo>
                          <a:pt x="454" y="317"/>
                        </a:lnTo>
                        <a:lnTo>
                          <a:pt x="458" y="263"/>
                        </a:lnTo>
                        <a:lnTo>
                          <a:pt x="462" y="211"/>
                        </a:lnTo>
                        <a:lnTo>
                          <a:pt x="469" y="158"/>
                        </a:lnTo>
                        <a:lnTo>
                          <a:pt x="476" y="106"/>
                        </a:lnTo>
                        <a:lnTo>
                          <a:pt x="483" y="56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5" name="Freeform 14"/>
                  <p:cNvSpPr>
                    <a:spLocks/>
                  </p:cNvSpPr>
                  <p:nvPr/>
                </p:nvSpPr>
                <p:spPr bwMode="auto">
                  <a:xfrm>
                    <a:off x="2281" y="1805"/>
                    <a:ext cx="365" cy="128"/>
                  </a:xfrm>
                  <a:custGeom>
                    <a:avLst/>
                    <a:gdLst>
                      <a:gd name="T0" fmla="*/ 198 w 412"/>
                      <a:gd name="T1" fmla="*/ 0 h 359"/>
                      <a:gd name="T2" fmla="*/ 185 w 412"/>
                      <a:gd name="T3" fmla="*/ 0 h 359"/>
                      <a:gd name="T4" fmla="*/ 170 w 412"/>
                      <a:gd name="T5" fmla="*/ 0 h 359"/>
                      <a:gd name="T6" fmla="*/ 157 w 412"/>
                      <a:gd name="T7" fmla="*/ 0 h 359"/>
                      <a:gd name="T8" fmla="*/ 144 w 412"/>
                      <a:gd name="T9" fmla="*/ 0 h 359"/>
                      <a:gd name="T10" fmla="*/ 130 w 412"/>
                      <a:gd name="T11" fmla="*/ 0 h 359"/>
                      <a:gd name="T12" fmla="*/ 117 w 412"/>
                      <a:gd name="T13" fmla="*/ 0 h 359"/>
                      <a:gd name="T14" fmla="*/ 103 w 412"/>
                      <a:gd name="T15" fmla="*/ 0 h 359"/>
                      <a:gd name="T16" fmla="*/ 90 w 412"/>
                      <a:gd name="T17" fmla="*/ 0 h 359"/>
                      <a:gd name="T18" fmla="*/ 79 w 412"/>
                      <a:gd name="T19" fmla="*/ 0 h 359"/>
                      <a:gd name="T20" fmla="*/ 66 w 412"/>
                      <a:gd name="T21" fmla="*/ 0 h 359"/>
                      <a:gd name="T22" fmla="*/ 53 w 412"/>
                      <a:gd name="T23" fmla="*/ 0 h 359"/>
                      <a:gd name="T24" fmla="*/ 42 w 412"/>
                      <a:gd name="T25" fmla="*/ 0 h 359"/>
                      <a:gd name="T26" fmla="*/ 31 w 412"/>
                      <a:gd name="T27" fmla="*/ 0 h 359"/>
                      <a:gd name="T28" fmla="*/ 20 w 412"/>
                      <a:gd name="T29" fmla="*/ 0 h 359"/>
                      <a:gd name="T30" fmla="*/ 10 w 412"/>
                      <a:gd name="T31" fmla="*/ 1 h 359"/>
                      <a:gd name="T32" fmla="*/ 0 w 412"/>
                      <a:gd name="T33" fmla="*/ 1 h 359"/>
                      <a:gd name="T34" fmla="*/ 8 w 412"/>
                      <a:gd name="T35" fmla="*/ 1 h 359"/>
                      <a:gd name="T36" fmla="*/ 17 w 412"/>
                      <a:gd name="T37" fmla="*/ 1 h 359"/>
                      <a:gd name="T38" fmla="*/ 25 w 412"/>
                      <a:gd name="T39" fmla="*/ 1 h 359"/>
                      <a:gd name="T40" fmla="*/ 33 w 412"/>
                      <a:gd name="T41" fmla="*/ 1 h 359"/>
                      <a:gd name="T42" fmla="*/ 41 w 412"/>
                      <a:gd name="T43" fmla="*/ 1 h 359"/>
                      <a:gd name="T44" fmla="*/ 50 w 412"/>
                      <a:gd name="T45" fmla="*/ 1 h 359"/>
                      <a:gd name="T46" fmla="*/ 58 w 412"/>
                      <a:gd name="T47" fmla="*/ 1 h 359"/>
                      <a:gd name="T48" fmla="*/ 67 w 412"/>
                      <a:gd name="T49" fmla="*/ 1 h 359"/>
                      <a:gd name="T50" fmla="*/ 75 w 412"/>
                      <a:gd name="T51" fmla="*/ 1 h 359"/>
                      <a:gd name="T52" fmla="*/ 83 w 412"/>
                      <a:gd name="T53" fmla="*/ 1 h 359"/>
                      <a:gd name="T54" fmla="*/ 93 w 412"/>
                      <a:gd name="T55" fmla="*/ 1 h 359"/>
                      <a:gd name="T56" fmla="*/ 101 w 412"/>
                      <a:gd name="T57" fmla="*/ 1 h 359"/>
                      <a:gd name="T58" fmla="*/ 111 w 412"/>
                      <a:gd name="T59" fmla="*/ 1 h 359"/>
                      <a:gd name="T60" fmla="*/ 119 w 412"/>
                      <a:gd name="T61" fmla="*/ 1 h 359"/>
                      <a:gd name="T62" fmla="*/ 128 w 412"/>
                      <a:gd name="T63" fmla="*/ 1 h 359"/>
                      <a:gd name="T64" fmla="*/ 137 w 412"/>
                      <a:gd name="T65" fmla="*/ 1 h 359"/>
                      <a:gd name="T66" fmla="*/ 143 w 412"/>
                      <a:gd name="T67" fmla="*/ 1 h 359"/>
                      <a:gd name="T68" fmla="*/ 149 w 412"/>
                      <a:gd name="T69" fmla="*/ 0 h 359"/>
                      <a:gd name="T70" fmla="*/ 156 w 412"/>
                      <a:gd name="T71" fmla="*/ 0 h 359"/>
                      <a:gd name="T72" fmla="*/ 165 w 412"/>
                      <a:gd name="T73" fmla="*/ 0 h 359"/>
                      <a:gd name="T74" fmla="*/ 174 w 412"/>
                      <a:gd name="T75" fmla="*/ 0 h 359"/>
                      <a:gd name="T76" fmla="*/ 181 w 412"/>
                      <a:gd name="T77" fmla="*/ 0 h 359"/>
                      <a:gd name="T78" fmla="*/ 190 w 412"/>
                      <a:gd name="T79" fmla="*/ 0 h 359"/>
                      <a:gd name="T80" fmla="*/ 198 w 412"/>
                      <a:gd name="T81" fmla="*/ 0 h 359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412"/>
                      <a:gd name="T124" fmla="*/ 0 h 359"/>
                      <a:gd name="T125" fmla="*/ 412 w 412"/>
                      <a:gd name="T126" fmla="*/ 359 h 359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412" h="359">
                        <a:moveTo>
                          <a:pt x="412" y="0"/>
                        </a:moveTo>
                        <a:lnTo>
                          <a:pt x="383" y="11"/>
                        </a:lnTo>
                        <a:lnTo>
                          <a:pt x="353" y="25"/>
                        </a:lnTo>
                        <a:lnTo>
                          <a:pt x="325" y="39"/>
                        </a:lnTo>
                        <a:lnTo>
                          <a:pt x="297" y="55"/>
                        </a:lnTo>
                        <a:lnTo>
                          <a:pt x="269" y="72"/>
                        </a:lnTo>
                        <a:lnTo>
                          <a:pt x="241" y="91"/>
                        </a:lnTo>
                        <a:lnTo>
                          <a:pt x="213" y="109"/>
                        </a:lnTo>
                        <a:lnTo>
                          <a:pt x="187" y="130"/>
                        </a:lnTo>
                        <a:lnTo>
                          <a:pt x="161" y="151"/>
                        </a:lnTo>
                        <a:lnTo>
                          <a:pt x="135" y="173"/>
                        </a:lnTo>
                        <a:lnTo>
                          <a:pt x="111" y="195"/>
                        </a:lnTo>
                        <a:lnTo>
                          <a:pt x="87" y="219"/>
                        </a:lnTo>
                        <a:lnTo>
                          <a:pt x="64" y="243"/>
                        </a:lnTo>
                        <a:lnTo>
                          <a:pt x="42" y="268"/>
                        </a:lnTo>
                        <a:lnTo>
                          <a:pt x="20" y="293"/>
                        </a:lnTo>
                        <a:lnTo>
                          <a:pt x="0" y="317"/>
                        </a:lnTo>
                        <a:lnTo>
                          <a:pt x="16" y="321"/>
                        </a:lnTo>
                        <a:lnTo>
                          <a:pt x="34" y="323"/>
                        </a:lnTo>
                        <a:lnTo>
                          <a:pt x="52" y="327"/>
                        </a:lnTo>
                        <a:lnTo>
                          <a:pt x="68" y="329"/>
                        </a:lnTo>
                        <a:lnTo>
                          <a:pt x="86" y="332"/>
                        </a:lnTo>
                        <a:lnTo>
                          <a:pt x="103" y="336"/>
                        </a:lnTo>
                        <a:lnTo>
                          <a:pt x="121" y="338"/>
                        </a:lnTo>
                        <a:lnTo>
                          <a:pt x="139" y="340"/>
                        </a:lnTo>
                        <a:lnTo>
                          <a:pt x="156" y="343"/>
                        </a:lnTo>
                        <a:lnTo>
                          <a:pt x="174" y="345"/>
                        </a:lnTo>
                        <a:lnTo>
                          <a:pt x="191" y="348"/>
                        </a:lnTo>
                        <a:lnTo>
                          <a:pt x="210" y="350"/>
                        </a:lnTo>
                        <a:lnTo>
                          <a:pt x="228" y="353"/>
                        </a:lnTo>
                        <a:lnTo>
                          <a:pt x="246" y="355"/>
                        </a:lnTo>
                        <a:lnTo>
                          <a:pt x="264" y="356"/>
                        </a:lnTo>
                        <a:lnTo>
                          <a:pt x="283" y="359"/>
                        </a:lnTo>
                        <a:lnTo>
                          <a:pt x="295" y="311"/>
                        </a:lnTo>
                        <a:lnTo>
                          <a:pt x="308" y="262"/>
                        </a:lnTo>
                        <a:lnTo>
                          <a:pt x="324" y="214"/>
                        </a:lnTo>
                        <a:lnTo>
                          <a:pt x="340" y="166"/>
                        </a:lnTo>
                        <a:lnTo>
                          <a:pt x="358" y="120"/>
                        </a:lnTo>
                        <a:lnTo>
                          <a:pt x="375" y="77"/>
                        </a:lnTo>
                        <a:lnTo>
                          <a:pt x="394" y="37"/>
                        </a:lnTo>
                        <a:lnTo>
                          <a:pt x="412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6" name="Freeform 15"/>
                  <p:cNvSpPr>
                    <a:spLocks/>
                  </p:cNvSpPr>
                  <p:nvPr/>
                </p:nvSpPr>
                <p:spPr bwMode="auto">
                  <a:xfrm>
                    <a:off x="2276" y="2388"/>
                    <a:ext cx="367" cy="134"/>
                  </a:xfrm>
                  <a:custGeom>
                    <a:avLst/>
                    <a:gdLst>
                      <a:gd name="T0" fmla="*/ 0 w 411"/>
                      <a:gd name="T1" fmla="*/ 0 h 378"/>
                      <a:gd name="T2" fmla="*/ 11 w 411"/>
                      <a:gd name="T3" fmla="*/ 0 h 378"/>
                      <a:gd name="T4" fmla="*/ 21 w 411"/>
                      <a:gd name="T5" fmla="*/ 0 h 378"/>
                      <a:gd name="T6" fmla="*/ 33 w 411"/>
                      <a:gd name="T7" fmla="*/ 0 h 378"/>
                      <a:gd name="T8" fmla="*/ 45 w 411"/>
                      <a:gd name="T9" fmla="*/ 0 h 378"/>
                      <a:gd name="T10" fmla="*/ 56 w 411"/>
                      <a:gd name="T11" fmla="*/ 0 h 378"/>
                      <a:gd name="T12" fmla="*/ 69 w 411"/>
                      <a:gd name="T13" fmla="*/ 0 h 378"/>
                      <a:gd name="T14" fmla="*/ 82 w 411"/>
                      <a:gd name="T15" fmla="*/ 0 h 378"/>
                      <a:gd name="T16" fmla="*/ 95 w 411"/>
                      <a:gd name="T17" fmla="*/ 0 h 378"/>
                      <a:gd name="T18" fmla="*/ 108 w 411"/>
                      <a:gd name="T19" fmla="*/ 0 h 378"/>
                      <a:gd name="T20" fmla="*/ 122 w 411"/>
                      <a:gd name="T21" fmla="*/ 0 h 378"/>
                      <a:gd name="T22" fmla="*/ 136 w 411"/>
                      <a:gd name="T23" fmla="*/ 1 h 378"/>
                      <a:gd name="T24" fmla="*/ 151 w 411"/>
                      <a:gd name="T25" fmla="*/ 1 h 378"/>
                      <a:gd name="T26" fmla="*/ 163 w 411"/>
                      <a:gd name="T27" fmla="*/ 1 h 378"/>
                      <a:gd name="T28" fmla="*/ 179 w 411"/>
                      <a:gd name="T29" fmla="*/ 1 h 378"/>
                      <a:gd name="T30" fmla="*/ 194 w 411"/>
                      <a:gd name="T31" fmla="*/ 1 h 378"/>
                      <a:gd name="T32" fmla="*/ 209 w 411"/>
                      <a:gd name="T33" fmla="*/ 1 h 378"/>
                      <a:gd name="T34" fmla="*/ 199 w 411"/>
                      <a:gd name="T35" fmla="*/ 1 h 378"/>
                      <a:gd name="T36" fmla="*/ 190 w 411"/>
                      <a:gd name="T37" fmla="*/ 1 h 378"/>
                      <a:gd name="T38" fmla="*/ 182 w 411"/>
                      <a:gd name="T39" fmla="*/ 0 h 378"/>
                      <a:gd name="T40" fmla="*/ 172 w 411"/>
                      <a:gd name="T41" fmla="*/ 0 h 378"/>
                      <a:gd name="T42" fmla="*/ 163 w 411"/>
                      <a:gd name="T43" fmla="*/ 0 h 378"/>
                      <a:gd name="T44" fmla="*/ 157 w 411"/>
                      <a:gd name="T45" fmla="*/ 0 h 378"/>
                      <a:gd name="T46" fmla="*/ 151 w 411"/>
                      <a:gd name="T47" fmla="*/ 0 h 378"/>
                      <a:gd name="T48" fmla="*/ 145 w 411"/>
                      <a:gd name="T49" fmla="*/ 0 h 378"/>
                      <a:gd name="T50" fmla="*/ 136 w 411"/>
                      <a:gd name="T51" fmla="*/ 0 h 378"/>
                      <a:gd name="T52" fmla="*/ 125 w 411"/>
                      <a:gd name="T53" fmla="*/ 0 h 378"/>
                      <a:gd name="T54" fmla="*/ 116 w 411"/>
                      <a:gd name="T55" fmla="*/ 0 h 378"/>
                      <a:gd name="T56" fmla="*/ 108 w 411"/>
                      <a:gd name="T57" fmla="*/ 0 h 378"/>
                      <a:gd name="T58" fmla="*/ 98 w 411"/>
                      <a:gd name="T59" fmla="*/ 0 h 378"/>
                      <a:gd name="T60" fmla="*/ 89 w 411"/>
                      <a:gd name="T61" fmla="*/ 0 h 378"/>
                      <a:gd name="T62" fmla="*/ 80 w 411"/>
                      <a:gd name="T63" fmla="*/ 0 h 378"/>
                      <a:gd name="T64" fmla="*/ 71 w 411"/>
                      <a:gd name="T65" fmla="*/ 0 h 378"/>
                      <a:gd name="T66" fmla="*/ 63 w 411"/>
                      <a:gd name="T67" fmla="*/ 0 h 378"/>
                      <a:gd name="T68" fmla="*/ 54 w 411"/>
                      <a:gd name="T69" fmla="*/ 0 h 378"/>
                      <a:gd name="T70" fmla="*/ 45 w 411"/>
                      <a:gd name="T71" fmla="*/ 0 h 378"/>
                      <a:gd name="T72" fmla="*/ 36 w 411"/>
                      <a:gd name="T73" fmla="*/ 0 h 378"/>
                      <a:gd name="T74" fmla="*/ 26 w 411"/>
                      <a:gd name="T75" fmla="*/ 0 h 378"/>
                      <a:gd name="T76" fmla="*/ 18 w 411"/>
                      <a:gd name="T77" fmla="*/ 0 h 378"/>
                      <a:gd name="T78" fmla="*/ 10 w 411"/>
                      <a:gd name="T79" fmla="*/ 0 h 378"/>
                      <a:gd name="T80" fmla="*/ 0 w 411"/>
                      <a:gd name="T81" fmla="*/ 0 h 378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411"/>
                      <a:gd name="T124" fmla="*/ 0 h 378"/>
                      <a:gd name="T125" fmla="*/ 411 w 411"/>
                      <a:gd name="T126" fmla="*/ 378 h 378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411" h="378">
                        <a:moveTo>
                          <a:pt x="0" y="44"/>
                        </a:moveTo>
                        <a:lnTo>
                          <a:pt x="20" y="69"/>
                        </a:lnTo>
                        <a:lnTo>
                          <a:pt x="42" y="94"/>
                        </a:lnTo>
                        <a:lnTo>
                          <a:pt x="64" y="120"/>
                        </a:lnTo>
                        <a:lnTo>
                          <a:pt x="87" y="144"/>
                        </a:lnTo>
                        <a:lnTo>
                          <a:pt x="111" y="169"/>
                        </a:lnTo>
                        <a:lnTo>
                          <a:pt x="136" y="193"/>
                        </a:lnTo>
                        <a:lnTo>
                          <a:pt x="161" y="217"/>
                        </a:lnTo>
                        <a:lnTo>
                          <a:pt x="187" y="240"/>
                        </a:lnTo>
                        <a:lnTo>
                          <a:pt x="213" y="261"/>
                        </a:lnTo>
                        <a:lnTo>
                          <a:pt x="240" y="282"/>
                        </a:lnTo>
                        <a:lnTo>
                          <a:pt x="268" y="302"/>
                        </a:lnTo>
                        <a:lnTo>
                          <a:pt x="297" y="320"/>
                        </a:lnTo>
                        <a:lnTo>
                          <a:pt x="324" y="337"/>
                        </a:lnTo>
                        <a:lnTo>
                          <a:pt x="353" y="352"/>
                        </a:lnTo>
                        <a:lnTo>
                          <a:pt x="383" y="366"/>
                        </a:lnTo>
                        <a:lnTo>
                          <a:pt x="411" y="378"/>
                        </a:lnTo>
                        <a:lnTo>
                          <a:pt x="394" y="340"/>
                        </a:lnTo>
                        <a:lnTo>
                          <a:pt x="376" y="297"/>
                        </a:lnTo>
                        <a:lnTo>
                          <a:pt x="358" y="251"/>
                        </a:lnTo>
                        <a:lnTo>
                          <a:pt x="341" y="202"/>
                        </a:lnTo>
                        <a:lnTo>
                          <a:pt x="324" y="152"/>
                        </a:lnTo>
                        <a:lnTo>
                          <a:pt x="310" y="100"/>
                        </a:lnTo>
                        <a:lnTo>
                          <a:pt x="297" y="50"/>
                        </a:lnTo>
                        <a:lnTo>
                          <a:pt x="285" y="0"/>
                        </a:lnTo>
                        <a:lnTo>
                          <a:pt x="266" y="3"/>
                        </a:lnTo>
                        <a:lnTo>
                          <a:pt x="248" y="4"/>
                        </a:lnTo>
                        <a:lnTo>
                          <a:pt x="229" y="7"/>
                        </a:lnTo>
                        <a:lnTo>
                          <a:pt x="212" y="9"/>
                        </a:lnTo>
                        <a:lnTo>
                          <a:pt x="193" y="12"/>
                        </a:lnTo>
                        <a:lnTo>
                          <a:pt x="176" y="14"/>
                        </a:lnTo>
                        <a:lnTo>
                          <a:pt x="158" y="16"/>
                        </a:lnTo>
                        <a:lnTo>
                          <a:pt x="140" y="19"/>
                        </a:lnTo>
                        <a:lnTo>
                          <a:pt x="123" y="21"/>
                        </a:lnTo>
                        <a:lnTo>
                          <a:pt x="105" y="24"/>
                        </a:lnTo>
                        <a:lnTo>
                          <a:pt x="87" y="28"/>
                        </a:lnTo>
                        <a:lnTo>
                          <a:pt x="70" y="30"/>
                        </a:lnTo>
                        <a:lnTo>
                          <a:pt x="52" y="34"/>
                        </a:lnTo>
                        <a:lnTo>
                          <a:pt x="35" y="37"/>
                        </a:lnTo>
                        <a:lnTo>
                          <a:pt x="18" y="40"/>
                        </a:lnTo>
                        <a:lnTo>
                          <a:pt x="0" y="44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7" name="Freeform 16"/>
                  <p:cNvSpPr>
                    <a:spLocks/>
                  </p:cNvSpPr>
                  <p:nvPr/>
                </p:nvSpPr>
                <p:spPr bwMode="auto">
                  <a:xfrm>
                    <a:off x="2079" y="2186"/>
                    <a:ext cx="426" cy="171"/>
                  </a:xfrm>
                  <a:custGeom>
                    <a:avLst/>
                    <a:gdLst>
                      <a:gd name="T0" fmla="*/ 215 w 481"/>
                      <a:gd name="T1" fmla="*/ 0 h 478"/>
                      <a:gd name="T2" fmla="*/ 0 w 481"/>
                      <a:gd name="T3" fmla="*/ 0 h 478"/>
                      <a:gd name="T4" fmla="*/ 4 w 481"/>
                      <a:gd name="T5" fmla="*/ 0 h 478"/>
                      <a:gd name="T6" fmla="*/ 7 w 481"/>
                      <a:gd name="T7" fmla="*/ 0 h 478"/>
                      <a:gd name="T8" fmla="*/ 13 w 481"/>
                      <a:gd name="T9" fmla="*/ 0 h 478"/>
                      <a:gd name="T10" fmla="*/ 21 w 481"/>
                      <a:gd name="T11" fmla="*/ 0 h 478"/>
                      <a:gd name="T12" fmla="*/ 31 w 481"/>
                      <a:gd name="T13" fmla="*/ 1 h 478"/>
                      <a:gd name="T14" fmla="*/ 40 w 481"/>
                      <a:gd name="T15" fmla="*/ 1 h 478"/>
                      <a:gd name="T16" fmla="*/ 52 w 481"/>
                      <a:gd name="T17" fmla="*/ 1 h 478"/>
                      <a:gd name="T18" fmla="*/ 67 w 481"/>
                      <a:gd name="T19" fmla="*/ 1 h 478"/>
                      <a:gd name="T20" fmla="*/ 78 w 481"/>
                      <a:gd name="T21" fmla="*/ 1 h 478"/>
                      <a:gd name="T22" fmla="*/ 87 w 481"/>
                      <a:gd name="T23" fmla="*/ 1 h 478"/>
                      <a:gd name="T24" fmla="*/ 97 w 481"/>
                      <a:gd name="T25" fmla="*/ 1 h 478"/>
                      <a:gd name="T26" fmla="*/ 106 w 481"/>
                      <a:gd name="T27" fmla="*/ 1 h 478"/>
                      <a:gd name="T28" fmla="*/ 117 w 481"/>
                      <a:gd name="T29" fmla="*/ 1 h 478"/>
                      <a:gd name="T30" fmla="*/ 127 w 481"/>
                      <a:gd name="T31" fmla="*/ 1 h 478"/>
                      <a:gd name="T32" fmla="*/ 137 w 481"/>
                      <a:gd name="T33" fmla="*/ 1 h 478"/>
                      <a:gd name="T34" fmla="*/ 148 w 481"/>
                      <a:gd name="T35" fmla="*/ 1 h 478"/>
                      <a:gd name="T36" fmla="*/ 159 w 481"/>
                      <a:gd name="T37" fmla="*/ 1 h 478"/>
                      <a:gd name="T38" fmla="*/ 168 w 481"/>
                      <a:gd name="T39" fmla="*/ 1 h 478"/>
                      <a:gd name="T40" fmla="*/ 179 w 481"/>
                      <a:gd name="T41" fmla="*/ 1 h 478"/>
                      <a:gd name="T42" fmla="*/ 190 w 481"/>
                      <a:gd name="T43" fmla="*/ 1 h 478"/>
                      <a:gd name="T44" fmla="*/ 201 w 481"/>
                      <a:gd name="T45" fmla="*/ 1 h 478"/>
                      <a:gd name="T46" fmla="*/ 211 w 481"/>
                      <a:gd name="T47" fmla="*/ 1 h 478"/>
                      <a:gd name="T48" fmla="*/ 222 w 481"/>
                      <a:gd name="T49" fmla="*/ 1 h 478"/>
                      <a:gd name="T50" fmla="*/ 232 w 481"/>
                      <a:gd name="T51" fmla="*/ 1 h 478"/>
                      <a:gd name="T52" fmla="*/ 228 w 481"/>
                      <a:gd name="T53" fmla="*/ 1 h 478"/>
                      <a:gd name="T54" fmla="*/ 226 w 481"/>
                      <a:gd name="T55" fmla="*/ 1 h 478"/>
                      <a:gd name="T56" fmla="*/ 222 w 481"/>
                      <a:gd name="T57" fmla="*/ 0 h 478"/>
                      <a:gd name="T58" fmla="*/ 221 w 481"/>
                      <a:gd name="T59" fmla="*/ 0 h 478"/>
                      <a:gd name="T60" fmla="*/ 218 w 481"/>
                      <a:gd name="T61" fmla="*/ 0 h 478"/>
                      <a:gd name="T62" fmla="*/ 216 w 481"/>
                      <a:gd name="T63" fmla="*/ 0 h 478"/>
                      <a:gd name="T64" fmla="*/ 216 w 481"/>
                      <a:gd name="T65" fmla="*/ 0 h 478"/>
                      <a:gd name="T66" fmla="*/ 215 w 481"/>
                      <a:gd name="T67" fmla="*/ 0 h 478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481"/>
                      <a:gd name="T103" fmla="*/ 0 h 478"/>
                      <a:gd name="T104" fmla="*/ 481 w 481"/>
                      <a:gd name="T105" fmla="*/ 478 h 478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481" h="478">
                        <a:moveTo>
                          <a:pt x="445" y="0"/>
                        </a:moveTo>
                        <a:lnTo>
                          <a:pt x="0" y="0"/>
                        </a:lnTo>
                        <a:lnTo>
                          <a:pt x="5" y="65"/>
                        </a:lnTo>
                        <a:lnTo>
                          <a:pt x="14" y="129"/>
                        </a:lnTo>
                        <a:lnTo>
                          <a:pt x="27" y="190"/>
                        </a:lnTo>
                        <a:lnTo>
                          <a:pt x="43" y="252"/>
                        </a:lnTo>
                        <a:lnTo>
                          <a:pt x="63" y="311"/>
                        </a:lnTo>
                        <a:lnTo>
                          <a:pt x="85" y="369"/>
                        </a:lnTo>
                        <a:lnTo>
                          <a:pt x="110" y="424"/>
                        </a:lnTo>
                        <a:lnTo>
                          <a:pt x="139" y="478"/>
                        </a:lnTo>
                        <a:lnTo>
                          <a:pt x="160" y="473"/>
                        </a:lnTo>
                        <a:lnTo>
                          <a:pt x="179" y="470"/>
                        </a:lnTo>
                        <a:lnTo>
                          <a:pt x="200" y="465"/>
                        </a:lnTo>
                        <a:lnTo>
                          <a:pt x="221" y="461"/>
                        </a:lnTo>
                        <a:lnTo>
                          <a:pt x="242" y="456"/>
                        </a:lnTo>
                        <a:lnTo>
                          <a:pt x="263" y="452"/>
                        </a:lnTo>
                        <a:lnTo>
                          <a:pt x="285" y="449"/>
                        </a:lnTo>
                        <a:lnTo>
                          <a:pt x="306" y="445"/>
                        </a:lnTo>
                        <a:lnTo>
                          <a:pt x="328" y="441"/>
                        </a:lnTo>
                        <a:lnTo>
                          <a:pt x="349" y="439"/>
                        </a:lnTo>
                        <a:lnTo>
                          <a:pt x="371" y="435"/>
                        </a:lnTo>
                        <a:lnTo>
                          <a:pt x="393" y="433"/>
                        </a:lnTo>
                        <a:lnTo>
                          <a:pt x="415" y="429"/>
                        </a:lnTo>
                        <a:lnTo>
                          <a:pt x="437" y="426"/>
                        </a:lnTo>
                        <a:lnTo>
                          <a:pt x="459" y="424"/>
                        </a:lnTo>
                        <a:lnTo>
                          <a:pt x="481" y="422"/>
                        </a:lnTo>
                        <a:lnTo>
                          <a:pt x="473" y="370"/>
                        </a:lnTo>
                        <a:lnTo>
                          <a:pt x="467" y="318"/>
                        </a:lnTo>
                        <a:lnTo>
                          <a:pt x="461" y="267"/>
                        </a:lnTo>
                        <a:lnTo>
                          <a:pt x="457" y="214"/>
                        </a:lnTo>
                        <a:lnTo>
                          <a:pt x="452" y="160"/>
                        </a:lnTo>
                        <a:lnTo>
                          <a:pt x="449" y="107"/>
                        </a:lnTo>
                        <a:lnTo>
                          <a:pt x="447" y="54"/>
                        </a:lnTo>
                        <a:lnTo>
                          <a:pt x="445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8" name="Freeform 17"/>
                  <p:cNvSpPr>
                    <a:spLocks/>
                  </p:cNvSpPr>
                  <p:nvPr/>
                </p:nvSpPr>
                <p:spPr bwMode="auto">
                  <a:xfrm>
                    <a:off x="2600" y="1782"/>
                    <a:ext cx="529" cy="158"/>
                  </a:xfrm>
                  <a:custGeom>
                    <a:avLst/>
                    <a:gdLst>
                      <a:gd name="T0" fmla="*/ 360 w 523"/>
                      <a:gd name="T1" fmla="*/ 0 h 444"/>
                      <a:gd name="T2" fmla="*/ 339 w 523"/>
                      <a:gd name="T3" fmla="*/ 0 h 444"/>
                      <a:gd name="T4" fmla="*/ 314 w 523"/>
                      <a:gd name="T5" fmla="*/ 0 h 444"/>
                      <a:gd name="T6" fmla="*/ 292 w 523"/>
                      <a:gd name="T7" fmla="*/ 0 h 444"/>
                      <a:gd name="T8" fmla="*/ 271 w 523"/>
                      <a:gd name="T9" fmla="*/ 0 h 444"/>
                      <a:gd name="T10" fmla="*/ 249 w 523"/>
                      <a:gd name="T11" fmla="*/ 0 h 444"/>
                      <a:gd name="T12" fmla="*/ 224 w 523"/>
                      <a:gd name="T13" fmla="*/ 0 h 444"/>
                      <a:gd name="T14" fmla="*/ 200 w 523"/>
                      <a:gd name="T15" fmla="*/ 0 h 444"/>
                      <a:gd name="T16" fmla="*/ 177 w 523"/>
                      <a:gd name="T17" fmla="*/ 0 h 444"/>
                      <a:gd name="T18" fmla="*/ 151 w 523"/>
                      <a:gd name="T19" fmla="*/ 0 h 444"/>
                      <a:gd name="T20" fmla="*/ 121 w 523"/>
                      <a:gd name="T21" fmla="*/ 0 h 444"/>
                      <a:gd name="T22" fmla="*/ 98 w 523"/>
                      <a:gd name="T23" fmla="*/ 0 h 444"/>
                      <a:gd name="T24" fmla="*/ 76 w 523"/>
                      <a:gd name="T25" fmla="*/ 0 h 444"/>
                      <a:gd name="T26" fmla="*/ 54 w 523"/>
                      <a:gd name="T27" fmla="*/ 0 h 444"/>
                      <a:gd name="T28" fmla="*/ 28 w 523"/>
                      <a:gd name="T29" fmla="*/ 1 h 444"/>
                      <a:gd name="T30" fmla="*/ 9 w 523"/>
                      <a:gd name="T31" fmla="*/ 1 h 444"/>
                      <a:gd name="T32" fmla="*/ 15 w 523"/>
                      <a:gd name="T33" fmla="*/ 1 h 444"/>
                      <a:gd name="T34" fmla="*/ 43 w 523"/>
                      <a:gd name="T35" fmla="*/ 1 h 444"/>
                      <a:gd name="T36" fmla="*/ 79 w 523"/>
                      <a:gd name="T37" fmla="*/ 1 h 444"/>
                      <a:gd name="T38" fmla="*/ 108 w 523"/>
                      <a:gd name="T39" fmla="*/ 1 h 444"/>
                      <a:gd name="T40" fmla="*/ 141 w 523"/>
                      <a:gd name="T41" fmla="*/ 1 h 444"/>
                      <a:gd name="T42" fmla="*/ 172 w 523"/>
                      <a:gd name="T43" fmla="*/ 1 h 444"/>
                      <a:gd name="T44" fmla="*/ 201 w 523"/>
                      <a:gd name="T45" fmla="*/ 1 h 444"/>
                      <a:gd name="T46" fmla="*/ 236 w 523"/>
                      <a:gd name="T47" fmla="*/ 1 h 444"/>
                      <a:gd name="T48" fmla="*/ 269 w 523"/>
                      <a:gd name="T49" fmla="*/ 1 h 444"/>
                      <a:gd name="T50" fmla="*/ 306 w 523"/>
                      <a:gd name="T51" fmla="*/ 1 h 444"/>
                      <a:gd name="T52" fmla="*/ 349 w 523"/>
                      <a:gd name="T53" fmla="*/ 1 h 444"/>
                      <a:gd name="T54" fmla="*/ 386 w 523"/>
                      <a:gd name="T55" fmla="*/ 1 h 444"/>
                      <a:gd name="T56" fmla="*/ 428 w 523"/>
                      <a:gd name="T57" fmla="*/ 1 h 444"/>
                      <a:gd name="T58" fmla="*/ 464 w 523"/>
                      <a:gd name="T59" fmla="*/ 1 h 444"/>
                      <a:gd name="T60" fmla="*/ 505 w 523"/>
                      <a:gd name="T61" fmla="*/ 1 h 444"/>
                      <a:gd name="T62" fmla="*/ 542 w 523"/>
                      <a:gd name="T63" fmla="*/ 1 h 444"/>
                      <a:gd name="T64" fmla="*/ 551 w 523"/>
                      <a:gd name="T65" fmla="*/ 1 h 444"/>
                      <a:gd name="T66" fmla="*/ 532 w 523"/>
                      <a:gd name="T67" fmla="*/ 1 h 444"/>
                      <a:gd name="T68" fmla="*/ 511 w 523"/>
                      <a:gd name="T69" fmla="*/ 0 h 444"/>
                      <a:gd name="T70" fmla="*/ 486 w 523"/>
                      <a:gd name="T71" fmla="*/ 0 h 444"/>
                      <a:gd name="T72" fmla="*/ 462 w 523"/>
                      <a:gd name="T73" fmla="*/ 0 h 444"/>
                      <a:gd name="T74" fmla="*/ 439 w 523"/>
                      <a:gd name="T75" fmla="*/ 0 h 444"/>
                      <a:gd name="T76" fmla="*/ 413 w 523"/>
                      <a:gd name="T77" fmla="*/ 0 h 444"/>
                      <a:gd name="T78" fmla="*/ 383 w 523"/>
                      <a:gd name="T79" fmla="*/ 0 h 444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w 523"/>
                      <a:gd name="T121" fmla="*/ 0 h 444"/>
                      <a:gd name="T122" fmla="*/ 523 w 523"/>
                      <a:gd name="T123" fmla="*/ 444 h 444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T120" t="T121" r="T122" b="T123"/>
                    <a:pathLst>
                      <a:path w="523" h="444">
                        <a:moveTo>
                          <a:pt x="347" y="40"/>
                        </a:moveTo>
                        <a:lnTo>
                          <a:pt x="336" y="31"/>
                        </a:lnTo>
                        <a:lnTo>
                          <a:pt x="326" y="23"/>
                        </a:lnTo>
                        <a:lnTo>
                          <a:pt x="315" y="16"/>
                        </a:lnTo>
                        <a:lnTo>
                          <a:pt x="305" y="10"/>
                        </a:lnTo>
                        <a:lnTo>
                          <a:pt x="294" y="6"/>
                        </a:lnTo>
                        <a:lnTo>
                          <a:pt x="285" y="2"/>
                        </a:lnTo>
                        <a:lnTo>
                          <a:pt x="274" y="1"/>
                        </a:lnTo>
                        <a:lnTo>
                          <a:pt x="264" y="0"/>
                        </a:lnTo>
                        <a:lnTo>
                          <a:pt x="253" y="1"/>
                        </a:lnTo>
                        <a:lnTo>
                          <a:pt x="242" y="2"/>
                        </a:lnTo>
                        <a:lnTo>
                          <a:pt x="231" y="6"/>
                        </a:lnTo>
                        <a:lnTo>
                          <a:pt x="221" y="11"/>
                        </a:lnTo>
                        <a:lnTo>
                          <a:pt x="210" y="17"/>
                        </a:lnTo>
                        <a:lnTo>
                          <a:pt x="199" y="24"/>
                        </a:lnTo>
                        <a:lnTo>
                          <a:pt x="188" y="33"/>
                        </a:lnTo>
                        <a:lnTo>
                          <a:pt x="177" y="43"/>
                        </a:lnTo>
                        <a:lnTo>
                          <a:pt x="165" y="56"/>
                        </a:lnTo>
                        <a:lnTo>
                          <a:pt x="151" y="71"/>
                        </a:lnTo>
                        <a:lnTo>
                          <a:pt x="139" y="87"/>
                        </a:lnTo>
                        <a:lnTo>
                          <a:pt x="127" y="106"/>
                        </a:lnTo>
                        <a:lnTo>
                          <a:pt x="115" y="124"/>
                        </a:lnTo>
                        <a:lnTo>
                          <a:pt x="104" y="146"/>
                        </a:lnTo>
                        <a:lnTo>
                          <a:pt x="92" y="168"/>
                        </a:lnTo>
                        <a:lnTo>
                          <a:pt x="81" y="193"/>
                        </a:lnTo>
                        <a:lnTo>
                          <a:pt x="70" y="217"/>
                        </a:lnTo>
                        <a:lnTo>
                          <a:pt x="59" y="244"/>
                        </a:lnTo>
                        <a:lnTo>
                          <a:pt x="48" y="273"/>
                        </a:lnTo>
                        <a:lnTo>
                          <a:pt x="38" y="303"/>
                        </a:lnTo>
                        <a:lnTo>
                          <a:pt x="28" y="334"/>
                        </a:lnTo>
                        <a:lnTo>
                          <a:pt x="18" y="366"/>
                        </a:lnTo>
                        <a:lnTo>
                          <a:pt x="9" y="401"/>
                        </a:lnTo>
                        <a:lnTo>
                          <a:pt x="0" y="435"/>
                        </a:lnTo>
                        <a:lnTo>
                          <a:pt x="15" y="436"/>
                        </a:lnTo>
                        <a:lnTo>
                          <a:pt x="29" y="436"/>
                        </a:lnTo>
                        <a:lnTo>
                          <a:pt x="43" y="437"/>
                        </a:lnTo>
                        <a:lnTo>
                          <a:pt x="59" y="439"/>
                        </a:lnTo>
                        <a:lnTo>
                          <a:pt x="73" y="439"/>
                        </a:lnTo>
                        <a:lnTo>
                          <a:pt x="87" y="440"/>
                        </a:lnTo>
                        <a:lnTo>
                          <a:pt x="102" y="441"/>
                        </a:lnTo>
                        <a:lnTo>
                          <a:pt x="116" y="441"/>
                        </a:lnTo>
                        <a:lnTo>
                          <a:pt x="130" y="441"/>
                        </a:lnTo>
                        <a:lnTo>
                          <a:pt x="145" y="442"/>
                        </a:lnTo>
                        <a:lnTo>
                          <a:pt x="160" y="442"/>
                        </a:lnTo>
                        <a:lnTo>
                          <a:pt x="174" y="442"/>
                        </a:lnTo>
                        <a:lnTo>
                          <a:pt x="189" y="444"/>
                        </a:lnTo>
                        <a:lnTo>
                          <a:pt x="203" y="444"/>
                        </a:lnTo>
                        <a:lnTo>
                          <a:pt x="218" y="444"/>
                        </a:lnTo>
                        <a:lnTo>
                          <a:pt x="233" y="444"/>
                        </a:lnTo>
                        <a:lnTo>
                          <a:pt x="251" y="444"/>
                        </a:lnTo>
                        <a:lnTo>
                          <a:pt x="270" y="444"/>
                        </a:lnTo>
                        <a:lnTo>
                          <a:pt x="288" y="444"/>
                        </a:lnTo>
                        <a:lnTo>
                          <a:pt x="307" y="442"/>
                        </a:lnTo>
                        <a:lnTo>
                          <a:pt x="325" y="442"/>
                        </a:lnTo>
                        <a:lnTo>
                          <a:pt x="344" y="441"/>
                        </a:lnTo>
                        <a:lnTo>
                          <a:pt x="362" y="441"/>
                        </a:lnTo>
                        <a:lnTo>
                          <a:pt x="380" y="440"/>
                        </a:lnTo>
                        <a:lnTo>
                          <a:pt x="398" y="440"/>
                        </a:lnTo>
                        <a:lnTo>
                          <a:pt x="417" y="439"/>
                        </a:lnTo>
                        <a:lnTo>
                          <a:pt x="434" y="437"/>
                        </a:lnTo>
                        <a:lnTo>
                          <a:pt x="453" y="436"/>
                        </a:lnTo>
                        <a:lnTo>
                          <a:pt x="471" y="435"/>
                        </a:lnTo>
                        <a:lnTo>
                          <a:pt x="488" y="434"/>
                        </a:lnTo>
                        <a:lnTo>
                          <a:pt x="506" y="433"/>
                        </a:lnTo>
                        <a:lnTo>
                          <a:pt x="523" y="431"/>
                        </a:lnTo>
                        <a:lnTo>
                          <a:pt x="515" y="396"/>
                        </a:lnTo>
                        <a:lnTo>
                          <a:pt x="506" y="362"/>
                        </a:lnTo>
                        <a:lnTo>
                          <a:pt x="496" y="329"/>
                        </a:lnTo>
                        <a:lnTo>
                          <a:pt x="486" y="299"/>
                        </a:lnTo>
                        <a:lnTo>
                          <a:pt x="476" y="269"/>
                        </a:lnTo>
                        <a:lnTo>
                          <a:pt x="465" y="241"/>
                        </a:lnTo>
                        <a:lnTo>
                          <a:pt x="455" y="214"/>
                        </a:lnTo>
                        <a:lnTo>
                          <a:pt x="444" y="188"/>
                        </a:lnTo>
                        <a:lnTo>
                          <a:pt x="432" y="163"/>
                        </a:lnTo>
                        <a:lnTo>
                          <a:pt x="421" y="141"/>
                        </a:lnTo>
                        <a:lnTo>
                          <a:pt x="409" y="120"/>
                        </a:lnTo>
                        <a:lnTo>
                          <a:pt x="397" y="101"/>
                        </a:lnTo>
                        <a:lnTo>
                          <a:pt x="385" y="83"/>
                        </a:lnTo>
                        <a:lnTo>
                          <a:pt x="373" y="67"/>
                        </a:lnTo>
                        <a:lnTo>
                          <a:pt x="359" y="53"/>
                        </a:lnTo>
                        <a:lnTo>
                          <a:pt x="347" y="4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9" name="Freeform 18"/>
                  <p:cNvSpPr>
                    <a:spLocks/>
                  </p:cNvSpPr>
                  <p:nvPr/>
                </p:nvSpPr>
                <p:spPr bwMode="auto">
                  <a:xfrm>
                    <a:off x="2535" y="1987"/>
                    <a:ext cx="660" cy="149"/>
                  </a:xfrm>
                  <a:custGeom>
                    <a:avLst/>
                    <a:gdLst>
                      <a:gd name="T0" fmla="*/ 641 w 656"/>
                      <a:gd name="T1" fmla="*/ 0 h 416"/>
                      <a:gd name="T2" fmla="*/ 621 w 656"/>
                      <a:gd name="T3" fmla="*/ 0 h 416"/>
                      <a:gd name="T4" fmla="*/ 603 w 656"/>
                      <a:gd name="T5" fmla="*/ 0 h 416"/>
                      <a:gd name="T6" fmla="*/ 578 w 656"/>
                      <a:gd name="T7" fmla="*/ 0 h 416"/>
                      <a:gd name="T8" fmla="*/ 557 w 656"/>
                      <a:gd name="T9" fmla="*/ 0 h 416"/>
                      <a:gd name="T10" fmla="*/ 537 w 656"/>
                      <a:gd name="T11" fmla="*/ 0 h 416"/>
                      <a:gd name="T12" fmla="*/ 517 w 656"/>
                      <a:gd name="T13" fmla="*/ 0 h 416"/>
                      <a:gd name="T14" fmla="*/ 497 w 656"/>
                      <a:gd name="T15" fmla="*/ 0 h 416"/>
                      <a:gd name="T16" fmla="*/ 478 w 656"/>
                      <a:gd name="T17" fmla="*/ 0 h 416"/>
                      <a:gd name="T18" fmla="*/ 458 w 656"/>
                      <a:gd name="T19" fmla="*/ 0 h 416"/>
                      <a:gd name="T20" fmla="*/ 437 w 656"/>
                      <a:gd name="T21" fmla="*/ 0 h 416"/>
                      <a:gd name="T22" fmla="*/ 411 w 656"/>
                      <a:gd name="T23" fmla="*/ 0 h 416"/>
                      <a:gd name="T24" fmla="*/ 391 w 656"/>
                      <a:gd name="T25" fmla="*/ 0 h 416"/>
                      <a:gd name="T26" fmla="*/ 370 w 656"/>
                      <a:gd name="T27" fmla="*/ 0 h 416"/>
                      <a:gd name="T28" fmla="*/ 351 w 656"/>
                      <a:gd name="T29" fmla="*/ 0 h 416"/>
                      <a:gd name="T30" fmla="*/ 331 w 656"/>
                      <a:gd name="T31" fmla="*/ 0 h 416"/>
                      <a:gd name="T32" fmla="*/ 310 w 656"/>
                      <a:gd name="T33" fmla="*/ 0 h 416"/>
                      <a:gd name="T34" fmla="*/ 293 w 656"/>
                      <a:gd name="T35" fmla="*/ 0 h 416"/>
                      <a:gd name="T36" fmla="*/ 277 w 656"/>
                      <a:gd name="T37" fmla="*/ 0 h 416"/>
                      <a:gd name="T38" fmla="*/ 260 w 656"/>
                      <a:gd name="T39" fmla="*/ 0 h 416"/>
                      <a:gd name="T40" fmla="*/ 238 w 656"/>
                      <a:gd name="T41" fmla="*/ 0 h 416"/>
                      <a:gd name="T42" fmla="*/ 221 w 656"/>
                      <a:gd name="T43" fmla="*/ 0 h 416"/>
                      <a:gd name="T44" fmla="*/ 205 w 656"/>
                      <a:gd name="T45" fmla="*/ 0 h 416"/>
                      <a:gd name="T46" fmla="*/ 189 w 656"/>
                      <a:gd name="T47" fmla="*/ 0 h 416"/>
                      <a:gd name="T48" fmla="*/ 173 w 656"/>
                      <a:gd name="T49" fmla="*/ 0 h 416"/>
                      <a:gd name="T50" fmla="*/ 156 w 656"/>
                      <a:gd name="T51" fmla="*/ 0 h 416"/>
                      <a:gd name="T52" fmla="*/ 140 w 656"/>
                      <a:gd name="T53" fmla="*/ 0 h 416"/>
                      <a:gd name="T54" fmla="*/ 124 w 656"/>
                      <a:gd name="T55" fmla="*/ 0 h 416"/>
                      <a:gd name="T56" fmla="*/ 108 w 656"/>
                      <a:gd name="T57" fmla="*/ 0 h 416"/>
                      <a:gd name="T58" fmla="*/ 92 w 656"/>
                      <a:gd name="T59" fmla="*/ 0 h 416"/>
                      <a:gd name="T60" fmla="*/ 70 w 656"/>
                      <a:gd name="T61" fmla="*/ 0 h 416"/>
                      <a:gd name="T62" fmla="*/ 53 w 656"/>
                      <a:gd name="T63" fmla="*/ 0 h 416"/>
                      <a:gd name="T64" fmla="*/ 38 w 656"/>
                      <a:gd name="T65" fmla="*/ 0 h 416"/>
                      <a:gd name="T66" fmla="*/ 30 w 656"/>
                      <a:gd name="T67" fmla="*/ 0 h 416"/>
                      <a:gd name="T68" fmla="*/ 24 w 656"/>
                      <a:gd name="T69" fmla="*/ 0 h 416"/>
                      <a:gd name="T70" fmla="*/ 18 w 656"/>
                      <a:gd name="T71" fmla="*/ 0 h 416"/>
                      <a:gd name="T72" fmla="*/ 13 w 656"/>
                      <a:gd name="T73" fmla="*/ 0 h 416"/>
                      <a:gd name="T74" fmla="*/ 8 w 656"/>
                      <a:gd name="T75" fmla="*/ 0 h 416"/>
                      <a:gd name="T76" fmla="*/ 5 w 656"/>
                      <a:gd name="T77" fmla="*/ 1 h 416"/>
                      <a:gd name="T78" fmla="*/ 3 w 656"/>
                      <a:gd name="T79" fmla="*/ 1 h 416"/>
                      <a:gd name="T80" fmla="*/ 0 w 656"/>
                      <a:gd name="T81" fmla="*/ 1 h 416"/>
                      <a:gd name="T82" fmla="*/ 680 w 656"/>
                      <a:gd name="T83" fmla="*/ 1 h 416"/>
                      <a:gd name="T84" fmla="*/ 677 w 656"/>
                      <a:gd name="T85" fmla="*/ 1 h 416"/>
                      <a:gd name="T86" fmla="*/ 675 w 656"/>
                      <a:gd name="T87" fmla="*/ 1 h 416"/>
                      <a:gd name="T88" fmla="*/ 672 w 656"/>
                      <a:gd name="T89" fmla="*/ 0 h 416"/>
                      <a:gd name="T90" fmla="*/ 667 w 656"/>
                      <a:gd name="T91" fmla="*/ 0 h 416"/>
                      <a:gd name="T92" fmla="*/ 662 w 656"/>
                      <a:gd name="T93" fmla="*/ 0 h 416"/>
                      <a:gd name="T94" fmla="*/ 655 w 656"/>
                      <a:gd name="T95" fmla="*/ 0 h 416"/>
                      <a:gd name="T96" fmla="*/ 649 w 656"/>
                      <a:gd name="T97" fmla="*/ 0 h 416"/>
                      <a:gd name="T98" fmla="*/ 641 w 656"/>
                      <a:gd name="T99" fmla="*/ 0 h 41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w 656"/>
                      <a:gd name="T151" fmla="*/ 0 h 416"/>
                      <a:gd name="T152" fmla="*/ 656 w 656"/>
                      <a:gd name="T153" fmla="*/ 416 h 416"/>
                    </a:gdLst>
                    <a:ahLst/>
                    <a:cxnLst>
                      <a:cxn ang="T100">
                        <a:pos x="T0" y="T1"/>
                      </a:cxn>
                      <a:cxn ang="T101">
                        <a:pos x="T2" y="T3"/>
                      </a:cxn>
                      <a:cxn ang="T102">
                        <a:pos x="T4" y="T5"/>
                      </a:cxn>
                      <a:cxn ang="T103">
                        <a:pos x="T6" y="T7"/>
                      </a:cxn>
                      <a:cxn ang="T104">
                        <a:pos x="T8" y="T9"/>
                      </a:cxn>
                      <a:cxn ang="T105">
                        <a:pos x="T10" y="T11"/>
                      </a:cxn>
                      <a:cxn ang="T106">
                        <a:pos x="T12" y="T13"/>
                      </a:cxn>
                      <a:cxn ang="T107">
                        <a:pos x="T14" y="T15"/>
                      </a:cxn>
                      <a:cxn ang="T108">
                        <a:pos x="T16" y="T17"/>
                      </a:cxn>
                      <a:cxn ang="T109">
                        <a:pos x="T18" y="T19"/>
                      </a:cxn>
                      <a:cxn ang="T110">
                        <a:pos x="T20" y="T21"/>
                      </a:cxn>
                      <a:cxn ang="T111">
                        <a:pos x="T22" y="T23"/>
                      </a:cxn>
                      <a:cxn ang="T112">
                        <a:pos x="T24" y="T25"/>
                      </a:cxn>
                      <a:cxn ang="T113">
                        <a:pos x="T26" y="T27"/>
                      </a:cxn>
                      <a:cxn ang="T114">
                        <a:pos x="T28" y="T29"/>
                      </a:cxn>
                      <a:cxn ang="T115">
                        <a:pos x="T30" y="T31"/>
                      </a:cxn>
                      <a:cxn ang="T116">
                        <a:pos x="T32" y="T33"/>
                      </a:cxn>
                      <a:cxn ang="T117">
                        <a:pos x="T34" y="T35"/>
                      </a:cxn>
                      <a:cxn ang="T118">
                        <a:pos x="T36" y="T37"/>
                      </a:cxn>
                      <a:cxn ang="T119">
                        <a:pos x="T38" y="T39"/>
                      </a:cxn>
                      <a:cxn ang="T120">
                        <a:pos x="T40" y="T41"/>
                      </a:cxn>
                      <a:cxn ang="T121">
                        <a:pos x="T42" y="T43"/>
                      </a:cxn>
                      <a:cxn ang="T122">
                        <a:pos x="T44" y="T45"/>
                      </a:cxn>
                      <a:cxn ang="T123">
                        <a:pos x="T46" y="T47"/>
                      </a:cxn>
                      <a:cxn ang="T124">
                        <a:pos x="T48" y="T49"/>
                      </a:cxn>
                      <a:cxn ang="T125">
                        <a:pos x="T50" y="T51"/>
                      </a:cxn>
                      <a:cxn ang="T126">
                        <a:pos x="T52" y="T53"/>
                      </a:cxn>
                      <a:cxn ang="T127">
                        <a:pos x="T54" y="T55"/>
                      </a:cxn>
                      <a:cxn ang="T128">
                        <a:pos x="T56" y="T57"/>
                      </a:cxn>
                      <a:cxn ang="T129">
                        <a:pos x="T58" y="T59"/>
                      </a:cxn>
                      <a:cxn ang="T130">
                        <a:pos x="T60" y="T61"/>
                      </a:cxn>
                      <a:cxn ang="T131">
                        <a:pos x="T62" y="T63"/>
                      </a:cxn>
                      <a:cxn ang="T132">
                        <a:pos x="T64" y="T65"/>
                      </a:cxn>
                      <a:cxn ang="T133">
                        <a:pos x="T66" y="T67"/>
                      </a:cxn>
                      <a:cxn ang="T134">
                        <a:pos x="T68" y="T69"/>
                      </a:cxn>
                      <a:cxn ang="T135">
                        <a:pos x="T70" y="T71"/>
                      </a:cxn>
                      <a:cxn ang="T136">
                        <a:pos x="T72" y="T73"/>
                      </a:cxn>
                      <a:cxn ang="T137">
                        <a:pos x="T74" y="T75"/>
                      </a:cxn>
                      <a:cxn ang="T138">
                        <a:pos x="T76" y="T77"/>
                      </a:cxn>
                      <a:cxn ang="T139">
                        <a:pos x="T78" y="T79"/>
                      </a:cxn>
                      <a:cxn ang="T140">
                        <a:pos x="T80" y="T81"/>
                      </a:cxn>
                      <a:cxn ang="T141">
                        <a:pos x="T82" y="T83"/>
                      </a:cxn>
                      <a:cxn ang="T142">
                        <a:pos x="T84" y="T85"/>
                      </a:cxn>
                      <a:cxn ang="T143">
                        <a:pos x="T86" y="T87"/>
                      </a:cxn>
                      <a:cxn ang="T144">
                        <a:pos x="T88" y="T89"/>
                      </a:cxn>
                      <a:cxn ang="T145">
                        <a:pos x="T90" y="T91"/>
                      </a:cxn>
                      <a:cxn ang="T146">
                        <a:pos x="T92" y="T93"/>
                      </a:cxn>
                      <a:cxn ang="T147">
                        <a:pos x="T94" y="T95"/>
                      </a:cxn>
                      <a:cxn ang="T148">
                        <a:pos x="T96" y="T97"/>
                      </a:cxn>
                      <a:cxn ang="T149">
                        <a:pos x="T98" y="T99"/>
                      </a:cxn>
                    </a:cxnLst>
                    <a:rect l="T150" t="T151" r="T152" b="T153"/>
                    <a:pathLst>
                      <a:path w="656" h="416">
                        <a:moveTo>
                          <a:pt x="617" y="0"/>
                        </a:moveTo>
                        <a:lnTo>
                          <a:pt x="597" y="1"/>
                        </a:lnTo>
                        <a:lnTo>
                          <a:pt x="579" y="4"/>
                        </a:lnTo>
                        <a:lnTo>
                          <a:pt x="559" y="5"/>
                        </a:lnTo>
                        <a:lnTo>
                          <a:pt x="539" y="6"/>
                        </a:lnTo>
                        <a:lnTo>
                          <a:pt x="519" y="8"/>
                        </a:lnTo>
                        <a:lnTo>
                          <a:pt x="499" y="9"/>
                        </a:lnTo>
                        <a:lnTo>
                          <a:pt x="479" y="10"/>
                        </a:lnTo>
                        <a:lnTo>
                          <a:pt x="460" y="11"/>
                        </a:lnTo>
                        <a:lnTo>
                          <a:pt x="440" y="13"/>
                        </a:lnTo>
                        <a:lnTo>
                          <a:pt x="419" y="13"/>
                        </a:lnTo>
                        <a:lnTo>
                          <a:pt x="399" y="14"/>
                        </a:lnTo>
                        <a:lnTo>
                          <a:pt x="379" y="14"/>
                        </a:lnTo>
                        <a:lnTo>
                          <a:pt x="358" y="15"/>
                        </a:lnTo>
                        <a:lnTo>
                          <a:pt x="339" y="15"/>
                        </a:lnTo>
                        <a:lnTo>
                          <a:pt x="319" y="15"/>
                        </a:lnTo>
                        <a:lnTo>
                          <a:pt x="298" y="15"/>
                        </a:lnTo>
                        <a:lnTo>
                          <a:pt x="281" y="15"/>
                        </a:lnTo>
                        <a:lnTo>
                          <a:pt x="265" y="15"/>
                        </a:lnTo>
                        <a:lnTo>
                          <a:pt x="248" y="15"/>
                        </a:lnTo>
                        <a:lnTo>
                          <a:pt x="232" y="14"/>
                        </a:lnTo>
                        <a:lnTo>
                          <a:pt x="215" y="14"/>
                        </a:lnTo>
                        <a:lnTo>
                          <a:pt x="199" y="14"/>
                        </a:lnTo>
                        <a:lnTo>
                          <a:pt x="183" y="13"/>
                        </a:lnTo>
                        <a:lnTo>
                          <a:pt x="167" y="13"/>
                        </a:lnTo>
                        <a:lnTo>
                          <a:pt x="150" y="11"/>
                        </a:lnTo>
                        <a:lnTo>
                          <a:pt x="134" y="11"/>
                        </a:lnTo>
                        <a:lnTo>
                          <a:pt x="118" y="10"/>
                        </a:lnTo>
                        <a:lnTo>
                          <a:pt x="102" y="9"/>
                        </a:lnTo>
                        <a:lnTo>
                          <a:pt x="86" y="9"/>
                        </a:lnTo>
                        <a:lnTo>
                          <a:pt x="70" y="8"/>
                        </a:lnTo>
                        <a:lnTo>
                          <a:pt x="53" y="6"/>
                        </a:lnTo>
                        <a:lnTo>
                          <a:pt x="38" y="5"/>
                        </a:lnTo>
                        <a:lnTo>
                          <a:pt x="30" y="52"/>
                        </a:lnTo>
                        <a:lnTo>
                          <a:pt x="24" y="100"/>
                        </a:lnTo>
                        <a:lnTo>
                          <a:pt x="18" y="149"/>
                        </a:lnTo>
                        <a:lnTo>
                          <a:pt x="13" y="199"/>
                        </a:lnTo>
                        <a:lnTo>
                          <a:pt x="8" y="252"/>
                        </a:lnTo>
                        <a:lnTo>
                          <a:pt x="5" y="305"/>
                        </a:lnTo>
                        <a:lnTo>
                          <a:pt x="3" y="360"/>
                        </a:lnTo>
                        <a:lnTo>
                          <a:pt x="0" y="416"/>
                        </a:lnTo>
                        <a:lnTo>
                          <a:pt x="656" y="416"/>
                        </a:lnTo>
                        <a:lnTo>
                          <a:pt x="653" y="359"/>
                        </a:lnTo>
                        <a:lnTo>
                          <a:pt x="651" y="304"/>
                        </a:lnTo>
                        <a:lnTo>
                          <a:pt x="648" y="250"/>
                        </a:lnTo>
                        <a:lnTo>
                          <a:pt x="643" y="197"/>
                        </a:lnTo>
                        <a:lnTo>
                          <a:pt x="638" y="147"/>
                        </a:lnTo>
                        <a:lnTo>
                          <a:pt x="631" y="96"/>
                        </a:lnTo>
                        <a:lnTo>
                          <a:pt x="625" y="47"/>
                        </a:lnTo>
                        <a:lnTo>
                          <a:pt x="617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0" name="Freeform 19"/>
                  <p:cNvSpPr>
                    <a:spLocks/>
                  </p:cNvSpPr>
                  <p:nvPr/>
                </p:nvSpPr>
                <p:spPr bwMode="auto">
                  <a:xfrm>
                    <a:off x="2533" y="2186"/>
                    <a:ext cx="662" cy="149"/>
                  </a:xfrm>
                  <a:custGeom>
                    <a:avLst/>
                    <a:gdLst>
                      <a:gd name="T0" fmla="*/ 37 w 657"/>
                      <a:gd name="T1" fmla="*/ 1 h 414"/>
                      <a:gd name="T2" fmla="*/ 53 w 657"/>
                      <a:gd name="T3" fmla="*/ 1 h 414"/>
                      <a:gd name="T4" fmla="*/ 75 w 657"/>
                      <a:gd name="T5" fmla="*/ 1 h 414"/>
                      <a:gd name="T6" fmla="*/ 91 w 657"/>
                      <a:gd name="T7" fmla="*/ 1 h 414"/>
                      <a:gd name="T8" fmla="*/ 108 w 657"/>
                      <a:gd name="T9" fmla="*/ 1 h 414"/>
                      <a:gd name="T10" fmla="*/ 124 w 657"/>
                      <a:gd name="T11" fmla="*/ 1 h 414"/>
                      <a:gd name="T12" fmla="*/ 140 w 657"/>
                      <a:gd name="T13" fmla="*/ 1 h 414"/>
                      <a:gd name="T14" fmla="*/ 156 w 657"/>
                      <a:gd name="T15" fmla="*/ 1 h 414"/>
                      <a:gd name="T16" fmla="*/ 173 w 657"/>
                      <a:gd name="T17" fmla="*/ 1 h 414"/>
                      <a:gd name="T18" fmla="*/ 189 w 657"/>
                      <a:gd name="T19" fmla="*/ 1 h 414"/>
                      <a:gd name="T20" fmla="*/ 212 w 657"/>
                      <a:gd name="T21" fmla="*/ 1 h 414"/>
                      <a:gd name="T22" fmla="*/ 228 w 657"/>
                      <a:gd name="T23" fmla="*/ 1 h 414"/>
                      <a:gd name="T24" fmla="*/ 245 w 657"/>
                      <a:gd name="T25" fmla="*/ 1 h 414"/>
                      <a:gd name="T26" fmla="*/ 261 w 657"/>
                      <a:gd name="T27" fmla="*/ 1 h 414"/>
                      <a:gd name="T28" fmla="*/ 278 w 657"/>
                      <a:gd name="T29" fmla="*/ 1 h 414"/>
                      <a:gd name="T30" fmla="*/ 294 w 657"/>
                      <a:gd name="T31" fmla="*/ 1 h 414"/>
                      <a:gd name="T32" fmla="*/ 311 w 657"/>
                      <a:gd name="T33" fmla="*/ 1 h 414"/>
                      <a:gd name="T34" fmla="*/ 333 w 657"/>
                      <a:gd name="T35" fmla="*/ 1 h 414"/>
                      <a:gd name="T36" fmla="*/ 358 w 657"/>
                      <a:gd name="T37" fmla="*/ 1 h 414"/>
                      <a:gd name="T38" fmla="*/ 378 w 657"/>
                      <a:gd name="T39" fmla="*/ 1 h 414"/>
                      <a:gd name="T40" fmla="*/ 398 w 657"/>
                      <a:gd name="T41" fmla="*/ 1 h 414"/>
                      <a:gd name="T42" fmla="*/ 418 w 657"/>
                      <a:gd name="T43" fmla="*/ 1 h 414"/>
                      <a:gd name="T44" fmla="*/ 439 w 657"/>
                      <a:gd name="T45" fmla="*/ 1 h 414"/>
                      <a:gd name="T46" fmla="*/ 459 w 657"/>
                      <a:gd name="T47" fmla="*/ 1 h 414"/>
                      <a:gd name="T48" fmla="*/ 486 w 657"/>
                      <a:gd name="T49" fmla="*/ 1 h 414"/>
                      <a:gd name="T50" fmla="*/ 506 w 657"/>
                      <a:gd name="T51" fmla="*/ 1 h 414"/>
                      <a:gd name="T52" fmla="*/ 525 w 657"/>
                      <a:gd name="T53" fmla="*/ 1 h 414"/>
                      <a:gd name="T54" fmla="*/ 545 w 657"/>
                      <a:gd name="T55" fmla="*/ 1 h 414"/>
                      <a:gd name="T56" fmla="*/ 565 w 657"/>
                      <a:gd name="T57" fmla="*/ 1 h 414"/>
                      <a:gd name="T58" fmla="*/ 585 w 657"/>
                      <a:gd name="T59" fmla="*/ 1 h 414"/>
                      <a:gd name="T60" fmla="*/ 608 w 657"/>
                      <a:gd name="T61" fmla="*/ 1 h 414"/>
                      <a:gd name="T62" fmla="*/ 630 w 657"/>
                      <a:gd name="T63" fmla="*/ 1 h 414"/>
                      <a:gd name="T64" fmla="*/ 650 w 657"/>
                      <a:gd name="T65" fmla="*/ 1 h 414"/>
                      <a:gd name="T66" fmla="*/ 657 w 657"/>
                      <a:gd name="T67" fmla="*/ 1 h 414"/>
                      <a:gd name="T68" fmla="*/ 663 w 657"/>
                      <a:gd name="T69" fmla="*/ 1 h 414"/>
                      <a:gd name="T70" fmla="*/ 670 w 657"/>
                      <a:gd name="T71" fmla="*/ 1 h 414"/>
                      <a:gd name="T72" fmla="*/ 674 w 657"/>
                      <a:gd name="T73" fmla="*/ 0 h 414"/>
                      <a:gd name="T74" fmla="*/ 679 w 657"/>
                      <a:gd name="T75" fmla="*/ 0 h 414"/>
                      <a:gd name="T76" fmla="*/ 682 w 657"/>
                      <a:gd name="T77" fmla="*/ 0 h 414"/>
                      <a:gd name="T78" fmla="*/ 684 w 657"/>
                      <a:gd name="T79" fmla="*/ 0 h 414"/>
                      <a:gd name="T80" fmla="*/ 687 w 657"/>
                      <a:gd name="T81" fmla="*/ 0 h 414"/>
                      <a:gd name="T82" fmla="*/ 0 w 657"/>
                      <a:gd name="T83" fmla="*/ 0 h 414"/>
                      <a:gd name="T84" fmla="*/ 3 w 657"/>
                      <a:gd name="T85" fmla="*/ 0 h 414"/>
                      <a:gd name="T86" fmla="*/ 5 w 657"/>
                      <a:gd name="T87" fmla="*/ 0 h 414"/>
                      <a:gd name="T88" fmla="*/ 8 w 657"/>
                      <a:gd name="T89" fmla="*/ 0 h 414"/>
                      <a:gd name="T90" fmla="*/ 12 w 657"/>
                      <a:gd name="T91" fmla="*/ 0 h 414"/>
                      <a:gd name="T92" fmla="*/ 17 w 657"/>
                      <a:gd name="T93" fmla="*/ 0 h 414"/>
                      <a:gd name="T94" fmla="*/ 24 w 657"/>
                      <a:gd name="T95" fmla="*/ 1 h 414"/>
                      <a:gd name="T96" fmla="*/ 30 w 657"/>
                      <a:gd name="T97" fmla="*/ 1 h 414"/>
                      <a:gd name="T98" fmla="*/ 37 w 657"/>
                      <a:gd name="T99" fmla="*/ 1 h 414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w 657"/>
                      <a:gd name="T151" fmla="*/ 0 h 414"/>
                      <a:gd name="T152" fmla="*/ 657 w 657"/>
                      <a:gd name="T153" fmla="*/ 414 h 414"/>
                    </a:gdLst>
                    <a:ahLst/>
                    <a:cxnLst>
                      <a:cxn ang="T100">
                        <a:pos x="T0" y="T1"/>
                      </a:cxn>
                      <a:cxn ang="T101">
                        <a:pos x="T2" y="T3"/>
                      </a:cxn>
                      <a:cxn ang="T102">
                        <a:pos x="T4" y="T5"/>
                      </a:cxn>
                      <a:cxn ang="T103">
                        <a:pos x="T6" y="T7"/>
                      </a:cxn>
                      <a:cxn ang="T104">
                        <a:pos x="T8" y="T9"/>
                      </a:cxn>
                      <a:cxn ang="T105">
                        <a:pos x="T10" y="T11"/>
                      </a:cxn>
                      <a:cxn ang="T106">
                        <a:pos x="T12" y="T13"/>
                      </a:cxn>
                      <a:cxn ang="T107">
                        <a:pos x="T14" y="T15"/>
                      </a:cxn>
                      <a:cxn ang="T108">
                        <a:pos x="T16" y="T17"/>
                      </a:cxn>
                      <a:cxn ang="T109">
                        <a:pos x="T18" y="T19"/>
                      </a:cxn>
                      <a:cxn ang="T110">
                        <a:pos x="T20" y="T21"/>
                      </a:cxn>
                      <a:cxn ang="T111">
                        <a:pos x="T22" y="T23"/>
                      </a:cxn>
                      <a:cxn ang="T112">
                        <a:pos x="T24" y="T25"/>
                      </a:cxn>
                      <a:cxn ang="T113">
                        <a:pos x="T26" y="T27"/>
                      </a:cxn>
                      <a:cxn ang="T114">
                        <a:pos x="T28" y="T29"/>
                      </a:cxn>
                      <a:cxn ang="T115">
                        <a:pos x="T30" y="T31"/>
                      </a:cxn>
                      <a:cxn ang="T116">
                        <a:pos x="T32" y="T33"/>
                      </a:cxn>
                      <a:cxn ang="T117">
                        <a:pos x="T34" y="T35"/>
                      </a:cxn>
                      <a:cxn ang="T118">
                        <a:pos x="T36" y="T37"/>
                      </a:cxn>
                      <a:cxn ang="T119">
                        <a:pos x="T38" y="T39"/>
                      </a:cxn>
                      <a:cxn ang="T120">
                        <a:pos x="T40" y="T41"/>
                      </a:cxn>
                      <a:cxn ang="T121">
                        <a:pos x="T42" y="T43"/>
                      </a:cxn>
                      <a:cxn ang="T122">
                        <a:pos x="T44" y="T45"/>
                      </a:cxn>
                      <a:cxn ang="T123">
                        <a:pos x="T46" y="T47"/>
                      </a:cxn>
                      <a:cxn ang="T124">
                        <a:pos x="T48" y="T49"/>
                      </a:cxn>
                      <a:cxn ang="T125">
                        <a:pos x="T50" y="T51"/>
                      </a:cxn>
                      <a:cxn ang="T126">
                        <a:pos x="T52" y="T53"/>
                      </a:cxn>
                      <a:cxn ang="T127">
                        <a:pos x="T54" y="T55"/>
                      </a:cxn>
                      <a:cxn ang="T128">
                        <a:pos x="T56" y="T57"/>
                      </a:cxn>
                      <a:cxn ang="T129">
                        <a:pos x="T58" y="T59"/>
                      </a:cxn>
                      <a:cxn ang="T130">
                        <a:pos x="T60" y="T61"/>
                      </a:cxn>
                      <a:cxn ang="T131">
                        <a:pos x="T62" y="T63"/>
                      </a:cxn>
                      <a:cxn ang="T132">
                        <a:pos x="T64" y="T65"/>
                      </a:cxn>
                      <a:cxn ang="T133">
                        <a:pos x="T66" y="T67"/>
                      </a:cxn>
                      <a:cxn ang="T134">
                        <a:pos x="T68" y="T69"/>
                      </a:cxn>
                      <a:cxn ang="T135">
                        <a:pos x="T70" y="T71"/>
                      </a:cxn>
                      <a:cxn ang="T136">
                        <a:pos x="T72" y="T73"/>
                      </a:cxn>
                      <a:cxn ang="T137">
                        <a:pos x="T74" y="T75"/>
                      </a:cxn>
                      <a:cxn ang="T138">
                        <a:pos x="T76" y="T77"/>
                      </a:cxn>
                      <a:cxn ang="T139">
                        <a:pos x="T78" y="T79"/>
                      </a:cxn>
                      <a:cxn ang="T140">
                        <a:pos x="T80" y="T81"/>
                      </a:cxn>
                      <a:cxn ang="T141">
                        <a:pos x="T82" y="T83"/>
                      </a:cxn>
                      <a:cxn ang="T142">
                        <a:pos x="T84" y="T85"/>
                      </a:cxn>
                      <a:cxn ang="T143">
                        <a:pos x="T86" y="T87"/>
                      </a:cxn>
                      <a:cxn ang="T144">
                        <a:pos x="T88" y="T89"/>
                      </a:cxn>
                      <a:cxn ang="T145">
                        <a:pos x="T90" y="T91"/>
                      </a:cxn>
                      <a:cxn ang="T146">
                        <a:pos x="T92" y="T93"/>
                      </a:cxn>
                      <a:cxn ang="T147">
                        <a:pos x="T94" y="T95"/>
                      </a:cxn>
                      <a:cxn ang="T148">
                        <a:pos x="T96" y="T97"/>
                      </a:cxn>
                      <a:cxn ang="T149">
                        <a:pos x="T98" y="T99"/>
                      </a:cxn>
                    </a:cxnLst>
                    <a:rect l="T150" t="T151" r="T152" b="T153"/>
                    <a:pathLst>
                      <a:path w="657" h="414">
                        <a:moveTo>
                          <a:pt x="37" y="409"/>
                        </a:moveTo>
                        <a:lnTo>
                          <a:pt x="53" y="408"/>
                        </a:lnTo>
                        <a:lnTo>
                          <a:pt x="69" y="407"/>
                        </a:lnTo>
                        <a:lnTo>
                          <a:pt x="85" y="406"/>
                        </a:lnTo>
                        <a:lnTo>
                          <a:pt x="102" y="406"/>
                        </a:lnTo>
                        <a:lnTo>
                          <a:pt x="118" y="404"/>
                        </a:lnTo>
                        <a:lnTo>
                          <a:pt x="134" y="403"/>
                        </a:lnTo>
                        <a:lnTo>
                          <a:pt x="150" y="403"/>
                        </a:lnTo>
                        <a:lnTo>
                          <a:pt x="167" y="402"/>
                        </a:lnTo>
                        <a:lnTo>
                          <a:pt x="183" y="402"/>
                        </a:lnTo>
                        <a:lnTo>
                          <a:pt x="200" y="401"/>
                        </a:lnTo>
                        <a:lnTo>
                          <a:pt x="216" y="401"/>
                        </a:lnTo>
                        <a:lnTo>
                          <a:pt x="233" y="401"/>
                        </a:lnTo>
                        <a:lnTo>
                          <a:pt x="249" y="399"/>
                        </a:lnTo>
                        <a:lnTo>
                          <a:pt x="266" y="399"/>
                        </a:lnTo>
                        <a:lnTo>
                          <a:pt x="282" y="399"/>
                        </a:lnTo>
                        <a:lnTo>
                          <a:pt x="299" y="399"/>
                        </a:lnTo>
                        <a:lnTo>
                          <a:pt x="320" y="399"/>
                        </a:lnTo>
                        <a:lnTo>
                          <a:pt x="340" y="399"/>
                        </a:lnTo>
                        <a:lnTo>
                          <a:pt x="360" y="401"/>
                        </a:lnTo>
                        <a:lnTo>
                          <a:pt x="380" y="401"/>
                        </a:lnTo>
                        <a:lnTo>
                          <a:pt x="400" y="401"/>
                        </a:lnTo>
                        <a:lnTo>
                          <a:pt x="421" y="402"/>
                        </a:lnTo>
                        <a:lnTo>
                          <a:pt x="441" y="403"/>
                        </a:lnTo>
                        <a:lnTo>
                          <a:pt x="462" y="403"/>
                        </a:lnTo>
                        <a:lnTo>
                          <a:pt x="482" y="404"/>
                        </a:lnTo>
                        <a:lnTo>
                          <a:pt x="501" y="406"/>
                        </a:lnTo>
                        <a:lnTo>
                          <a:pt x="521" y="407"/>
                        </a:lnTo>
                        <a:lnTo>
                          <a:pt x="541" y="408"/>
                        </a:lnTo>
                        <a:lnTo>
                          <a:pt x="561" y="409"/>
                        </a:lnTo>
                        <a:lnTo>
                          <a:pt x="581" y="411"/>
                        </a:lnTo>
                        <a:lnTo>
                          <a:pt x="600" y="413"/>
                        </a:lnTo>
                        <a:lnTo>
                          <a:pt x="620" y="414"/>
                        </a:lnTo>
                        <a:lnTo>
                          <a:pt x="627" y="367"/>
                        </a:lnTo>
                        <a:lnTo>
                          <a:pt x="633" y="318"/>
                        </a:lnTo>
                        <a:lnTo>
                          <a:pt x="640" y="269"/>
                        </a:lnTo>
                        <a:lnTo>
                          <a:pt x="644" y="217"/>
                        </a:lnTo>
                        <a:lnTo>
                          <a:pt x="649" y="165"/>
                        </a:lnTo>
                        <a:lnTo>
                          <a:pt x="652" y="111"/>
                        </a:lnTo>
                        <a:lnTo>
                          <a:pt x="654" y="56"/>
                        </a:lnTo>
                        <a:lnTo>
                          <a:pt x="657" y="0"/>
                        </a:lnTo>
                        <a:lnTo>
                          <a:pt x="0" y="0"/>
                        </a:lnTo>
                        <a:lnTo>
                          <a:pt x="3" y="55"/>
                        </a:lnTo>
                        <a:lnTo>
                          <a:pt x="5" y="111"/>
                        </a:lnTo>
                        <a:lnTo>
                          <a:pt x="8" y="163"/>
                        </a:lnTo>
                        <a:lnTo>
                          <a:pt x="12" y="215"/>
                        </a:lnTo>
                        <a:lnTo>
                          <a:pt x="17" y="265"/>
                        </a:lnTo>
                        <a:lnTo>
                          <a:pt x="24" y="315"/>
                        </a:lnTo>
                        <a:lnTo>
                          <a:pt x="30" y="363"/>
                        </a:lnTo>
                        <a:lnTo>
                          <a:pt x="37" y="409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1" name="Freeform 20"/>
                  <p:cNvSpPr>
                    <a:spLocks/>
                  </p:cNvSpPr>
                  <p:nvPr/>
                </p:nvSpPr>
                <p:spPr bwMode="auto">
                  <a:xfrm>
                    <a:off x="2598" y="2380"/>
                    <a:ext cx="532" cy="164"/>
                  </a:xfrm>
                  <a:custGeom>
                    <a:avLst/>
                    <a:gdLst>
                      <a:gd name="T0" fmla="*/ 226 w 529"/>
                      <a:gd name="T1" fmla="*/ 0 h 456"/>
                      <a:gd name="T2" fmla="*/ 197 w 529"/>
                      <a:gd name="T3" fmla="*/ 0 h 456"/>
                      <a:gd name="T4" fmla="*/ 167 w 529"/>
                      <a:gd name="T5" fmla="*/ 0 h 456"/>
                      <a:gd name="T6" fmla="*/ 137 w 529"/>
                      <a:gd name="T7" fmla="*/ 0 h 456"/>
                      <a:gd name="T8" fmla="*/ 108 w 529"/>
                      <a:gd name="T9" fmla="*/ 0 h 456"/>
                      <a:gd name="T10" fmla="*/ 73 w 529"/>
                      <a:gd name="T11" fmla="*/ 0 h 456"/>
                      <a:gd name="T12" fmla="*/ 43 w 529"/>
                      <a:gd name="T13" fmla="*/ 0 h 456"/>
                      <a:gd name="T14" fmla="*/ 15 w 529"/>
                      <a:gd name="T15" fmla="*/ 0 h 456"/>
                      <a:gd name="T16" fmla="*/ 17 w 529"/>
                      <a:gd name="T17" fmla="*/ 0 h 456"/>
                      <a:gd name="T18" fmla="*/ 55 w 529"/>
                      <a:gd name="T19" fmla="*/ 0 h 456"/>
                      <a:gd name="T20" fmla="*/ 105 w 529"/>
                      <a:gd name="T21" fmla="*/ 1 h 456"/>
                      <a:gd name="T22" fmla="*/ 153 w 529"/>
                      <a:gd name="T23" fmla="*/ 1 h 456"/>
                      <a:gd name="T24" fmla="*/ 189 w 529"/>
                      <a:gd name="T25" fmla="*/ 1 h 456"/>
                      <a:gd name="T26" fmla="*/ 212 w 529"/>
                      <a:gd name="T27" fmla="*/ 1 h 456"/>
                      <a:gd name="T28" fmla="*/ 235 w 529"/>
                      <a:gd name="T29" fmla="*/ 1 h 456"/>
                      <a:gd name="T30" fmla="*/ 259 w 529"/>
                      <a:gd name="T31" fmla="*/ 1 h 456"/>
                      <a:gd name="T32" fmla="*/ 289 w 529"/>
                      <a:gd name="T33" fmla="*/ 1 h 456"/>
                      <a:gd name="T34" fmla="*/ 312 w 529"/>
                      <a:gd name="T35" fmla="*/ 1 h 456"/>
                      <a:gd name="T36" fmla="*/ 335 w 529"/>
                      <a:gd name="T37" fmla="*/ 1 h 456"/>
                      <a:gd name="T38" fmla="*/ 358 w 529"/>
                      <a:gd name="T39" fmla="*/ 1 h 456"/>
                      <a:gd name="T40" fmla="*/ 393 w 529"/>
                      <a:gd name="T41" fmla="*/ 1 h 456"/>
                      <a:gd name="T42" fmla="*/ 441 w 529"/>
                      <a:gd name="T43" fmla="*/ 1 h 456"/>
                      <a:gd name="T44" fmla="*/ 491 w 529"/>
                      <a:gd name="T45" fmla="*/ 0 h 456"/>
                      <a:gd name="T46" fmla="*/ 530 w 529"/>
                      <a:gd name="T47" fmla="*/ 0 h 456"/>
                      <a:gd name="T48" fmla="*/ 529 w 529"/>
                      <a:gd name="T49" fmla="*/ 0 h 456"/>
                      <a:gd name="T50" fmla="*/ 493 w 529"/>
                      <a:gd name="T51" fmla="*/ 0 h 456"/>
                      <a:gd name="T52" fmla="*/ 454 w 529"/>
                      <a:gd name="T53" fmla="*/ 0 h 456"/>
                      <a:gd name="T54" fmla="*/ 414 w 529"/>
                      <a:gd name="T55" fmla="*/ 0 h 456"/>
                      <a:gd name="T56" fmla="*/ 378 w 529"/>
                      <a:gd name="T57" fmla="*/ 0 h 456"/>
                      <a:gd name="T58" fmla="*/ 340 w 529"/>
                      <a:gd name="T59" fmla="*/ 0 h 456"/>
                      <a:gd name="T60" fmla="*/ 303 w 529"/>
                      <a:gd name="T61" fmla="*/ 0 h 456"/>
                      <a:gd name="T62" fmla="*/ 259 w 529"/>
                      <a:gd name="T63" fmla="*/ 0 h 45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529"/>
                      <a:gd name="T97" fmla="*/ 0 h 456"/>
                      <a:gd name="T98" fmla="*/ 529 w 529"/>
                      <a:gd name="T99" fmla="*/ 456 h 456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529" h="456">
                        <a:moveTo>
                          <a:pt x="235" y="0"/>
                        </a:moveTo>
                        <a:lnTo>
                          <a:pt x="220" y="0"/>
                        </a:lnTo>
                        <a:lnTo>
                          <a:pt x="205" y="0"/>
                        </a:lnTo>
                        <a:lnTo>
                          <a:pt x="191" y="0"/>
                        </a:lnTo>
                        <a:lnTo>
                          <a:pt x="175" y="0"/>
                        </a:lnTo>
                        <a:lnTo>
                          <a:pt x="161" y="1"/>
                        </a:lnTo>
                        <a:lnTo>
                          <a:pt x="146" y="1"/>
                        </a:lnTo>
                        <a:lnTo>
                          <a:pt x="131" y="1"/>
                        </a:lnTo>
                        <a:lnTo>
                          <a:pt x="117" y="1"/>
                        </a:lnTo>
                        <a:lnTo>
                          <a:pt x="102" y="3"/>
                        </a:lnTo>
                        <a:lnTo>
                          <a:pt x="87" y="3"/>
                        </a:lnTo>
                        <a:lnTo>
                          <a:pt x="73" y="4"/>
                        </a:lnTo>
                        <a:lnTo>
                          <a:pt x="59" y="4"/>
                        </a:lnTo>
                        <a:lnTo>
                          <a:pt x="43" y="5"/>
                        </a:lnTo>
                        <a:lnTo>
                          <a:pt x="29" y="6"/>
                        </a:lnTo>
                        <a:lnTo>
                          <a:pt x="15" y="6"/>
                        </a:lnTo>
                        <a:lnTo>
                          <a:pt x="0" y="7"/>
                        </a:lnTo>
                        <a:lnTo>
                          <a:pt x="17" y="76"/>
                        </a:lnTo>
                        <a:lnTo>
                          <a:pt x="35" y="140"/>
                        </a:lnTo>
                        <a:lnTo>
                          <a:pt x="55" y="198"/>
                        </a:lnTo>
                        <a:lnTo>
                          <a:pt x="77" y="251"/>
                        </a:lnTo>
                        <a:lnTo>
                          <a:pt x="99" y="299"/>
                        </a:lnTo>
                        <a:lnTo>
                          <a:pt x="122" y="341"/>
                        </a:lnTo>
                        <a:lnTo>
                          <a:pt x="147" y="376"/>
                        </a:lnTo>
                        <a:lnTo>
                          <a:pt x="171" y="406"/>
                        </a:lnTo>
                        <a:lnTo>
                          <a:pt x="183" y="418"/>
                        </a:lnTo>
                        <a:lnTo>
                          <a:pt x="194" y="428"/>
                        </a:lnTo>
                        <a:lnTo>
                          <a:pt x="206" y="436"/>
                        </a:lnTo>
                        <a:lnTo>
                          <a:pt x="218" y="444"/>
                        </a:lnTo>
                        <a:lnTo>
                          <a:pt x="229" y="449"/>
                        </a:lnTo>
                        <a:lnTo>
                          <a:pt x="241" y="452"/>
                        </a:lnTo>
                        <a:lnTo>
                          <a:pt x="253" y="455"/>
                        </a:lnTo>
                        <a:lnTo>
                          <a:pt x="266" y="456"/>
                        </a:lnTo>
                        <a:lnTo>
                          <a:pt x="277" y="455"/>
                        </a:lnTo>
                        <a:lnTo>
                          <a:pt x="288" y="454"/>
                        </a:lnTo>
                        <a:lnTo>
                          <a:pt x="300" y="450"/>
                        </a:lnTo>
                        <a:lnTo>
                          <a:pt x="311" y="444"/>
                        </a:lnTo>
                        <a:lnTo>
                          <a:pt x="323" y="438"/>
                        </a:lnTo>
                        <a:lnTo>
                          <a:pt x="334" y="429"/>
                        </a:lnTo>
                        <a:lnTo>
                          <a:pt x="346" y="419"/>
                        </a:lnTo>
                        <a:lnTo>
                          <a:pt x="357" y="408"/>
                        </a:lnTo>
                        <a:lnTo>
                          <a:pt x="381" y="380"/>
                        </a:lnTo>
                        <a:lnTo>
                          <a:pt x="405" y="344"/>
                        </a:lnTo>
                        <a:lnTo>
                          <a:pt x="429" y="304"/>
                        </a:lnTo>
                        <a:lnTo>
                          <a:pt x="452" y="256"/>
                        </a:lnTo>
                        <a:lnTo>
                          <a:pt x="473" y="203"/>
                        </a:lnTo>
                        <a:lnTo>
                          <a:pt x="494" y="145"/>
                        </a:lnTo>
                        <a:lnTo>
                          <a:pt x="512" y="81"/>
                        </a:lnTo>
                        <a:lnTo>
                          <a:pt x="529" y="12"/>
                        </a:lnTo>
                        <a:lnTo>
                          <a:pt x="511" y="11"/>
                        </a:lnTo>
                        <a:lnTo>
                          <a:pt x="494" y="10"/>
                        </a:lnTo>
                        <a:lnTo>
                          <a:pt x="475" y="7"/>
                        </a:lnTo>
                        <a:lnTo>
                          <a:pt x="457" y="6"/>
                        </a:lnTo>
                        <a:lnTo>
                          <a:pt x="438" y="6"/>
                        </a:lnTo>
                        <a:lnTo>
                          <a:pt x="421" y="5"/>
                        </a:lnTo>
                        <a:lnTo>
                          <a:pt x="402" y="4"/>
                        </a:lnTo>
                        <a:lnTo>
                          <a:pt x="383" y="3"/>
                        </a:lnTo>
                        <a:lnTo>
                          <a:pt x="366" y="3"/>
                        </a:lnTo>
                        <a:lnTo>
                          <a:pt x="347" y="1"/>
                        </a:lnTo>
                        <a:lnTo>
                          <a:pt x="328" y="1"/>
                        </a:lnTo>
                        <a:lnTo>
                          <a:pt x="310" y="1"/>
                        </a:lnTo>
                        <a:lnTo>
                          <a:pt x="291" y="0"/>
                        </a:lnTo>
                        <a:lnTo>
                          <a:pt x="272" y="0"/>
                        </a:lnTo>
                        <a:lnTo>
                          <a:pt x="253" y="0"/>
                        </a:lnTo>
                        <a:lnTo>
                          <a:pt x="235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2" name="Freeform 21"/>
                  <p:cNvSpPr>
                    <a:spLocks/>
                  </p:cNvSpPr>
                  <p:nvPr/>
                </p:nvSpPr>
                <p:spPr bwMode="auto">
                  <a:xfrm>
                    <a:off x="3215" y="1956"/>
                    <a:ext cx="451" cy="180"/>
                  </a:xfrm>
                  <a:custGeom>
                    <a:avLst/>
                    <a:gdLst>
                      <a:gd name="T0" fmla="*/ 19 w 510"/>
                      <a:gd name="T1" fmla="*/ 1 h 497"/>
                      <a:gd name="T2" fmla="*/ 244 w 510"/>
                      <a:gd name="T3" fmla="*/ 1 h 497"/>
                      <a:gd name="T4" fmla="*/ 241 w 510"/>
                      <a:gd name="T5" fmla="*/ 1 h 497"/>
                      <a:gd name="T6" fmla="*/ 236 w 510"/>
                      <a:gd name="T7" fmla="*/ 1 h 497"/>
                      <a:gd name="T8" fmla="*/ 230 w 510"/>
                      <a:gd name="T9" fmla="*/ 1 h 497"/>
                      <a:gd name="T10" fmla="*/ 221 w 510"/>
                      <a:gd name="T11" fmla="*/ 0 h 497"/>
                      <a:gd name="T12" fmla="*/ 211 w 510"/>
                      <a:gd name="T13" fmla="*/ 0 h 497"/>
                      <a:gd name="T14" fmla="*/ 200 w 510"/>
                      <a:gd name="T15" fmla="*/ 0 h 497"/>
                      <a:gd name="T16" fmla="*/ 186 w 510"/>
                      <a:gd name="T17" fmla="*/ 0 h 497"/>
                      <a:gd name="T18" fmla="*/ 171 w 510"/>
                      <a:gd name="T19" fmla="*/ 0 h 497"/>
                      <a:gd name="T20" fmla="*/ 161 w 510"/>
                      <a:gd name="T21" fmla="*/ 0 h 497"/>
                      <a:gd name="T22" fmla="*/ 151 w 510"/>
                      <a:gd name="T23" fmla="*/ 0 h 497"/>
                      <a:gd name="T24" fmla="*/ 141 w 510"/>
                      <a:gd name="T25" fmla="*/ 0 h 497"/>
                      <a:gd name="T26" fmla="*/ 130 w 510"/>
                      <a:gd name="T27" fmla="*/ 0 h 497"/>
                      <a:gd name="T28" fmla="*/ 118 w 510"/>
                      <a:gd name="T29" fmla="*/ 0 h 497"/>
                      <a:gd name="T30" fmla="*/ 109 w 510"/>
                      <a:gd name="T31" fmla="*/ 0 h 497"/>
                      <a:gd name="T32" fmla="*/ 98 w 510"/>
                      <a:gd name="T33" fmla="*/ 0 h 497"/>
                      <a:gd name="T34" fmla="*/ 87 w 510"/>
                      <a:gd name="T35" fmla="*/ 0 h 497"/>
                      <a:gd name="T36" fmla="*/ 77 w 510"/>
                      <a:gd name="T37" fmla="*/ 0 h 497"/>
                      <a:gd name="T38" fmla="*/ 66 w 510"/>
                      <a:gd name="T39" fmla="*/ 0 h 497"/>
                      <a:gd name="T40" fmla="*/ 56 w 510"/>
                      <a:gd name="T41" fmla="*/ 0 h 497"/>
                      <a:gd name="T42" fmla="*/ 44 w 510"/>
                      <a:gd name="T43" fmla="*/ 0 h 497"/>
                      <a:gd name="T44" fmla="*/ 34 w 510"/>
                      <a:gd name="T45" fmla="*/ 0 h 497"/>
                      <a:gd name="T46" fmla="*/ 23 w 510"/>
                      <a:gd name="T47" fmla="*/ 0 h 497"/>
                      <a:gd name="T48" fmla="*/ 11 w 510"/>
                      <a:gd name="T49" fmla="*/ 0 h 497"/>
                      <a:gd name="T50" fmla="*/ 0 w 510"/>
                      <a:gd name="T51" fmla="*/ 0 h 497"/>
                      <a:gd name="T52" fmla="*/ 4 w 510"/>
                      <a:gd name="T53" fmla="*/ 0 h 497"/>
                      <a:gd name="T54" fmla="*/ 7 w 510"/>
                      <a:gd name="T55" fmla="*/ 0 h 497"/>
                      <a:gd name="T56" fmla="*/ 10 w 510"/>
                      <a:gd name="T57" fmla="*/ 0 h 497"/>
                      <a:gd name="T58" fmla="*/ 13 w 510"/>
                      <a:gd name="T59" fmla="*/ 1 h 497"/>
                      <a:gd name="T60" fmla="*/ 15 w 510"/>
                      <a:gd name="T61" fmla="*/ 1 h 497"/>
                      <a:gd name="T62" fmla="*/ 17 w 510"/>
                      <a:gd name="T63" fmla="*/ 1 h 497"/>
                      <a:gd name="T64" fmla="*/ 18 w 510"/>
                      <a:gd name="T65" fmla="*/ 1 h 497"/>
                      <a:gd name="T66" fmla="*/ 19 w 510"/>
                      <a:gd name="T67" fmla="*/ 1 h 497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510"/>
                      <a:gd name="T103" fmla="*/ 0 h 497"/>
                      <a:gd name="T104" fmla="*/ 510 w 510"/>
                      <a:gd name="T105" fmla="*/ 497 h 497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510" h="497">
                        <a:moveTo>
                          <a:pt x="39" y="497"/>
                        </a:moveTo>
                        <a:lnTo>
                          <a:pt x="510" y="497"/>
                        </a:lnTo>
                        <a:lnTo>
                          <a:pt x="504" y="429"/>
                        </a:lnTo>
                        <a:lnTo>
                          <a:pt x="494" y="362"/>
                        </a:lnTo>
                        <a:lnTo>
                          <a:pt x="480" y="298"/>
                        </a:lnTo>
                        <a:lnTo>
                          <a:pt x="462" y="234"/>
                        </a:lnTo>
                        <a:lnTo>
                          <a:pt x="441" y="172"/>
                        </a:lnTo>
                        <a:lnTo>
                          <a:pt x="417" y="113"/>
                        </a:lnTo>
                        <a:lnTo>
                          <a:pt x="388" y="55"/>
                        </a:lnTo>
                        <a:lnTo>
                          <a:pt x="357" y="0"/>
                        </a:lnTo>
                        <a:lnTo>
                          <a:pt x="336" y="5"/>
                        </a:lnTo>
                        <a:lnTo>
                          <a:pt x="314" y="11"/>
                        </a:lnTo>
                        <a:lnTo>
                          <a:pt x="294" y="16"/>
                        </a:lnTo>
                        <a:lnTo>
                          <a:pt x="272" y="21"/>
                        </a:lnTo>
                        <a:lnTo>
                          <a:pt x="250" y="26"/>
                        </a:lnTo>
                        <a:lnTo>
                          <a:pt x="227" y="31"/>
                        </a:lnTo>
                        <a:lnTo>
                          <a:pt x="205" y="34"/>
                        </a:lnTo>
                        <a:lnTo>
                          <a:pt x="183" y="39"/>
                        </a:lnTo>
                        <a:lnTo>
                          <a:pt x="161" y="43"/>
                        </a:lnTo>
                        <a:lnTo>
                          <a:pt x="138" y="47"/>
                        </a:lnTo>
                        <a:lnTo>
                          <a:pt x="115" y="50"/>
                        </a:lnTo>
                        <a:lnTo>
                          <a:pt x="93" y="54"/>
                        </a:lnTo>
                        <a:lnTo>
                          <a:pt x="70" y="58"/>
                        </a:lnTo>
                        <a:lnTo>
                          <a:pt x="47" y="62"/>
                        </a:lnTo>
                        <a:lnTo>
                          <a:pt x="23" y="65"/>
                        </a:lnTo>
                        <a:lnTo>
                          <a:pt x="0" y="68"/>
                        </a:lnTo>
                        <a:lnTo>
                          <a:pt x="7" y="119"/>
                        </a:lnTo>
                        <a:lnTo>
                          <a:pt x="15" y="172"/>
                        </a:lnTo>
                        <a:lnTo>
                          <a:pt x="22" y="225"/>
                        </a:lnTo>
                        <a:lnTo>
                          <a:pt x="27" y="278"/>
                        </a:lnTo>
                        <a:lnTo>
                          <a:pt x="32" y="333"/>
                        </a:lnTo>
                        <a:lnTo>
                          <a:pt x="35" y="387"/>
                        </a:lnTo>
                        <a:lnTo>
                          <a:pt x="37" y="441"/>
                        </a:lnTo>
                        <a:lnTo>
                          <a:pt x="39" y="497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3" name="Freeform 22"/>
                  <p:cNvSpPr>
                    <a:spLocks/>
                  </p:cNvSpPr>
                  <p:nvPr/>
                </p:nvSpPr>
                <p:spPr bwMode="auto">
                  <a:xfrm>
                    <a:off x="3076" y="1800"/>
                    <a:ext cx="378" cy="131"/>
                  </a:xfrm>
                  <a:custGeom>
                    <a:avLst/>
                    <a:gdLst>
                      <a:gd name="T0" fmla="*/ 200 w 429"/>
                      <a:gd name="T1" fmla="*/ 1 h 364"/>
                      <a:gd name="T2" fmla="*/ 191 w 429"/>
                      <a:gd name="T3" fmla="*/ 1 h 364"/>
                      <a:gd name="T4" fmla="*/ 180 w 429"/>
                      <a:gd name="T5" fmla="*/ 0 h 364"/>
                      <a:gd name="T6" fmla="*/ 170 w 429"/>
                      <a:gd name="T7" fmla="*/ 0 h 364"/>
                      <a:gd name="T8" fmla="*/ 159 w 429"/>
                      <a:gd name="T9" fmla="*/ 0 h 364"/>
                      <a:gd name="T10" fmla="*/ 147 w 429"/>
                      <a:gd name="T11" fmla="*/ 0 h 364"/>
                      <a:gd name="T12" fmla="*/ 134 w 429"/>
                      <a:gd name="T13" fmla="*/ 0 h 364"/>
                      <a:gd name="T14" fmla="*/ 122 w 429"/>
                      <a:gd name="T15" fmla="*/ 0 h 364"/>
                      <a:gd name="T16" fmla="*/ 108 w 429"/>
                      <a:gd name="T17" fmla="*/ 0 h 364"/>
                      <a:gd name="T18" fmla="*/ 96 w 429"/>
                      <a:gd name="T19" fmla="*/ 0 h 364"/>
                      <a:gd name="T20" fmla="*/ 83 w 429"/>
                      <a:gd name="T21" fmla="*/ 0 h 364"/>
                      <a:gd name="T22" fmla="*/ 69 w 429"/>
                      <a:gd name="T23" fmla="*/ 0 h 364"/>
                      <a:gd name="T24" fmla="*/ 56 w 429"/>
                      <a:gd name="T25" fmla="*/ 0 h 364"/>
                      <a:gd name="T26" fmla="*/ 42 w 429"/>
                      <a:gd name="T27" fmla="*/ 0 h 364"/>
                      <a:gd name="T28" fmla="*/ 29 w 429"/>
                      <a:gd name="T29" fmla="*/ 0 h 364"/>
                      <a:gd name="T30" fmla="*/ 14 w 429"/>
                      <a:gd name="T31" fmla="*/ 0 h 364"/>
                      <a:gd name="T32" fmla="*/ 0 w 429"/>
                      <a:gd name="T33" fmla="*/ 0 h 364"/>
                      <a:gd name="T34" fmla="*/ 9 w 429"/>
                      <a:gd name="T35" fmla="*/ 0 h 364"/>
                      <a:gd name="T36" fmla="*/ 17 w 429"/>
                      <a:gd name="T37" fmla="*/ 0 h 364"/>
                      <a:gd name="T38" fmla="*/ 26 w 429"/>
                      <a:gd name="T39" fmla="*/ 0 h 364"/>
                      <a:gd name="T40" fmla="*/ 33 w 429"/>
                      <a:gd name="T41" fmla="*/ 0 h 364"/>
                      <a:gd name="T42" fmla="*/ 42 w 429"/>
                      <a:gd name="T43" fmla="*/ 0 h 364"/>
                      <a:gd name="T44" fmla="*/ 49 w 429"/>
                      <a:gd name="T45" fmla="*/ 0 h 364"/>
                      <a:gd name="T46" fmla="*/ 56 w 429"/>
                      <a:gd name="T47" fmla="*/ 1 h 364"/>
                      <a:gd name="T48" fmla="*/ 61 w 429"/>
                      <a:gd name="T49" fmla="*/ 1 h 364"/>
                      <a:gd name="T50" fmla="*/ 70 w 429"/>
                      <a:gd name="T51" fmla="*/ 1 h 364"/>
                      <a:gd name="T52" fmla="*/ 79 w 429"/>
                      <a:gd name="T53" fmla="*/ 1 h 364"/>
                      <a:gd name="T54" fmla="*/ 89 w 429"/>
                      <a:gd name="T55" fmla="*/ 1 h 364"/>
                      <a:gd name="T56" fmla="*/ 97 w 429"/>
                      <a:gd name="T57" fmla="*/ 1 h 364"/>
                      <a:gd name="T58" fmla="*/ 107 w 429"/>
                      <a:gd name="T59" fmla="*/ 1 h 364"/>
                      <a:gd name="T60" fmla="*/ 115 w 429"/>
                      <a:gd name="T61" fmla="*/ 1 h 364"/>
                      <a:gd name="T62" fmla="*/ 123 w 429"/>
                      <a:gd name="T63" fmla="*/ 1 h 364"/>
                      <a:gd name="T64" fmla="*/ 133 w 429"/>
                      <a:gd name="T65" fmla="*/ 1 h 364"/>
                      <a:gd name="T66" fmla="*/ 141 w 429"/>
                      <a:gd name="T67" fmla="*/ 1 h 364"/>
                      <a:gd name="T68" fmla="*/ 151 w 429"/>
                      <a:gd name="T69" fmla="*/ 1 h 364"/>
                      <a:gd name="T70" fmla="*/ 159 w 429"/>
                      <a:gd name="T71" fmla="*/ 1 h 364"/>
                      <a:gd name="T72" fmla="*/ 167 w 429"/>
                      <a:gd name="T73" fmla="*/ 1 h 364"/>
                      <a:gd name="T74" fmla="*/ 175 w 429"/>
                      <a:gd name="T75" fmla="*/ 1 h 364"/>
                      <a:gd name="T76" fmla="*/ 185 w 429"/>
                      <a:gd name="T77" fmla="*/ 1 h 364"/>
                      <a:gd name="T78" fmla="*/ 193 w 429"/>
                      <a:gd name="T79" fmla="*/ 1 h 364"/>
                      <a:gd name="T80" fmla="*/ 200 w 429"/>
                      <a:gd name="T81" fmla="*/ 1 h 364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429"/>
                      <a:gd name="T124" fmla="*/ 0 h 364"/>
                      <a:gd name="T125" fmla="*/ 429 w 429"/>
                      <a:gd name="T126" fmla="*/ 364 h 364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429" h="364">
                        <a:moveTo>
                          <a:pt x="429" y="312"/>
                        </a:moveTo>
                        <a:lnTo>
                          <a:pt x="409" y="286"/>
                        </a:lnTo>
                        <a:lnTo>
                          <a:pt x="385" y="262"/>
                        </a:lnTo>
                        <a:lnTo>
                          <a:pt x="362" y="237"/>
                        </a:lnTo>
                        <a:lnTo>
                          <a:pt x="338" y="214"/>
                        </a:lnTo>
                        <a:lnTo>
                          <a:pt x="313" y="190"/>
                        </a:lnTo>
                        <a:lnTo>
                          <a:pt x="287" y="168"/>
                        </a:lnTo>
                        <a:lnTo>
                          <a:pt x="261" y="146"/>
                        </a:lnTo>
                        <a:lnTo>
                          <a:pt x="233" y="125"/>
                        </a:lnTo>
                        <a:lnTo>
                          <a:pt x="206" y="106"/>
                        </a:lnTo>
                        <a:lnTo>
                          <a:pt x="177" y="86"/>
                        </a:lnTo>
                        <a:lnTo>
                          <a:pt x="149" y="69"/>
                        </a:lnTo>
                        <a:lnTo>
                          <a:pt x="120" y="52"/>
                        </a:lnTo>
                        <a:lnTo>
                          <a:pt x="90" y="37"/>
                        </a:lnTo>
                        <a:lnTo>
                          <a:pt x="61" y="23"/>
                        </a:lnTo>
                        <a:lnTo>
                          <a:pt x="30" y="11"/>
                        </a:lnTo>
                        <a:lnTo>
                          <a:pt x="0" y="0"/>
                        </a:lnTo>
                        <a:lnTo>
                          <a:pt x="19" y="37"/>
                        </a:lnTo>
                        <a:lnTo>
                          <a:pt x="36" y="77"/>
                        </a:lnTo>
                        <a:lnTo>
                          <a:pt x="55" y="122"/>
                        </a:lnTo>
                        <a:lnTo>
                          <a:pt x="73" y="168"/>
                        </a:lnTo>
                        <a:lnTo>
                          <a:pt x="89" y="216"/>
                        </a:lnTo>
                        <a:lnTo>
                          <a:pt x="105" y="265"/>
                        </a:lnTo>
                        <a:lnTo>
                          <a:pt x="119" y="315"/>
                        </a:lnTo>
                        <a:lnTo>
                          <a:pt x="131" y="364"/>
                        </a:lnTo>
                        <a:lnTo>
                          <a:pt x="151" y="361"/>
                        </a:lnTo>
                        <a:lnTo>
                          <a:pt x="170" y="359"/>
                        </a:lnTo>
                        <a:lnTo>
                          <a:pt x="189" y="356"/>
                        </a:lnTo>
                        <a:lnTo>
                          <a:pt x="208" y="354"/>
                        </a:lnTo>
                        <a:lnTo>
                          <a:pt x="228" y="350"/>
                        </a:lnTo>
                        <a:lnTo>
                          <a:pt x="247" y="348"/>
                        </a:lnTo>
                        <a:lnTo>
                          <a:pt x="265" y="345"/>
                        </a:lnTo>
                        <a:lnTo>
                          <a:pt x="284" y="342"/>
                        </a:lnTo>
                        <a:lnTo>
                          <a:pt x="303" y="338"/>
                        </a:lnTo>
                        <a:lnTo>
                          <a:pt x="322" y="335"/>
                        </a:lnTo>
                        <a:lnTo>
                          <a:pt x="339" y="332"/>
                        </a:lnTo>
                        <a:lnTo>
                          <a:pt x="358" y="328"/>
                        </a:lnTo>
                        <a:lnTo>
                          <a:pt x="375" y="324"/>
                        </a:lnTo>
                        <a:lnTo>
                          <a:pt x="394" y="321"/>
                        </a:lnTo>
                        <a:lnTo>
                          <a:pt x="412" y="316"/>
                        </a:lnTo>
                        <a:lnTo>
                          <a:pt x="429" y="312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4" name="Freeform 23"/>
                  <p:cNvSpPr>
                    <a:spLocks/>
                  </p:cNvSpPr>
                  <p:nvPr/>
                </p:nvSpPr>
                <p:spPr bwMode="auto">
                  <a:xfrm>
                    <a:off x="3069" y="2389"/>
                    <a:ext cx="388" cy="135"/>
                  </a:xfrm>
                  <a:custGeom>
                    <a:avLst/>
                    <a:gdLst>
                      <a:gd name="T0" fmla="*/ 0 w 441"/>
                      <a:gd name="T1" fmla="*/ 1 h 376"/>
                      <a:gd name="T2" fmla="*/ 14 w 441"/>
                      <a:gd name="T3" fmla="*/ 1 h 376"/>
                      <a:gd name="T4" fmla="*/ 29 w 441"/>
                      <a:gd name="T5" fmla="*/ 1 h 376"/>
                      <a:gd name="T6" fmla="*/ 42 w 441"/>
                      <a:gd name="T7" fmla="*/ 1 h 376"/>
                      <a:gd name="T8" fmla="*/ 56 w 441"/>
                      <a:gd name="T9" fmla="*/ 1 h 376"/>
                      <a:gd name="T10" fmla="*/ 71 w 441"/>
                      <a:gd name="T11" fmla="*/ 1 h 376"/>
                      <a:gd name="T12" fmla="*/ 84 w 441"/>
                      <a:gd name="T13" fmla="*/ 1 h 376"/>
                      <a:gd name="T14" fmla="*/ 99 w 441"/>
                      <a:gd name="T15" fmla="*/ 0 h 376"/>
                      <a:gd name="T16" fmla="*/ 111 w 441"/>
                      <a:gd name="T17" fmla="*/ 0 h 376"/>
                      <a:gd name="T18" fmla="*/ 125 w 441"/>
                      <a:gd name="T19" fmla="*/ 0 h 376"/>
                      <a:gd name="T20" fmla="*/ 137 w 441"/>
                      <a:gd name="T21" fmla="*/ 0 h 376"/>
                      <a:gd name="T22" fmla="*/ 150 w 441"/>
                      <a:gd name="T23" fmla="*/ 0 h 376"/>
                      <a:gd name="T24" fmla="*/ 162 w 441"/>
                      <a:gd name="T25" fmla="*/ 0 h 376"/>
                      <a:gd name="T26" fmla="*/ 172 w 441"/>
                      <a:gd name="T27" fmla="*/ 0 h 376"/>
                      <a:gd name="T28" fmla="*/ 184 w 441"/>
                      <a:gd name="T29" fmla="*/ 0 h 376"/>
                      <a:gd name="T30" fmla="*/ 195 w 441"/>
                      <a:gd name="T31" fmla="*/ 0 h 376"/>
                      <a:gd name="T32" fmla="*/ 204 w 441"/>
                      <a:gd name="T33" fmla="*/ 0 h 376"/>
                      <a:gd name="T34" fmla="*/ 196 w 441"/>
                      <a:gd name="T35" fmla="*/ 0 h 376"/>
                      <a:gd name="T36" fmla="*/ 188 w 441"/>
                      <a:gd name="T37" fmla="*/ 0 h 376"/>
                      <a:gd name="T38" fmla="*/ 179 w 441"/>
                      <a:gd name="T39" fmla="*/ 0 h 376"/>
                      <a:gd name="T40" fmla="*/ 172 w 441"/>
                      <a:gd name="T41" fmla="*/ 0 h 376"/>
                      <a:gd name="T42" fmla="*/ 163 w 441"/>
                      <a:gd name="T43" fmla="*/ 0 h 376"/>
                      <a:gd name="T44" fmla="*/ 154 w 441"/>
                      <a:gd name="T45" fmla="*/ 0 h 376"/>
                      <a:gd name="T46" fmla="*/ 145 w 441"/>
                      <a:gd name="T47" fmla="*/ 0 h 376"/>
                      <a:gd name="T48" fmla="*/ 137 w 441"/>
                      <a:gd name="T49" fmla="*/ 0 h 376"/>
                      <a:gd name="T50" fmla="*/ 128 w 441"/>
                      <a:gd name="T51" fmla="*/ 0 h 376"/>
                      <a:gd name="T52" fmla="*/ 119 w 441"/>
                      <a:gd name="T53" fmla="*/ 0 h 376"/>
                      <a:gd name="T54" fmla="*/ 111 w 441"/>
                      <a:gd name="T55" fmla="*/ 0 h 376"/>
                      <a:gd name="T56" fmla="*/ 101 w 441"/>
                      <a:gd name="T57" fmla="*/ 0 h 376"/>
                      <a:gd name="T58" fmla="*/ 93 w 441"/>
                      <a:gd name="T59" fmla="*/ 0 h 376"/>
                      <a:gd name="T60" fmla="*/ 83 w 441"/>
                      <a:gd name="T61" fmla="*/ 0 h 376"/>
                      <a:gd name="T62" fmla="*/ 75 w 441"/>
                      <a:gd name="T63" fmla="*/ 0 h 376"/>
                      <a:gd name="T64" fmla="*/ 65 w 441"/>
                      <a:gd name="T65" fmla="*/ 0 h 376"/>
                      <a:gd name="T66" fmla="*/ 60 w 441"/>
                      <a:gd name="T67" fmla="*/ 0 h 376"/>
                      <a:gd name="T68" fmla="*/ 53 w 441"/>
                      <a:gd name="T69" fmla="*/ 0 h 376"/>
                      <a:gd name="T70" fmla="*/ 44 w 441"/>
                      <a:gd name="T71" fmla="*/ 0 h 376"/>
                      <a:gd name="T72" fmla="*/ 37 w 441"/>
                      <a:gd name="T73" fmla="*/ 0 h 376"/>
                      <a:gd name="T74" fmla="*/ 27 w 441"/>
                      <a:gd name="T75" fmla="*/ 0 h 376"/>
                      <a:gd name="T76" fmla="*/ 18 w 441"/>
                      <a:gd name="T77" fmla="*/ 1 h 376"/>
                      <a:gd name="T78" fmla="*/ 9 w 441"/>
                      <a:gd name="T79" fmla="*/ 1 h 376"/>
                      <a:gd name="T80" fmla="*/ 0 w 441"/>
                      <a:gd name="T81" fmla="*/ 1 h 37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441"/>
                      <a:gd name="T124" fmla="*/ 0 h 376"/>
                      <a:gd name="T125" fmla="*/ 441 w 441"/>
                      <a:gd name="T126" fmla="*/ 376 h 376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441" h="376">
                        <a:moveTo>
                          <a:pt x="0" y="376"/>
                        </a:moveTo>
                        <a:lnTo>
                          <a:pt x="31" y="365"/>
                        </a:lnTo>
                        <a:lnTo>
                          <a:pt x="61" y="352"/>
                        </a:lnTo>
                        <a:lnTo>
                          <a:pt x="92" y="338"/>
                        </a:lnTo>
                        <a:lnTo>
                          <a:pt x="122" y="322"/>
                        </a:lnTo>
                        <a:lnTo>
                          <a:pt x="152" y="305"/>
                        </a:lnTo>
                        <a:lnTo>
                          <a:pt x="182" y="286"/>
                        </a:lnTo>
                        <a:lnTo>
                          <a:pt x="211" y="266"/>
                        </a:lnTo>
                        <a:lnTo>
                          <a:pt x="239" y="246"/>
                        </a:lnTo>
                        <a:lnTo>
                          <a:pt x="268" y="223"/>
                        </a:lnTo>
                        <a:lnTo>
                          <a:pt x="296" y="200"/>
                        </a:lnTo>
                        <a:lnTo>
                          <a:pt x="322" y="177"/>
                        </a:lnTo>
                        <a:lnTo>
                          <a:pt x="348" y="153"/>
                        </a:lnTo>
                        <a:lnTo>
                          <a:pt x="373" y="129"/>
                        </a:lnTo>
                        <a:lnTo>
                          <a:pt x="397" y="103"/>
                        </a:lnTo>
                        <a:lnTo>
                          <a:pt x="419" y="78"/>
                        </a:lnTo>
                        <a:lnTo>
                          <a:pt x="441" y="52"/>
                        </a:lnTo>
                        <a:lnTo>
                          <a:pt x="423" y="49"/>
                        </a:lnTo>
                        <a:lnTo>
                          <a:pt x="406" y="44"/>
                        </a:lnTo>
                        <a:lnTo>
                          <a:pt x="387" y="40"/>
                        </a:lnTo>
                        <a:lnTo>
                          <a:pt x="369" y="37"/>
                        </a:lnTo>
                        <a:lnTo>
                          <a:pt x="351" y="33"/>
                        </a:lnTo>
                        <a:lnTo>
                          <a:pt x="332" y="29"/>
                        </a:lnTo>
                        <a:lnTo>
                          <a:pt x="313" y="27"/>
                        </a:lnTo>
                        <a:lnTo>
                          <a:pt x="294" y="23"/>
                        </a:lnTo>
                        <a:lnTo>
                          <a:pt x="276" y="19"/>
                        </a:lnTo>
                        <a:lnTo>
                          <a:pt x="257" y="17"/>
                        </a:lnTo>
                        <a:lnTo>
                          <a:pt x="238" y="13"/>
                        </a:lnTo>
                        <a:lnTo>
                          <a:pt x="218" y="11"/>
                        </a:lnTo>
                        <a:lnTo>
                          <a:pt x="200" y="8"/>
                        </a:lnTo>
                        <a:lnTo>
                          <a:pt x="180" y="5"/>
                        </a:lnTo>
                        <a:lnTo>
                          <a:pt x="161" y="2"/>
                        </a:lnTo>
                        <a:lnTo>
                          <a:pt x="141" y="0"/>
                        </a:lnTo>
                        <a:lnTo>
                          <a:pt x="129" y="50"/>
                        </a:lnTo>
                        <a:lnTo>
                          <a:pt x="114" y="100"/>
                        </a:lnTo>
                        <a:lnTo>
                          <a:pt x="96" y="152"/>
                        </a:lnTo>
                        <a:lnTo>
                          <a:pt x="78" y="201"/>
                        </a:lnTo>
                        <a:lnTo>
                          <a:pt x="59" y="250"/>
                        </a:lnTo>
                        <a:lnTo>
                          <a:pt x="39" y="296"/>
                        </a:lnTo>
                        <a:lnTo>
                          <a:pt x="19" y="338"/>
                        </a:lnTo>
                        <a:lnTo>
                          <a:pt x="0" y="376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5" name="Freeform 24"/>
                  <p:cNvSpPr>
                    <a:spLocks/>
                  </p:cNvSpPr>
                  <p:nvPr/>
                </p:nvSpPr>
                <p:spPr bwMode="auto">
                  <a:xfrm>
                    <a:off x="3217" y="2186"/>
                    <a:ext cx="449" cy="178"/>
                  </a:xfrm>
                  <a:custGeom>
                    <a:avLst/>
                    <a:gdLst>
                      <a:gd name="T0" fmla="*/ 18 w 508"/>
                      <a:gd name="T1" fmla="*/ 0 h 497"/>
                      <a:gd name="T2" fmla="*/ 17 w 508"/>
                      <a:gd name="T3" fmla="*/ 0 h 497"/>
                      <a:gd name="T4" fmla="*/ 16 w 508"/>
                      <a:gd name="T5" fmla="*/ 0 h 497"/>
                      <a:gd name="T6" fmla="*/ 15 w 508"/>
                      <a:gd name="T7" fmla="*/ 0 h 497"/>
                      <a:gd name="T8" fmla="*/ 11 w 508"/>
                      <a:gd name="T9" fmla="*/ 0 h 497"/>
                      <a:gd name="T10" fmla="*/ 10 w 508"/>
                      <a:gd name="T11" fmla="*/ 1 h 497"/>
                      <a:gd name="T12" fmla="*/ 7 w 508"/>
                      <a:gd name="T13" fmla="*/ 1 h 497"/>
                      <a:gd name="T14" fmla="*/ 4 w 508"/>
                      <a:gd name="T15" fmla="*/ 1 h 497"/>
                      <a:gd name="T16" fmla="*/ 0 w 508"/>
                      <a:gd name="T17" fmla="*/ 1 h 497"/>
                      <a:gd name="T18" fmla="*/ 11 w 508"/>
                      <a:gd name="T19" fmla="*/ 1 h 497"/>
                      <a:gd name="T20" fmla="*/ 23 w 508"/>
                      <a:gd name="T21" fmla="*/ 1 h 497"/>
                      <a:gd name="T22" fmla="*/ 34 w 508"/>
                      <a:gd name="T23" fmla="*/ 1 h 497"/>
                      <a:gd name="T24" fmla="*/ 44 w 508"/>
                      <a:gd name="T25" fmla="*/ 1 h 497"/>
                      <a:gd name="T26" fmla="*/ 56 w 508"/>
                      <a:gd name="T27" fmla="*/ 1 h 497"/>
                      <a:gd name="T28" fmla="*/ 66 w 508"/>
                      <a:gd name="T29" fmla="*/ 1 h 497"/>
                      <a:gd name="T30" fmla="*/ 77 w 508"/>
                      <a:gd name="T31" fmla="*/ 1 h 497"/>
                      <a:gd name="T32" fmla="*/ 88 w 508"/>
                      <a:gd name="T33" fmla="*/ 1 h 497"/>
                      <a:gd name="T34" fmla="*/ 98 w 508"/>
                      <a:gd name="T35" fmla="*/ 1 h 497"/>
                      <a:gd name="T36" fmla="*/ 110 w 508"/>
                      <a:gd name="T37" fmla="*/ 1 h 497"/>
                      <a:gd name="T38" fmla="*/ 119 w 508"/>
                      <a:gd name="T39" fmla="*/ 1 h 497"/>
                      <a:gd name="T40" fmla="*/ 130 w 508"/>
                      <a:gd name="T41" fmla="*/ 1 h 497"/>
                      <a:gd name="T42" fmla="*/ 141 w 508"/>
                      <a:gd name="T43" fmla="*/ 1 h 497"/>
                      <a:gd name="T44" fmla="*/ 151 w 508"/>
                      <a:gd name="T45" fmla="*/ 1 h 497"/>
                      <a:gd name="T46" fmla="*/ 161 w 508"/>
                      <a:gd name="T47" fmla="*/ 1 h 497"/>
                      <a:gd name="T48" fmla="*/ 171 w 508"/>
                      <a:gd name="T49" fmla="*/ 1 h 497"/>
                      <a:gd name="T50" fmla="*/ 186 w 508"/>
                      <a:gd name="T51" fmla="*/ 1 h 497"/>
                      <a:gd name="T52" fmla="*/ 199 w 508"/>
                      <a:gd name="T53" fmla="*/ 1 h 497"/>
                      <a:gd name="T54" fmla="*/ 211 w 508"/>
                      <a:gd name="T55" fmla="*/ 1 h 497"/>
                      <a:gd name="T56" fmla="*/ 220 w 508"/>
                      <a:gd name="T57" fmla="*/ 0 h 497"/>
                      <a:gd name="T58" fmla="*/ 229 w 508"/>
                      <a:gd name="T59" fmla="*/ 0 h 497"/>
                      <a:gd name="T60" fmla="*/ 235 w 508"/>
                      <a:gd name="T61" fmla="*/ 0 h 497"/>
                      <a:gd name="T62" fmla="*/ 239 w 508"/>
                      <a:gd name="T63" fmla="*/ 0 h 497"/>
                      <a:gd name="T64" fmla="*/ 242 w 508"/>
                      <a:gd name="T65" fmla="*/ 0 h 497"/>
                      <a:gd name="T66" fmla="*/ 18 w 508"/>
                      <a:gd name="T67" fmla="*/ 0 h 497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508"/>
                      <a:gd name="T103" fmla="*/ 0 h 497"/>
                      <a:gd name="T104" fmla="*/ 508 w 508"/>
                      <a:gd name="T105" fmla="*/ 497 h 497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508" h="497">
                        <a:moveTo>
                          <a:pt x="37" y="0"/>
                        </a:moveTo>
                        <a:lnTo>
                          <a:pt x="35" y="54"/>
                        </a:lnTo>
                        <a:lnTo>
                          <a:pt x="33" y="109"/>
                        </a:lnTo>
                        <a:lnTo>
                          <a:pt x="30" y="163"/>
                        </a:lnTo>
                        <a:lnTo>
                          <a:pt x="25" y="217"/>
                        </a:lnTo>
                        <a:lnTo>
                          <a:pt x="21" y="270"/>
                        </a:lnTo>
                        <a:lnTo>
                          <a:pt x="14" y="323"/>
                        </a:lnTo>
                        <a:lnTo>
                          <a:pt x="7" y="376"/>
                        </a:lnTo>
                        <a:lnTo>
                          <a:pt x="0" y="428"/>
                        </a:lnTo>
                        <a:lnTo>
                          <a:pt x="23" y="431"/>
                        </a:lnTo>
                        <a:lnTo>
                          <a:pt x="47" y="434"/>
                        </a:lnTo>
                        <a:lnTo>
                          <a:pt x="70" y="438"/>
                        </a:lnTo>
                        <a:lnTo>
                          <a:pt x="93" y="441"/>
                        </a:lnTo>
                        <a:lnTo>
                          <a:pt x="116" y="445"/>
                        </a:lnTo>
                        <a:lnTo>
                          <a:pt x="139" y="449"/>
                        </a:lnTo>
                        <a:lnTo>
                          <a:pt x="162" y="452"/>
                        </a:lnTo>
                        <a:lnTo>
                          <a:pt x="185" y="457"/>
                        </a:lnTo>
                        <a:lnTo>
                          <a:pt x="207" y="461"/>
                        </a:lnTo>
                        <a:lnTo>
                          <a:pt x="229" y="466"/>
                        </a:lnTo>
                        <a:lnTo>
                          <a:pt x="251" y="471"/>
                        </a:lnTo>
                        <a:lnTo>
                          <a:pt x="273" y="476"/>
                        </a:lnTo>
                        <a:lnTo>
                          <a:pt x="295" y="481"/>
                        </a:lnTo>
                        <a:lnTo>
                          <a:pt x="316" y="485"/>
                        </a:lnTo>
                        <a:lnTo>
                          <a:pt x="338" y="492"/>
                        </a:lnTo>
                        <a:lnTo>
                          <a:pt x="359" y="497"/>
                        </a:lnTo>
                        <a:lnTo>
                          <a:pt x="390" y="441"/>
                        </a:lnTo>
                        <a:lnTo>
                          <a:pt x="417" y="383"/>
                        </a:lnTo>
                        <a:lnTo>
                          <a:pt x="441" y="324"/>
                        </a:lnTo>
                        <a:lnTo>
                          <a:pt x="462" y="263"/>
                        </a:lnTo>
                        <a:lnTo>
                          <a:pt x="479" y="199"/>
                        </a:lnTo>
                        <a:lnTo>
                          <a:pt x="493" y="135"/>
                        </a:lnTo>
                        <a:lnTo>
                          <a:pt x="502" y="68"/>
                        </a:lnTo>
                        <a:lnTo>
                          <a:pt x="508" y="0"/>
                        </a:lnTo>
                        <a:lnTo>
                          <a:pt x="37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6" name="Freeform 25"/>
                  <p:cNvSpPr>
                    <a:spLocks/>
                  </p:cNvSpPr>
                  <p:nvPr/>
                </p:nvSpPr>
                <p:spPr bwMode="auto">
                  <a:xfrm rot="418631">
                    <a:off x="2371" y="2544"/>
                    <a:ext cx="1171" cy="158"/>
                  </a:xfrm>
                  <a:custGeom>
                    <a:avLst/>
                    <a:gdLst>
                      <a:gd name="T0" fmla="*/ 0 w 2835"/>
                      <a:gd name="T1" fmla="*/ 0 h 703"/>
                      <a:gd name="T2" fmla="*/ 2 w 2835"/>
                      <a:gd name="T3" fmla="*/ 0 h 703"/>
                      <a:gd name="T4" fmla="*/ 5 w 2835"/>
                      <a:gd name="T5" fmla="*/ 0 h 703"/>
                      <a:gd name="T6" fmla="*/ 7 w 2835"/>
                      <a:gd name="T7" fmla="*/ 0 h 703"/>
                      <a:gd name="T8" fmla="*/ 10 w 2835"/>
                      <a:gd name="T9" fmla="*/ 0 h 703"/>
                      <a:gd name="T10" fmla="*/ 12 w 2835"/>
                      <a:gd name="T11" fmla="*/ 0 h 703"/>
                      <a:gd name="T12" fmla="*/ 14 w 2835"/>
                      <a:gd name="T13" fmla="*/ 0 h 703"/>
                      <a:gd name="T14" fmla="*/ 14 w 2835"/>
                      <a:gd name="T15" fmla="*/ 0 h 703"/>
                      <a:gd name="T16" fmla="*/ 12 w 2835"/>
                      <a:gd name="T17" fmla="*/ 0 h 703"/>
                      <a:gd name="T18" fmla="*/ 9 w 2835"/>
                      <a:gd name="T19" fmla="*/ 0 h 703"/>
                      <a:gd name="T20" fmla="*/ 6 w 2835"/>
                      <a:gd name="T21" fmla="*/ 0 h 703"/>
                      <a:gd name="T22" fmla="*/ 4 w 2835"/>
                      <a:gd name="T23" fmla="*/ 0 h 703"/>
                      <a:gd name="T24" fmla="*/ 2 w 2835"/>
                      <a:gd name="T25" fmla="*/ 0 h 703"/>
                      <a:gd name="T26" fmla="*/ 1 w 2835"/>
                      <a:gd name="T27" fmla="*/ 0 h 703"/>
                      <a:gd name="T28" fmla="*/ 0 w 2835"/>
                      <a:gd name="T29" fmla="*/ 0 h 703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w 2835"/>
                      <a:gd name="T46" fmla="*/ 0 h 703"/>
                      <a:gd name="T47" fmla="*/ 2835 w 2835"/>
                      <a:gd name="T48" fmla="*/ 703 h 703"/>
                    </a:gdLst>
                    <a:ahLst/>
                    <a:cxnLst>
                      <a:cxn ang="T30">
                        <a:pos x="T0" y="T1"/>
                      </a:cxn>
                      <a:cxn ang="T31">
                        <a:pos x="T2" y="T3"/>
                      </a:cxn>
                      <a:cxn ang="T32">
                        <a:pos x="T4" y="T5"/>
                      </a:cxn>
                      <a:cxn ang="T33">
                        <a:pos x="T6" y="T7"/>
                      </a:cxn>
                      <a:cxn ang="T34">
                        <a:pos x="T8" y="T9"/>
                      </a:cxn>
                      <a:cxn ang="T35">
                        <a:pos x="T10" y="T11"/>
                      </a:cxn>
                      <a:cxn ang="T36">
                        <a:pos x="T12" y="T13"/>
                      </a:cxn>
                      <a:cxn ang="T37">
                        <a:pos x="T14" y="T15"/>
                      </a:cxn>
                      <a:cxn ang="T38">
                        <a:pos x="T16" y="T17"/>
                      </a:cxn>
                      <a:cxn ang="T39">
                        <a:pos x="T18" y="T19"/>
                      </a:cxn>
                      <a:cxn ang="T40">
                        <a:pos x="T20" y="T21"/>
                      </a:cxn>
                      <a:cxn ang="T41">
                        <a:pos x="T22" y="T23"/>
                      </a:cxn>
                      <a:cxn ang="T42">
                        <a:pos x="T24" y="T25"/>
                      </a:cxn>
                      <a:cxn ang="T43">
                        <a:pos x="T26" y="T27"/>
                      </a:cxn>
                      <a:cxn ang="T44">
                        <a:pos x="T28" y="T29"/>
                      </a:cxn>
                    </a:cxnLst>
                    <a:rect l="T45" t="T46" r="T47" b="T48"/>
                    <a:pathLst>
                      <a:path w="2835" h="703">
                        <a:moveTo>
                          <a:pt x="45" y="318"/>
                        </a:moveTo>
                        <a:cubicBezTo>
                          <a:pt x="90" y="288"/>
                          <a:pt x="264" y="144"/>
                          <a:pt x="408" y="91"/>
                        </a:cubicBezTo>
                        <a:cubicBezTo>
                          <a:pt x="552" y="38"/>
                          <a:pt x="741" y="0"/>
                          <a:pt x="907" y="0"/>
                        </a:cubicBezTo>
                        <a:cubicBezTo>
                          <a:pt x="1073" y="0"/>
                          <a:pt x="1232" y="38"/>
                          <a:pt x="1406" y="91"/>
                        </a:cubicBezTo>
                        <a:cubicBezTo>
                          <a:pt x="1580" y="144"/>
                          <a:pt x="1800" y="273"/>
                          <a:pt x="1951" y="318"/>
                        </a:cubicBezTo>
                        <a:cubicBezTo>
                          <a:pt x="2102" y="363"/>
                          <a:pt x="2177" y="401"/>
                          <a:pt x="2313" y="363"/>
                        </a:cubicBezTo>
                        <a:cubicBezTo>
                          <a:pt x="2449" y="325"/>
                          <a:pt x="2699" y="114"/>
                          <a:pt x="2767" y="91"/>
                        </a:cubicBezTo>
                        <a:cubicBezTo>
                          <a:pt x="2835" y="68"/>
                          <a:pt x="2790" y="136"/>
                          <a:pt x="2722" y="227"/>
                        </a:cubicBezTo>
                        <a:cubicBezTo>
                          <a:pt x="2654" y="318"/>
                          <a:pt x="2503" y="567"/>
                          <a:pt x="2359" y="635"/>
                        </a:cubicBezTo>
                        <a:cubicBezTo>
                          <a:pt x="2215" y="703"/>
                          <a:pt x="2049" y="688"/>
                          <a:pt x="1860" y="635"/>
                        </a:cubicBezTo>
                        <a:cubicBezTo>
                          <a:pt x="1671" y="582"/>
                          <a:pt x="1406" y="386"/>
                          <a:pt x="1225" y="318"/>
                        </a:cubicBezTo>
                        <a:cubicBezTo>
                          <a:pt x="1044" y="250"/>
                          <a:pt x="915" y="242"/>
                          <a:pt x="771" y="227"/>
                        </a:cubicBezTo>
                        <a:cubicBezTo>
                          <a:pt x="627" y="212"/>
                          <a:pt x="469" y="220"/>
                          <a:pt x="363" y="227"/>
                        </a:cubicBezTo>
                        <a:cubicBezTo>
                          <a:pt x="257" y="234"/>
                          <a:pt x="189" y="249"/>
                          <a:pt x="136" y="272"/>
                        </a:cubicBezTo>
                        <a:cubicBezTo>
                          <a:pt x="83" y="295"/>
                          <a:pt x="0" y="348"/>
                          <a:pt x="45" y="318"/>
                        </a:cubicBezTo>
                        <a:close/>
                      </a:path>
                    </a:pathLst>
                  </a:custGeom>
                  <a:solidFill>
                    <a:srgbClr val="000066"/>
                  </a:solidFill>
                  <a:ln w="9525">
                    <a:solidFill>
                      <a:srgbClr val="000066"/>
                    </a:solidFill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</p:grpSp>
            <p:sp>
              <p:nvSpPr>
                <p:cNvPr id="11" name="Freeform 29"/>
                <p:cNvSpPr>
                  <a:spLocks/>
                </p:cNvSpPr>
                <p:nvPr/>
              </p:nvSpPr>
              <p:spPr bwMode="auto">
                <a:xfrm>
                  <a:off x="2477" y="1526"/>
                  <a:ext cx="841" cy="1028"/>
                </a:xfrm>
                <a:custGeom>
                  <a:avLst/>
                  <a:gdLst>
                    <a:gd name="T0" fmla="*/ 0 w 1224"/>
                    <a:gd name="T1" fmla="*/ 43 h 1678"/>
                    <a:gd name="T2" fmla="*/ 52 w 1224"/>
                    <a:gd name="T3" fmla="*/ 70 h 1678"/>
                    <a:gd name="T4" fmla="*/ 129 w 1224"/>
                    <a:gd name="T5" fmla="*/ 0 h 1678"/>
                    <a:gd name="T6" fmla="*/ 52 w 1224"/>
                    <a:gd name="T7" fmla="*/ 89 h 1678"/>
                    <a:gd name="T8" fmla="*/ 0 w 1224"/>
                    <a:gd name="T9" fmla="*/ 43 h 16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24"/>
                    <a:gd name="T16" fmla="*/ 0 h 1678"/>
                    <a:gd name="T17" fmla="*/ 1224 w 1224"/>
                    <a:gd name="T18" fmla="*/ 1678 h 16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24" h="1678">
                      <a:moveTo>
                        <a:pt x="0" y="816"/>
                      </a:moveTo>
                      <a:lnTo>
                        <a:pt x="499" y="1315"/>
                      </a:lnTo>
                      <a:lnTo>
                        <a:pt x="1224" y="0"/>
                      </a:lnTo>
                      <a:lnTo>
                        <a:pt x="499" y="1678"/>
                      </a:lnTo>
                      <a:lnTo>
                        <a:pt x="0" y="816"/>
                      </a:lnTo>
                      <a:close/>
                    </a:path>
                  </a:pathLst>
                </a:custGeom>
                <a:solidFill>
                  <a:srgbClr val="CC3300"/>
                </a:solidFill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txBody>
                <a:bodyPr/>
                <a:lstStyle/>
                <a:p>
                  <a:pPr>
                    <a:defRPr/>
                  </a:pPr>
                  <a:endParaRPr lang="id-ID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612344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412776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Identifikasi</a:t>
            </a:r>
            <a:r>
              <a:rPr lang="en-US" dirty="0" smtClean="0"/>
              <a:t> </a:t>
            </a:r>
            <a:r>
              <a:rPr lang="en-US" dirty="0" err="1" smtClean="0"/>
              <a:t>Masalah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2276872"/>
            <a:ext cx="8229600" cy="4525963"/>
          </a:xfrm>
        </p:spPr>
        <p:txBody>
          <a:bodyPr/>
          <a:lstStyle/>
          <a:p>
            <a:r>
              <a:rPr lang="en-US" dirty="0" err="1" smtClean="0"/>
              <a:t>Disparitas</a:t>
            </a:r>
            <a:r>
              <a:rPr lang="en-US" dirty="0" smtClean="0"/>
              <a:t> </a:t>
            </a:r>
            <a:r>
              <a:rPr lang="en-US" dirty="0" err="1" smtClean="0"/>
              <a:t>mutu</a:t>
            </a:r>
            <a:r>
              <a:rPr lang="en-US" dirty="0" smtClean="0"/>
              <a:t> </a:t>
            </a:r>
            <a:r>
              <a:rPr lang="en-US" dirty="0" err="1" smtClean="0"/>
              <a:t>antar</a:t>
            </a:r>
            <a:r>
              <a:rPr lang="en-US" dirty="0" smtClean="0"/>
              <a:t> PT, </a:t>
            </a:r>
            <a:r>
              <a:rPr lang="en-US" dirty="0" err="1" smtClean="0"/>
              <a:t>wilayah</a:t>
            </a:r>
            <a:r>
              <a:rPr lang="en-US" dirty="0" smtClean="0"/>
              <a:t>/</a:t>
            </a:r>
            <a:r>
              <a:rPr lang="en-US" dirty="0" err="1" smtClean="0"/>
              <a:t>daerah</a:t>
            </a:r>
            <a:r>
              <a:rPr lang="en-US" dirty="0" smtClean="0"/>
              <a:t> </a:t>
            </a:r>
            <a:endParaRPr lang="en-US" dirty="0" smtClean="0"/>
          </a:p>
          <a:p>
            <a:pPr marL="347663" indent="-347663"/>
            <a:r>
              <a:rPr lang="en-US" dirty="0" err="1" smtClean="0"/>
              <a:t>Jangkauan</a:t>
            </a:r>
            <a:r>
              <a:rPr lang="en-US" dirty="0" smtClean="0"/>
              <a:t>/</a:t>
            </a:r>
            <a:r>
              <a:rPr lang="en-US" dirty="0" err="1" smtClean="0"/>
              <a:t>efektifitas</a:t>
            </a:r>
            <a:r>
              <a:rPr lang="en-US" dirty="0" smtClean="0"/>
              <a:t>  </a:t>
            </a:r>
            <a:r>
              <a:rPr lang="en-US" dirty="0" err="1" smtClean="0"/>
              <a:t>fasilitasi</a:t>
            </a:r>
            <a:r>
              <a:rPr lang="en-US" dirty="0" smtClean="0"/>
              <a:t>/</a:t>
            </a:r>
            <a:r>
              <a:rPr lang="en-US" dirty="0" err="1" smtClean="0"/>
              <a:t>pembinaan</a:t>
            </a:r>
            <a:r>
              <a:rPr lang="en-US" dirty="0" smtClean="0"/>
              <a:t> </a:t>
            </a:r>
            <a:r>
              <a:rPr lang="en-US" dirty="0" smtClean="0"/>
              <a:t>SPMI</a:t>
            </a:r>
          </a:p>
          <a:p>
            <a:pPr marL="349250" indent="-349250"/>
            <a:r>
              <a:rPr lang="en-US" dirty="0" smtClean="0"/>
              <a:t>Pembangunan </a:t>
            </a:r>
            <a:r>
              <a:rPr lang="en-US" dirty="0" err="1" smtClean="0"/>
              <a:t>budaya</a:t>
            </a:r>
            <a:r>
              <a:rPr lang="en-US" dirty="0" smtClean="0"/>
              <a:t> </a:t>
            </a:r>
            <a:r>
              <a:rPr lang="en-US" dirty="0" err="1" smtClean="0"/>
              <a:t>mutu</a:t>
            </a:r>
            <a:r>
              <a:rPr lang="en-US" dirty="0" smtClean="0"/>
              <a:t> yang internally driven  </a:t>
            </a:r>
          </a:p>
          <a:p>
            <a:r>
              <a:rPr lang="en-US" dirty="0" smtClean="0"/>
              <a:t>…</a:t>
            </a:r>
          </a:p>
          <a:p>
            <a:r>
              <a:rPr lang="en-US" dirty="0" smtClean="0"/>
              <a:t>…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-7933" y="-99392"/>
            <a:ext cx="9149618" cy="1205263"/>
            <a:chOff x="-7933" y="-183014"/>
            <a:chExt cx="9149618" cy="1205263"/>
          </a:xfrm>
        </p:grpSpPr>
        <p:sp>
          <p:nvSpPr>
            <p:cNvPr id="5" name="Rectangle 4"/>
            <p:cNvSpPr/>
            <p:nvPr/>
          </p:nvSpPr>
          <p:spPr>
            <a:xfrm>
              <a:off x="8379685" y="-99392"/>
              <a:ext cx="762000" cy="1001898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ectangle 5"/>
            <p:cNvSpPr/>
            <p:nvPr/>
          </p:nvSpPr>
          <p:spPr>
            <a:xfrm>
              <a:off x="-7933" y="-129879"/>
              <a:ext cx="6890779" cy="1008112"/>
            </a:xfrm>
            <a:prstGeom prst="rect">
              <a:avLst/>
            </a:prstGeom>
            <a:solidFill>
              <a:srgbClr val="1737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b="1" dirty="0" smtClean="0"/>
                <a:t>            </a:t>
              </a:r>
            </a:p>
          </p:txBody>
        </p:sp>
        <p:grpSp>
          <p:nvGrpSpPr>
            <p:cNvPr id="7" name="Group 10"/>
            <p:cNvGrpSpPr>
              <a:grpSpLocks/>
            </p:cNvGrpSpPr>
            <p:nvPr/>
          </p:nvGrpSpPr>
          <p:grpSpPr bwMode="auto">
            <a:xfrm>
              <a:off x="6947189" y="-183014"/>
              <a:ext cx="1368152" cy="1205263"/>
              <a:chOff x="2421" y="2016"/>
              <a:chExt cx="1485" cy="1516"/>
            </a:xfrm>
          </p:grpSpPr>
          <p:sp>
            <p:nvSpPr>
              <p:cNvPr id="8" name="Text Box 11"/>
              <p:cNvSpPr txBox="1">
                <a:spLocks noChangeArrowheads="1"/>
              </p:cNvSpPr>
              <p:nvPr/>
            </p:nvSpPr>
            <p:spPr bwMode="auto">
              <a:xfrm>
                <a:off x="2489" y="2938"/>
                <a:ext cx="1417" cy="5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ct val="50000"/>
                  </a:spcBef>
                  <a:defRPr/>
                </a:pPr>
                <a:r>
                  <a:rPr lang="en-US" sz="2400" dirty="0">
                    <a:solidFill>
                      <a:srgbClr val="000000"/>
                    </a:solidFill>
                    <a:latin typeface="Bauhaus 93" pitchFamily="82" charset="0"/>
                  </a:rPr>
                  <a:t>BAN-PT</a:t>
                </a:r>
              </a:p>
            </p:txBody>
          </p:sp>
          <p:grpSp>
            <p:nvGrpSpPr>
              <p:cNvPr id="9" name="Group 12"/>
              <p:cNvGrpSpPr>
                <a:grpSpLocks/>
              </p:cNvGrpSpPr>
              <p:nvPr/>
            </p:nvGrpSpPr>
            <p:grpSpPr bwMode="auto">
              <a:xfrm>
                <a:off x="2421" y="2016"/>
                <a:ext cx="1398" cy="959"/>
                <a:chOff x="1961" y="1526"/>
                <a:chExt cx="1838" cy="1176"/>
              </a:xfrm>
            </p:grpSpPr>
            <p:grpSp>
              <p:nvGrpSpPr>
                <p:cNvPr id="10" name="Group 13"/>
                <p:cNvGrpSpPr>
                  <a:grpSpLocks/>
                </p:cNvGrpSpPr>
                <p:nvPr/>
              </p:nvGrpSpPr>
              <p:grpSpPr bwMode="auto">
                <a:xfrm>
                  <a:off x="1961" y="1679"/>
                  <a:ext cx="1838" cy="1023"/>
                  <a:chOff x="1961" y="1679"/>
                  <a:chExt cx="1838" cy="1023"/>
                </a:xfrm>
              </p:grpSpPr>
              <p:sp>
                <p:nvSpPr>
                  <p:cNvPr id="12" name="Freeform 11"/>
                  <p:cNvSpPr>
                    <a:spLocks/>
                  </p:cNvSpPr>
                  <p:nvPr/>
                </p:nvSpPr>
                <p:spPr bwMode="auto">
                  <a:xfrm>
                    <a:off x="1961" y="1679"/>
                    <a:ext cx="1838" cy="980"/>
                  </a:xfrm>
                  <a:custGeom>
                    <a:avLst/>
                    <a:gdLst>
                      <a:gd name="T0" fmla="*/ 478 w 2136"/>
                      <a:gd name="T1" fmla="*/ 12 h 2385"/>
                      <a:gd name="T2" fmla="*/ 543 w 2136"/>
                      <a:gd name="T3" fmla="*/ 12 h 2385"/>
                      <a:gd name="T4" fmla="*/ 602 w 2136"/>
                      <a:gd name="T5" fmla="*/ 11 h 2385"/>
                      <a:gd name="T6" fmla="*/ 658 w 2136"/>
                      <a:gd name="T7" fmla="*/ 11 h 2385"/>
                      <a:gd name="T8" fmla="*/ 709 w 2136"/>
                      <a:gd name="T9" fmla="*/ 10 h 2385"/>
                      <a:gd name="T10" fmla="*/ 756 w 2136"/>
                      <a:gd name="T11" fmla="*/ 9 h 2385"/>
                      <a:gd name="T12" fmla="*/ 793 w 2136"/>
                      <a:gd name="T13" fmla="*/ 9 h 2385"/>
                      <a:gd name="T14" fmla="*/ 824 w 2136"/>
                      <a:gd name="T15" fmla="*/ 8 h 2385"/>
                      <a:gd name="T16" fmla="*/ 847 w 2136"/>
                      <a:gd name="T17" fmla="*/ 7 h 2385"/>
                      <a:gd name="T18" fmla="*/ 862 w 2136"/>
                      <a:gd name="T19" fmla="*/ 7 h 2385"/>
                      <a:gd name="T20" fmla="*/ 867 w 2136"/>
                      <a:gd name="T21" fmla="*/ 6 h 2385"/>
                      <a:gd name="T22" fmla="*/ 862 w 2136"/>
                      <a:gd name="T23" fmla="*/ 5 h 2385"/>
                      <a:gd name="T24" fmla="*/ 847 w 2136"/>
                      <a:gd name="T25" fmla="*/ 4 h 2385"/>
                      <a:gd name="T26" fmla="*/ 824 w 2136"/>
                      <a:gd name="T27" fmla="*/ 3 h 2385"/>
                      <a:gd name="T28" fmla="*/ 793 w 2136"/>
                      <a:gd name="T29" fmla="*/ 2 h 2385"/>
                      <a:gd name="T30" fmla="*/ 756 w 2136"/>
                      <a:gd name="T31" fmla="*/ 2 h 2385"/>
                      <a:gd name="T32" fmla="*/ 709 w 2136"/>
                      <a:gd name="T33" fmla="*/ 1 h 2385"/>
                      <a:gd name="T34" fmla="*/ 658 w 2136"/>
                      <a:gd name="T35" fmla="*/ 1 h 2385"/>
                      <a:gd name="T36" fmla="*/ 602 w 2136"/>
                      <a:gd name="T37" fmla="*/ 0 h 2385"/>
                      <a:gd name="T38" fmla="*/ 543 w 2136"/>
                      <a:gd name="T39" fmla="*/ 0 h 2385"/>
                      <a:gd name="T40" fmla="*/ 478 w 2136"/>
                      <a:gd name="T41" fmla="*/ 0 h 2385"/>
                      <a:gd name="T42" fmla="*/ 411 w 2136"/>
                      <a:gd name="T43" fmla="*/ 0 h 2385"/>
                      <a:gd name="T44" fmla="*/ 347 w 2136"/>
                      <a:gd name="T45" fmla="*/ 0 h 2385"/>
                      <a:gd name="T46" fmla="*/ 285 w 2136"/>
                      <a:gd name="T47" fmla="*/ 0 h 2385"/>
                      <a:gd name="T48" fmla="*/ 226 w 2136"/>
                      <a:gd name="T49" fmla="*/ 1 h 2385"/>
                      <a:gd name="T50" fmla="*/ 175 w 2136"/>
                      <a:gd name="T51" fmla="*/ 1 h 2385"/>
                      <a:gd name="T52" fmla="*/ 127 w 2136"/>
                      <a:gd name="T53" fmla="*/ 2 h 2385"/>
                      <a:gd name="T54" fmla="*/ 86 w 2136"/>
                      <a:gd name="T55" fmla="*/ 2 h 2385"/>
                      <a:gd name="T56" fmla="*/ 52 w 2136"/>
                      <a:gd name="T57" fmla="*/ 3 h 2385"/>
                      <a:gd name="T58" fmla="*/ 26 w 2136"/>
                      <a:gd name="T59" fmla="*/ 4 h 2385"/>
                      <a:gd name="T60" fmla="*/ 9 w 2136"/>
                      <a:gd name="T61" fmla="*/ 5 h 2385"/>
                      <a:gd name="T62" fmla="*/ 1 w 2136"/>
                      <a:gd name="T63" fmla="*/ 5 h 2385"/>
                      <a:gd name="T64" fmla="*/ 3 w 2136"/>
                      <a:gd name="T65" fmla="*/ 6 h 2385"/>
                      <a:gd name="T66" fmla="*/ 14 w 2136"/>
                      <a:gd name="T67" fmla="*/ 7 h 2385"/>
                      <a:gd name="T68" fmla="*/ 34 w 2136"/>
                      <a:gd name="T69" fmla="*/ 8 h 2385"/>
                      <a:gd name="T70" fmla="*/ 62 w 2136"/>
                      <a:gd name="T71" fmla="*/ 9 h 2385"/>
                      <a:gd name="T72" fmla="*/ 99 w 2136"/>
                      <a:gd name="T73" fmla="*/ 9 h 2385"/>
                      <a:gd name="T74" fmla="*/ 142 w 2136"/>
                      <a:gd name="T75" fmla="*/ 10 h 2385"/>
                      <a:gd name="T76" fmla="*/ 190 w 2136"/>
                      <a:gd name="T77" fmla="*/ 10 h 2385"/>
                      <a:gd name="T78" fmla="*/ 245 w 2136"/>
                      <a:gd name="T79" fmla="*/ 11 h 2385"/>
                      <a:gd name="T80" fmla="*/ 305 w 2136"/>
                      <a:gd name="T81" fmla="*/ 12 h 2385"/>
                      <a:gd name="T82" fmla="*/ 368 w 2136"/>
                      <a:gd name="T83" fmla="*/ 12 h 2385"/>
                      <a:gd name="T84" fmla="*/ 435 w 2136"/>
                      <a:gd name="T85" fmla="*/ 12 h 2385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w 2136"/>
                      <a:gd name="T130" fmla="*/ 0 h 2385"/>
                      <a:gd name="T131" fmla="*/ 2136 w 2136"/>
                      <a:gd name="T132" fmla="*/ 2385 h 2385"/>
                    </a:gdLst>
                    <a:ahLst/>
                    <a:cxnLst>
                      <a:cxn ang="T86">
                        <a:pos x="T0" y="T1"/>
                      </a:cxn>
                      <a:cxn ang="T87">
                        <a:pos x="T2" y="T3"/>
                      </a:cxn>
                      <a:cxn ang="T88">
                        <a:pos x="T4" y="T5"/>
                      </a:cxn>
                      <a:cxn ang="T89">
                        <a:pos x="T6" y="T7"/>
                      </a:cxn>
                      <a:cxn ang="T90">
                        <a:pos x="T8" y="T9"/>
                      </a:cxn>
                      <a:cxn ang="T91">
                        <a:pos x="T10" y="T11"/>
                      </a:cxn>
                      <a:cxn ang="T92">
                        <a:pos x="T12" y="T13"/>
                      </a:cxn>
                      <a:cxn ang="T93">
                        <a:pos x="T14" y="T15"/>
                      </a:cxn>
                      <a:cxn ang="T94">
                        <a:pos x="T16" y="T17"/>
                      </a:cxn>
                      <a:cxn ang="T95">
                        <a:pos x="T18" y="T19"/>
                      </a:cxn>
                      <a:cxn ang="T96">
                        <a:pos x="T20" y="T21"/>
                      </a:cxn>
                      <a:cxn ang="T97">
                        <a:pos x="T22" y="T23"/>
                      </a:cxn>
                      <a:cxn ang="T98">
                        <a:pos x="T24" y="T25"/>
                      </a:cxn>
                      <a:cxn ang="T99">
                        <a:pos x="T26" y="T27"/>
                      </a:cxn>
                      <a:cxn ang="T100">
                        <a:pos x="T28" y="T29"/>
                      </a:cxn>
                      <a:cxn ang="T101">
                        <a:pos x="T30" y="T31"/>
                      </a:cxn>
                      <a:cxn ang="T102">
                        <a:pos x="T32" y="T33"/>
                      </a:cxn>
                      <a:cxn ang="T103">
                        <a:pos x="T34" y="T35"/>
                      </a:cxn>
                      <a:cxn ang="T104">
                        <a:pos x="T36" y="T37"/>
                      </a:cxn>
                      <a:cxn ang="T105">
                        <a:pos x="T38" y="T39"/>
                      </a:cxn>
                      <a:cxn ang="T106">
                        <a:pos x="T40" y="T41"/>
                      </a:cxn>
                      <a:cxn ang="T107">
                        <a:pos x="T42" y="T43"/>
                      </a:cxn>
                      <a:cxn ang="T108">
                        <a:pos x="T44" y="T45"/>
                      </a:cxn>
                      <a:cxn ang="T109">
                        <a:pos x="T46" y="T47"/>
                      </a:cxn>
                      <a:cxn ang="T110">
                        <a:pos x="T48" y="T49"/>
                      </a:cxn>
                      <a:cxn ang="T111">
                        <a:pos x="T50" y="T51"/>
                      </a:cxn>
                      <a:cxn ang="T112">
                        <a:pos x="T52" y="T53"/>
                      </a:cxn>
                      <a:cxn ang="T113">
                        <a:pos x="T54" y="T55"/>
                      </a:cxn>
                      <a:cxn ang="T114">
                        <a:pos x="T56" y="T57"/>
                      </a:cxn>
                      <a:cxn ang="T115">
                        <a:pos x="T58" y="T59"/>
                      </a:cxn>
                      <a:cxn ang="T116">
                        <a:pos x="T60" y="T61"/>
                      </a:cxn>
                      <a:cxn ang="T117">
                        <a:pos x="T62" y="T63"/>
                      </a:cxn>
                      <a:cxn ang="T118">
                        <a:pos x="T64" y="T65"/>
                      </a:cxn>
                      <a:cxn ang="T119">
                        <a:pos x="T66" y="T67"/>
                      </a:cxn>
                      <a:cxn ang="T120">
                        <a:pos x="T68" y="T69"/>
                      </a:cxn>
                      <a:cxn ang="T121">
                        <a:pos x="T70" y="T71"/>
                      </a:cxn>
                      <a:cxn ang="T122">
                        <a:pos x="T72" y="T73"/>
                      </a:cxn>
                      <a:cxn ang="T123">
                        <a:pos x="T74" y="T75"/>
                      </a:cxn>
                      <a:cxn ang="T124">
                        <a:pos x="T76" y="T77"/>
                      </a:cxn>
                      <a:cxn ang="T125">
                        <a:pos x="T78" y="T79"/>
                      </a:cxn>
                      <a:cxn ang="T126">
                        <a:pos x="T80" y="T81"/>
                      </a:cxn>
                      <a:cxn ang="T127">
                        <a:pos x="T82" y="T83"/>
                      </a:cxn>
                      <a:cxn ang="T128">
                        <a:pos x="T84" y="T85"/>
                      </a:cxn>
                    </a:cxnLst>
                    <a:rect l="T129" t="T130" r="T131" b="T132"/>
                    <a:pathLst>
                      <a:path w="2136" h="2385">
                        <a:moveTo>
                          <a:pt x="1069" y="2385"/>
                        </a:moveTo>
                        <a:lnTo>
                          <a:pt x="1124" y="2384"/>
                        </a:lnTo>
                        <a:lnTo>
                          <a:pt x="1178" y="2379"/>
                        </a:lnTo>
                        <a:lnTo>
                          <a:pt x="1232" y="2371"/>
                        </a:lnTo>
                        <a:lnTo>
                          <a:pt x="1284" y="2360"/>
                        </a:lnTo>
                        <a:lnTo>
                          <a:pt x="1336" y="2347"/>
                        </a:lnTo>
                        <a:lnTo>
                          <a:pt x="1386" y="2331"/>
                        </a:lnTo>
                        <a:lnTo>
                          <a:pt x="1436" y="2312"/>
                        </a:lnTo>
                        <a:lnTo>
                          <a:pt x="1484" y="2292"/>
                        </a:lnTo>
                        <a:lnTo>
                          <a:pt x="1532" y="2267"/>
                        </a:lnTo>
                        <a:lnTo>
                          <a:pt x="1578" y="2241"/>
                        </a:lnTo>
                        <a:lnTo>
                          <a:pt x="1622" y="2213"/>
                        </a:lnTo>
                        <a:lnTo>
                          <a:pt x="1666" y="2181"/>
                        </a:lnTo>
                        <a:lnTo>
                          <a:pt x="1708" y="2148"/>
                        </a:lnTo>
                        <a:lnTo>
                          <a:pt x="1747" y="2113"/>
                        </a:lnTo>
                        <a:lnTo>
                          <a:pt x="1786" y="2075"/>
                        </a:lnTo>
                        <a:lnTo>
                          <a:pt x="1823" y="2036"/>
                        </a:lnTo>
                        <a:lnTo>
                          <a:pt x="1859" y="1994"/>
                        </a:lnTo>
                        <a:lnTo>
                          <a:pt x="1893" y="1951"/>
                        </a:lnTo>
                        <a:lnTo>
                          <a:pt x="1924" y="1907"/>
                        </a:lnTo>
                        <a:lnTo>
                          <a:pt x="1953" y="1860"/>
                        </a:lnTo>
                        <a:lnTo>
                          <a:pt x="1982" y="1811"/>
                        </a:lnTo>
                        <a:lnTo>
                          <a:pt x="2007" y="1762"/>
                        </a:lnTo>
                        <a:lnTo>
                          <a:pt x="2030" y="1710"/>
                        </a:lnTo>
                        <a:lnTo>
                          <a:pt x="2052" y="1657"/>
                        </a:lnTo>
                        <a:lnTo>
                          <a:pt x="2071" y="1603"/>
                        </a:lnTo>
                        <a:lnTo>
                          <a:pt x="2088" y="1548"/>
                        </a:lnTo>
                        <a:lnTo>
                          <a:pt x="2102" y="1491"/>
                        </a:lnTo>
                        <a:lnTo>
                          <a:pt x="2114" y="1433"/>
                        </a:lnTo>
                        <a:lnTo>
                          <a:pt x="2124" y="1376"/>
                        </a:lnTo>
                        <a:lnTo>
                          <a:pt x="2130" y="1315"/>
                        </a:lnTo>
                        <a:lnTo>
                          <a:pt x="2135" y="1255"/>
                        </a:lnTo>
                        <a:lnTo>
                          <a:pt x="2136" y="1194"/>
                        </a:lnTo>
                        <a:lnTo>
                          <a:pt x="2135" y="1132"/>
                        </a:lnTo>
                        <a:lnTo>
                          <a:pt x="2130" y="1072"/>
                        </a:lnTo>
                        <a:lnTo>
                          <a:pt x="2124" y="1012"/>
                        </a:lnTo>
                        <a:lnTo>
                          <a:pt x="2114" y="953"/>
                        </a:lnTo>
                        <a:lnTo>
                          <a:pt x="2102" y="895"/>
                        </a:lnTo>
                        <a:lnTo>
                          <a:pt x="2088" y="838"/>
                        </a:lnTo>
                        <a:lnTo>
                          <a:pt x="2071" y="783"/>
                        </a:lnTo>
                        <a:lnTo>
                          <a:pt x="2052" y="729"/>
                        </a:lnTo>
                        <a:lnTo>
                          <a:pt x="2030" y="676"/>
                        </a:lnTo>
                        <a:lnTo>
                          <a:pt x="2007" y="625"/>
                        </a:lnTo>
                        <a:lnTo>
                          <a:pt x="1982" y="575"/>
                        </a:lnTo>
                        <a:lnTo>
                          <a:pt x="1953" y="526"/>
                        </a:lnTo>
                        <a:lnTo>
                          <a:pt x="1924" y="479"/>
                        </a:lnTo>
                        <a:lnTo>
                          <a:pt x="1893" y="434"/>
                        </a:lnTo>
                        <a:lnTo>
                          <a:pt x="1859" y="391"/>
                        </a:lnTo>
                        <a:lnTo>
                          <a:pt x="1823" y="349"/>
                        </a:lnTo>
                        <a:lnTo>
                          <a:pt x="1786" y="310"/>
                        </a:lnTo>
                        <a:lnTo>
                          <a:pt x="1747" y="273"/>
                        </a:lnTo>
                        <a:lnTo>
                          <a:pt x="1708" y="237"/>
                        </a:lnTo>
                        <a:lnTo>
                          <a:pt x="1666" y="204"/>
                        </a:lnTo>
                        <a:lnTo>
                          <a:pt x="1622" y="173"/>
                        </a:lnTo>
                        <a:lnTo>
                          <a:pt x="1578" y="144"/>
                        </a:lnTo>
                        <a:lnTo>
                          <a:pt x="1532" y="118"/>
                        </a:lnTo>
                        <a:lnTo>
                          <a:pt x="1484" y="93"/>
                        </a:lnTo>
                        <a:lnTo>
                          <a:pt x="1436" y="73"/>
                        </a:lnTo>
                        <a:lnTo>
                          <a:pt x="1386" y="54"/>
                        </a:lnTo>
                        <a:lnTo>
                          <a:pt x="1336" y="38"/>
                        </a:lnTo>
                        <a:lnTo>
                          <a:pt x="1284" y="25"/>
                        </a:lnTo>
                        <a:lnTo>
                          <a:pt x="1232" y="14"/>
                        </a:lnTo>
                        <a:lnTo>
                          <a:pt x="1178" y="6"/>
                        </a:lnTo>
                        <a:lnTo>
                          <a:pt x="1124" y="1"/>
                        </a:lnTo>
                        <a:lnTo>
                          <a:pt x="1069" y="0"/>
                        </a:lnTo>
                        <a:lnTo>
                          <a:pt x="1014" y="1"/>
                        </a:lnTo>
                        <a:lnTo>
                          <a:pt x="960" y="6"/>
                        </a:lnTo>
                        <a:lnTo>
                          <a:pt x="906" y="14"/>
                        </a:lnTo>
                        <a:lnTo>
                          <a:pt x="853" y="25"/>
                        </a:lnTo>
                        <a:lnTo>
                          <a:pt x="802" y="38"/>
                        </a:lnTo>
                        <a:lnTo>
                          <a:pt x="751" y="54"/>
                        </a:lnTo>
                        <a:lnTo>
                          <a:pt x="701" y="73"/>
                        </a:lnTo>
                        <a:lnTo>
                          <a:pt x="653" y="93"/>
                        </a:lnTo>
                        <a:lnTo>
                          <a:pt x="606" y="118"/>
                        </a:lnTo>
                        <a:lnTo>
                          <a:pt x="559" y="144"/>
                        </a:lnTo>
                        <a:lnTo>
                          <a:pt x="515" y="173"/>
                        </a:lnTo>
                        <a:lnTo>
                          <a:pt x="471" y="204"/>
                        </a:lnTo>
                        <a:lnTo>
                          <a:pt x="429" y="237"/>
                        </a:lnTo>
                        <a:lnTo>
                          <a:pt x="389" y="273"/>
                        </a:lnTo>
                        <a:lnTo>
                          <a:pt x="350" y="310"/>
                        </a:lnTo>
                        <a:lnTo>
                          <a:pt x="314" y="349"/>
                        </a:lnTo>
                        <a:lnTo>
                          <a:pt x="277" y="391"/>
                        </a:lnTo>
                        <a:lnTo>
                          <a:pt x="244" y="434"/>
                        </a:lnTo>
                        <a:lnTo>
                          <a:pt x="212" y="479"/>
                        </a:lnTo>
                        <a:lnTo>
                          <a:pt x="183" y="526"/>
                        </a:lnTo>
                        <a:lnTo>
                          <a:pt x="155" y="575"/>
                        </a:lnTo>
                        <a:lnTo>
                          <a:pt x="129" y="625"/>
                        </a:lnTo>
                        <a:lnTo>
                          <a:pt x="106" y="676"/>
                        </a:lnTo>
                        <a:lnTo>
                          <a:pt x="84" y="729"/>
                        </a:lnTo>
                        <a:lnTo>
                          <a:pt x="65" y="783"/>
                        </a:lnTo>
                        <a:lnTo>
                          <a:pt x="48" y="838"/>
                        </a:lnTo>
                        <a:lnTo>
                          <a:pt x="34" y="895"/>
                        </a:lnTo>
                        <a:lnTo>
                          <a:pt x="22" y="953"/>
                        </a:lnTo>
                        <a:lnTo>
                          <a:pt x="12" y="1012"/>
                        </a:lnTo>
                        <a:lnTo>
                          <a:pt x="6" y="1072"/>
                        </a:lnTo>
                        <a:lnTo>
                          <a:pt x="1" y="1132"/>
                        </a:lnTo>
                        <a:lnTo>
                          <a:pt x="0" y="1194"/>
                        </a:lnTo>
                        <a:lnTo>
                          <a:pt x="1" y="1255"/>
                        </a:lnTo>
                        <a:lnTo>
                          <a:pt x="6" y="1315"/>
                        </a:lnTo>
                        <a:lnTo>
                          <a:pt x="12" y="1376"/>
                        </a:lnTo>
                        <a:lnTo>
                          <a:pt x="22" y="1433"/>
                        </a:lnTo>
                        <a:lnTo>
                          <a:pt x="34" y="1491"/>
                        </a:lnTo>
                        <a:lnTo>
                          <a:pt x="48" y="1548"/>
                        </a:lnTo>
                        <a:lnTo>
                          <a:pt x="65" y="1603"/>
                        </a:lnTo>
                        <a:lnTo>
                          <a:pt x="84" y="1657"/>
                        </a:lnTo>
                        <a:lnTo>
                          <a:pt x="106" y="1710"/>
                        </a:lnTo>
                        <a:lnTo>
                          <a:pt x="129" y="1762"/>
                        </a:lnTo>
                        <a:lnTo>
                          <a:pt x="155" y="1811"/>
                        </a:lnTo>
                        <a:lnTo>
                          <a:pt x="183" y="1860"/>
                        </a:lnTo>
                        <a:lnTo>
                          <a:pt x="212" y="1907"/>
                        </a:lnTo>
                        <a:lnTo>
                          <a:pt x="244" y="1951"/>
                        </a:lnTo>
                        <a:lnTo>
                          <a:pt x="277" y="1994"/>
                        </a:lnTo>
                        <a:lnTo>
                          <a:pt x="314" y="2036"/>
                        </a:lnTo>
                        <a:lnTo>
                          <a:pt x="350" y="2075"/>
                        </a:lnTo>
                        <a:lnTo>
                          <a:pt x="389" y="2113"/>
                        </a:lnTo>
                        <a:lnTo>
                          <a:pt x="429" y="2148"/>
                        </a:lnTo>
                        <a:lnTo>
                          <a:pt x="471" y="2181"/>
                        </a:lnTo>
                        <a:lnTo>
                          <a:pt x="515" y="2213"/>
                        </a:lnTo>
                        <a:lnTo>
                          <a:pt x="559" y="2241"/>
                        </a:lnTo>
                        <a:lnTo>
                          <a:pt x="606" y="2267"/>
                        </a:lnTo>
                        <a:lnTo>
                          <a:pt x="653" y="2292"/>
                        </a:lnTo>
                        <a:lnTo>
                          <a:pt x="701" y="2312"/>
                        </a:lnTo>
                        <a:lnTo>
                          <a:pt x="751" y="2331"/>
                        </a:lnTo>
                        <a:lnTo>
                          <a:pt x="802" y="2347"/>
                        </a:lnTo>
                        <a:lnTo>
                          <a:pt x="853" y="2360"/>
                        </a:lnTo>
                        <a:lnTo>
                          <a:pt x="906" y="2371"/>
                        </a:lnTo>
                        <a:lnTo>
                          <a:pt x="960" y="2379"/>
                        </a:lnTo>
                        <a:lnTo>
                          <a:pt x="1014" y="2384"/>
                        </a:lnTo>
                        <a:lnTo>
                          <a:pt x="1069" y="2385"/>
                        </a:lnTo>
                        <a:close/>
                      </a:path>
                    </a:pathLst>
                  </a:custGeom>
                  <a:solidFill>
                    <a:srgbClr val="000066"/>
                  </a:solidFill>
                  <a:ln w="9525">
                    <a:solidFill>
                      <a:srgbClr val="000066"/>
                    </a:solidFill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3" name="Freeform 12"/>
                  <p:cNvSpPr>
                    <a:spLocks/>
                  </p:cNvSpPr>
                  <p:nvPr/>
                </p:nvSpPr>
                <p:spPr bwMode="auto">
                  <a:xfrm>
                    <a:off x="2021" y="1737"/>
                    <a:ext cx="1730" cy="857"/>
                  </a:xfrm>
                  <a:custGeom>
                    <a:avLst/>
                    <a:gdLst>
                      <a:gd name="T0" fmla="*/ 333 w 2136"/>
                      <a:gd name="T1" fmla="*/ 5 h 2385"/>
                      <a:gd name="T2" fmla="*/ 377 w 2136"/>
                      <a:gd name="T3" fmla="*/ 5 h 2385"/>
                      <a:gd name="T4" fmla="*/ 420 w 2136"/>
                      <a:gd name="T5" fmla="*/ 5 h 2385"/>
                      <a:gd name="T6" fmla="*/ 458 w 2136"/>
                      <a:gd name="T7" fmla="*/ 5 h 2385"/>
                      <a:gd name="T8" fmla="*/ 493 w 2136"/>
                      <a:gd name="T9" fmla="*/ 5 h 2385"/>
                      <a:gd name="T10" fmla="*/ 525 w 2136"/>
                      <a:gd name="T11" fmla="*/ 4 h 2385"/>
                      <a:gd name="T12" fmla="*/ 552 w 2136"/>
                      <a:gd name="T13" fmla="*/ 4 h 2385"/>
                      <a:gd name="T14" fmla="*/ 573 w 2136"/>
                      <a:gd name="T15" fmla="*/ 4 h 2385"/>
                      <a:gd name="T16" fmla="*/ 590 w 2136"/>
                      <a:gd name="T17" fmla="*/ 3 h 2385"/>
                      <a:gd name="T18" fmla="*/ 599 w 2136"/>
                      <a:gd name="T19" fmla="*/ 3 h 2385"/>
                      <a:gd name="T20" fmla="*/ 603 w 2136"/>
                      <a:gd name="T21" fmla="*/ 3 h 2385"/>
                      <a:gd name="T22" fmla="*/ 599 w 2136"/>
                      <a:gd name="T23" fmla="*/ 2 h 2385"/>
                      <a:gd name="T24" fmla="*/ 590 w 2136"/>
                      <a:gd name="T25" fmla="*/ 2 h 2385"/>
                      <a:gd name="T26" fmla="*/ 573 w 2136"/>
                      <a:gd name="T27" fmla="*/ 1 h 2385"/>
                      <a:gd name="T28" fmla="*/ 552 w 2136"/>
                      <a:gd name="T29" fmla="*/ 1 h 2385"/>
                      <a:gd name="T30" fmla="*/ 525 w 2136"/>
                      <a:gd name="T31" fmla="*/ 1 h 2385"/>
                      <a:gd name="T32" fmla="*/ 493 w 2136"/>
                      <a:gd name="T33" fmla="*/ 1 h 2385"/>
                      <a:gd name="T34" fmla="*/ 458 w 2136"/>
                      <a:gd name="T35" fmla="*/ 0 h 2385"/>
                      <a:gd name="T36" fmla="*/ 420 w 2136"/>
                      <a:gd name="T37" fmla="*/ 0 h 2385"/>
                      <a:gd name="T38" fmla="*/ 377 w 2136"/>
                      <a:gd name="T39" fmla="*/ 0 h 2385"/>
                      <a:gd name="T40" fmla="*/ 333 w 2136"/>
                      <a:gd name="T41" fmla="*/ 0 h 2385"/>
                      <a:gd name="T42" fmla="*/ 287 w 2136"/>
                      <a:gd name="T43" fmla="*/ 0 h 2385"/>
                      <a:gd name="T44" fmla="*/ 241 w 2136"/>
                      <a:gd name="T45" fmla="*/ 0 h 2385"/>
                      <a:gd name="T46" fmla="*/ 198 w 2136"/>
                      <a:gd name="T47" fmla="*/ 0 h 2385"/>
                      <a:gd name="T48" fmla="*/ 158 w 2136"/>
                      <a:gd name="T49" fmla="*/ 0 h 2385"/>
                      <a:gd name="T50" fmla="*/ 121 w 2136"/>
                      <a:gd name="T51" fmla="*/ 0 h 2385"/>
                      <a:gd name="T52" fmla="*/ 88 w 2136"/>
                      <a:gd name="T53" fmla="*/ 1 h 2385"/>
                      <a:gd name="T54" fmla="*/ 61 w 2136"/>
                      <a:gd name="T55" fmla="*/ 1 h 2385"/>
                      <a:gd name="T56" fmla="*/ 36 w 2136"/>
                      <a:gd name="T57" fmla="*/ 1 h 2385"/>
                      <a:gd name="T58" fmla="*/ 19 w 2136"/>
                      <a:gd name="T59" fmla="*/ 2 h 2385"/>
                      <a:gd name="T60" fmla="*/ 6 w 2136"/>
                      <a:gd name="T61" fmla="*/ 2 h 2385"/>
                      <a:gd name="T62" fmla="*/ 1 w 2136"/>
                      <a:gd name="T63" fmla="*/ 3 h 2385"/>
                      <a:gd name="T64" fmla="*/ 2 w 2136"/>
                      <a:gd name="T65" fmla="*/ 3 h 2385"/>
                      <a:gd name="T66" fmla="*/ 10 w 2136"/>
                      <a:gd name="T67" fmla="*/ 3 h 2385"/>
                      <a:gd name="T68" fmla="*/ 23 w 2136"/>
                      <a:gd name="T69" fmla="*/ 4 h 2385"/>
                      <a:gd name="T70" fmla="*/ 44 w 2136"/>
                      <a:gd name="T71" fmla="*/ 4 h 2385"/>
                      <a:gd name="T72" fmla="*/ 69 w 2136"/>
                      <a:gd name="T73" fmla="*/ 4 h 2385"/>
                      <a:gd name="T74" fmla="*/ 98 w 2136"/>
                      <a:gd name="T75" fmla="*/ 4 h 2385"/>
                      <a:gd name="T76" fmla="*/ 133 w 2136"/>
                      <a:gd name="T77" fmla="*/ 5 h 2385"/>
                      <a:gd name="T78" fmla="*/ 171 w 2136"/>
                      <a:gd name="T79" fmla="*/ 5 h 2385"/>
                      <a:gd name="T80" fmla="*/ 211 w 2136"/>
                      <a:gd name="T81" fmla="*/ 5 h 2385"/>
                      <a:gd name="T82" fmla="*/ 256 w 2136"/>
                      <a:gd name="T83" fmla="*/ 5 h 2385"/>
                      <a:gd name="T84" fmla="*/ 302 w 2136"/>
                      <a:gd name="T85" fmla="*/ 5 h 2385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w 2136"/>
                      <a:gd name="T130" fmla="*/ 0 h 2385"/>
                      <a:gd name="T131" fmla="*/ 2136 w 2136"/>
                      <a:gd name="T132" fmla="*/ 2385 h 2385"/>
                    </a:gdLst>
                    <a:ahLst/>
                    <a:cxnLst>
                      <a:cxn ang="T86">
                        <a:pos x="T0" y="T1"/>
                      </a:cxn>
                      <a:cxn ang="T87">
                        <a:pos x="T2" y="T3"/>
                      </a:cxn>
                      <a:cxn ang="T88">
                        <a:pos x="T4" y="T5"/>
                      </a:cxn>
                      <a:cxn ang="T89">
                        <a:pos x="T6" y="T7"/>
                      </a:cxn>
                      <a:cxn ang="T90">
                        <a:pos x="T8" y="T9"/>
                      </a:cxn>
                      <a:cxn ang="T91">
                        <a:pos x="T10" y="T11"/>
                      </a:cxn>
                      <a:cxn ang="T92">
                        <a:pos x="T12" y="T13"/>
                      </a:cxn>
                      <a:cxn ang="T93">
                        <a:pos x="T14" y="T15"/>
                      </a:cxn>
                      <a:cxn ang="T94">
                        <a:pos x="T16" y="T17"/>
                      </a:cxn>
                      <a:cxn ang="T95">
                        <a:pos x="T18" y="T19"/>
                      </a:cxn>
                      <a:cxn ang="T96">
                        <a:pos x="T20" y="T21"/>
                      </a:cxn>
                      <a:cxn ang="T97">
                        <a:pos x="T22" y="T23"/>
                      </a:cxn>
                      <a:cxn ang="T98">
                        <a:pos x="T24" y="T25"/>
                      </a:cxn>
                      <a:cxn ang="T99">
                        <a:pos x="T26" y="T27"/>
                      </a:cxn>
                      <a:cxn ang="T100">
                        <a:pos x="T28" y="T29"/>
                      </a:cxn>
                      <a:cxn ang="T101">
                        <a:pos x="T30" y="T31"/>
                      </a:cxn>
                      <a:cxn ang="T102">
                        <a:pos x="T32" y="T33"/>
                      </a:cxn>
                      <a:cxn ang="T103">
                        <a:pos x="T34" y="T35"/>
                      </a:cxn>
                      <a:cxn ang="T104">
                        <a:pos x="T36" y="T37"/>
                      </a:cxn>
                      <a:cxn ang="T105">
                        <a:pos x="T38" y="T39"/>
                      </a:cxn>
                      <a:cxn ang="T106">
                        <a:pos x="T40" y="T41"/>
                      </a:cxn>
                      <a:cxn ang="T107">
                        <a:pos x="T42" y="T43"/>
                      </a:cxn>
                      <a:cxn ang="T108">
                        <a:pos x="T44" y="T45"/>
                      </a:cxn>
                      <a:cxn ang="T109">
                        <a:pos x="T46" y="T47"/>
                      </a:cxn>
                      <a:cxn ang="T110">
                        <a:pos x="T48" y="T49"/>
                      </a:cxn>
                      <a:cxn ang="T111">
                        <a:pos x="T50" y="T51"/>
                      </a:cxn>
                      <a:cxn ang="T112">
                        <a:pos x="T52" y="T53"/>
                      </a:cxn>
                      <a:cxn ang="T113">
                        <a:pos x="T54" y="T55"/>
                      </a:cxn>
                      <a:cxn ang="T114">
                        <a:pos x="T56" y="T57"/>
                      </a:cxn>
                      <a:cxn ang="T115">
                        <a:pos x="T58" y="T59"/>
                      </a:cxn>
                      <a:cxn ang="T116">
                        <a:pos x="T60" y="T61"/>
                      </a:cxn>
                      <a:cxn ang="T117">
                        <a:pos x="T62" y="T63"/>
                      </a:cxn>
                      <a:cxn ang="T118">
                        <a:pos x="T64" y="T65"/>
                      </a:cxn>
                      <a:cxn ang="T119">
                        <a:pos x="T66" y="T67"/>
                      </a:cxn>
                      <a:cxn ang="T120">
                        <a:pos x="T68" y="T69"/>
                      </a:cxn>
                      <a:cxn ang="T121">
                        <a:pos x="T70" y="T71"/>
                      </a:cxn>
                      <a:cxn ang="T122">
                        <a:pos x="T72" y="T73"/>
                      </a:cxn>
                      <a:cxn ang="T123">
                        <a:pos x="T74" y="T75"/>
                      </a:cxn>
                      <a:cxn ang="T124">
                        <a:pos x="T76" y="T77"/>
                      </a:cxn>
                      <a:cxn ang="T125">
                        <a:pos x="T78" y="T79"/>
                      </a:cxn>
                      <a:cxn ang="T126">
                        <a:pos x="T80" y="T81"/>
                      </a:cxn>
                      <a:cxn ang="T127">
                        <a:pos x="T82" y="T83"/>
                      </a:cxn>
                      <a:cxn ang="T128">
                        <a:pos x="T84" y="T85"/>
                      </a:cxn>
                    </a:cxnLst>
                    <a:rect l="T129" t="T130" r="T131" b="T132"/>
                    <a:pathLst>
                      <a:path w="2136" h="2385">
                        <a:moveTo>
                          <a:pt x="1069" y="2385"/>
                        </a:moveTo>
                        <a:lnTo>
                          <a:pt x="1124" y="2384"/>
                        </a:lnTo>
                        <a:lnTo>
                          <a:pt x="1178" y="2379"/>
                        </a:lnTo>
                        <a:lnTo>
                          <a:pt x="1232" y="2371"/>
                        </a:lnTo>
                        <a:lnTo>
                          <a:pt x="1284" y="2360"/>
                        </a:lnTo>
                        <a:lnTo>
                          <a:pt x="1336" y="2347"/>
                        </a:lnTo>
                        <a:lnTo>
                          <a:pt x="1386" y="2331"/>
                        </a:lnTo>
                        <a:lnTo>
                          <a:pt x="1436" y="2312"/>
                        </a:lnTo>
                        <a:lnTo>
                          <a:pt x="1484" y="2292"/>
                        </a:lnTo>
                        <a:lnTo>
                          <a:pt x="1532" y="2267"/>
                        </a:lnTo>
                        <a:lnTo>
                          <a:pt x="1578" y="2241"/>
                        </a:lnTo>
                        <a:lnTo>
                          <a:pt x="1622" y="2213"/>
                        </a:lnTo>
                        <a:lnTo>
                          <a:pt x="1666" y="2181"/>
                        </a:lnTo>
                        <a:lnTo>
                          <a:pt x="1708" y="2148"/>
                        </a:lnTo>
                        <a:lnTo>
                          <a:pt x="1747" y="2113"/>
                        </a:lnTo>
                        <a:lnTo>
                          <a:pt x="1786" y="2075"/>
                        </a:lnTo>
                        <a:lnTo>
                          <a:pt x="1823" y="2036"/>
                        </a:lnTo>
                        <a:lnTo>
                          <a:pt x="1859" y="1994"/>
                        </a:lnTo>
                        <a:lnTo>
                          <a:pt x="1893" y="1951"/>
                        </a:lnTo>
                        <a:lnTo>
                          <a:pt x="1924" y="1907"/>
                        </a:lnTo>
                        <a:lnTo>
                          <a:pt x="1953" y="1860"/>
                        </a:lnTo>
                        <a:lnTo>
                          <a:pt x="1982" y="1811"/>
                        </a:lnTo>
                        <a:lnTo>
                          <a:pt x="2007" y="1762"/>
                        </a:lnTo>
                        <a:lnTo>
                          <a:pt x="2030" y="1710"/>
                        </a:lnTo>
                        <a:lnTo>
                          <a:pt x="2052" y="1657"/>
                        </a:lnTo>
                        <a:lnTo>
                          <a:pt x="2071" y="1603"/>
                        </a:lnTo>
                        <a:lnTo>
                          <a:pt x="2088" y="1548"/>
                        </a:lnTo>
                        <a:lnTo>
                          <a:pt x="2102" y="1491"/>
                        </a:lnTo>
                        <a:lnTo>
                          <a:pt x="2114" y="1433"/>
                        </a:lnTo>
                        <a:lnTo>
                          <a:pt x="2124" y="1376"/>
                        </a:lnTo>
                        <a:lnTo>
                          <a:pt x="2130" y="1315"/>
                        </a:lnTo>
                        <a:lnTo>
                          <a:pt x="2135" y="1255"/>
                        </a:lnTo>
                        <a:lnTo>
                          <a:pt x="2136" y="1194"/>
                        </a:lnTo>
                        <a:lnTo>
                          <a:pt x="2135" y="1132"/>
                        </a:lnTo>
                        <a:lnTo>
                          <a:pt x="2130" y="1072"/>
                        </a:lnTo>
                        <a:lnTo>
                          <a:pt x="2124" y="1012"/>
                        </a:lnTo>
                        <a:lnTo>
                          <a:pt x="2114" y="953"/>
                        </a:lnTo>
                        <a:lnTo>
                          <a:pt x="2102" y="895"/>
                        </a:lnTo>
                        <a:lnTo>
                          <a:pt x="2088" y="838"/>
                        </a:lnTo>
                        <a:lnTo>
                          <a:pt x="2071" y="783"/>
                        </a:lnTo>
                        <a:lnTo>
                          <a:pt x="2052" y="729"/>
                        </a:lnTo>
                        <a:lnTo>
                          <a:pt x="2030" y="676"/>
                        </a:lnTo>
                        <a:lnTo>
                          <a:pt x="2007" y="625"/>
                        </a:lnTo>
                        <a:lnTo>
                          <a:pt x="1982" y="575"/>
                        </a:lnTo>
                        <a:lnTo>
                          <a:pt x="1953" y="526"/>
                        </a:lnTo>
                        <a:lnTo>
                          <a:pt x="1924" y="479"/>
                        </a:lnTo>
                        <a:lnTo>
                          <a:pt x="1893" y="434"/>
                        </a:lnTo>
                        <a:lnTo>
                          <a:pt x="1859" y="391"/>
                        </a:lnTo>
                        <a:lnTo>
                          <a:pt x="1823" y="349"/>
                        </a:lnTo>
                        <a:lnTo>
                          <a:pt x="1786" y="310"/>
                        </a:lnTo>
                        <a:lnTo>
                          <a:pt x="1747" y="273"/>
                        </a:lnTo>
                        <a:lnTo>
                          <a:pt x="1708" y="237"/>
                        </a:lnTo>
                        <a:lnTo>
                          <a:pt x="1666" y="204"/>
                        </a:lnTo>
                        <a:lnTo>
                          <a:pt x="1622" y="173"/>
                        </a:lnTo>
                        <a:lnTo>
                          <a:pt x="1578" y="144"/>
                        </a:lnTo>
                        <a:lnTo>
                          <a:pt x="1532" y="118"/>
                        </a:lnTo>
                        <a:lnTo>
                          <a:pt x="1484" y="93"/>
                        </a:lnTo>
                        <a:lnTo>
                          <a:pt x="1436" y="73"/>
                        </a:lnTo>
                        <a:lnTo>
                          <a:pt x="1386" y="54"/>
                        </a:lnTo>
                        <a:lnTo>
                          <a:pt x="1336" y="38"/>
                        </a:lnTo>
                        <a:lnTo>
                          <a:pt x="1284" y="25"/>
                        </a:lnTo>
                        <a:lnTo>
                          <a:pt x="1232" y="14"/>
                        </a:lnTo>
                        <a:lnTo>
                          <a:pt x="1178" y="6"/>
                        </a:lnTo>
                        <a:lnTo>
                          <a:pt x="1124" y="1"/>
                        </a:lnTo>
                        <a:lnTo>
                          <a:pt x="1069" y="0"/>
                        </a:lnTo>
                        <a:lnTo>
                          <a:pt x="1014" y="1"/>
                        </a:lnTo>
                        <a:lnTo>
                          <a:pt x="960" y="6"/>
                        </a:lnTo>
                        <a:lnTo>
                          <a:pt x="906" y="14"/>
                        </a:lnTo>
                        <a:lnTo>
                          <a:pt x="853" y="25"/>
                        </a:lnTo>
                        <a:lnTo>
                          <a:pt x="802" y="38"/>
                        </a:lnTo>
                        <a:lnTo>
                          <a:pt x="751" y="54"/>
                        </a:lnTo>
                        <a:lnTo>
                          <a:pt x="701" y="73"/>
                        </a:lnTo>
                        <a:lnTo>
                          <a:pt x="653" y="93"/>
                        </a:lnTo>
                        <a:lnTo>
                          <a:pt x="606" y="118"/>
                        </a:lnTo>
                        <a:lnTo>
                          <a:pt x="559" y="144"/>
                        </a:lnTo>
                        <a:lnTo>
                          <a:pt x="515" y="173"/>
                        </a:lnTo>
                        <a:lnTo>
                          <a:pt x="471" y="204"/>
                        </a:lnTo>
                        <a:lnTo>
                          <a:pt x="429" y="237"/>
                        </a:lnTo>
                        <a:lnTo>
                          <a:pt x="389" y="273"/>
                        </a:lnTo>
                        <a:lnTo>
                          <a:pt x="350" y="310"/>
                        </a:lnTo>
                        <a:lnTo>
                          <a:pt x="314" y="349"/>
                        </a:lnTo>
                        <a:lnTo>
                          <a:pt x="277" y="391"/>
                        </a:lnTo>
                        <a:lnTo>
                          <a:pt x="244" y="434"/>
                        </a:lnTo>
                        <a:lnTo>
                          <a:pt x="212" y="479"/>
                        </a:lnTo>
                        <a:lnTo>
                          <a:pt x="183" y="526"/>
                        </a:lnTo>
                        <a:lnTo>
                          <a:pt x="155" y="575"/>
                        </a:lnTo>
                        <a:lnTo>
                          <a:pt x="129" y="625"/>
                        </a:lnTo>
                        <a:lnTo>
                          <a:pt x="106" y="676"/>
                        </a:lnTo>
                        <a:lnTo>
                          <a:pt x="84" y="729"/>
                        </a:lnTo>
                        <a:lnTo>
                          <a:pt x="65" y="783"/>
                        </a:lnTo>
                        <a:lnTo>
                          <a:pt x="48" y="838"/>
                        </a:lnTo>
                        <a:lnTo>
                          <a:pt x="34" y="895"/>
                        </a:lnTo>
                        <a:lnTo>
                          <a:pt x="22" y="953"/>
                        </a:lnTo>
                        <a:lnTo>
                          <a:pt x="12" y="1012"/>
                        </a:lnTo>
                        <a:lnTo>
                          <a:pt x="6" y="1072"/>
                        </a:lnTo>
                        <a:lnTo>
                          <a:pt x="1" y="1132"/>
                        </a:lnTo>
                        <a:lnTo>
                          <a:pt x="0" y="1194"/>
                        </a:lnTo>
                        <a:lnTo>
                          <a:pt x="1" y="1255"/>
                        </a:lnTo>
                        <a:lnTo>
                          <a:pt x="6" y="1315"/>
                        </a:lnTo>
                        <a:lnTo>
                          <a:pt x="12" y="1376"/>
                        </a:lnTo>
                        <a:lnTo>
                          <a:pt x="22" y="1433"/>
                        </a:lnTo>
                        <a:lnTo>
                          <a:pt x="34" y="1491"/>
                        </a:lnTo>
                        <a:lnTo>
                          <a:pt x="48" y="1548"/>
                        </a:lnTo>
                        <a:lnTo>
                          <a:pt x="65" y="1603"/>
                        </a:lnTo>
                        <a:lnTo>
                          <a:pt x="84" y="1657"/>
                        </a:lnTo>
                        <a:lnTo>
                          <a:pt x="106" y="1710"/>
                        </a:lnTo>
                        <a:lnTo>
                          <a:pt x="129" y="1762"/>
                        </a:lnTo>
                        <a:lnTo>
                          <a:pt x="155" y="1811"/>
                        </a:lnTo>
                        <a:lnTo>
                          <a:pt x="183" y="1860"/>
                        </a:lnTo>
                        <a:lnTo>
                          <a:pt x="212" y="1907"/>
                        </a:lnTo>
                        <a:lnTo>
                          <a:pt x="244" y="1951"/>
                        </a:lnTo>
                        <a:lnTo>
                          <a:pt x="277" y="1994"/>
                        </a:lnTo>
                        <a:lnTo>
                          <a:pt x="314" y="2036"/>
                        </a:lnTo>
                        <a:lnTo>
                          <a:pt x="350" y="2075"/>
                        </a:lnTo>
                        <a:lnTo>
                          <a:pt x="389" y="2113"/>
                        </a:lnTo>
                        <a:lnTo>
                          <a:pt x="429" y="2148"/>
                        </a:lnTo>
                        <a:lnTo>
                          <a:pt x="471" y="2181"/>
                        </a:lnTo>
                        <a:lnTo>
                          <a:pt x="515" y="2213"/>
                        </a:lnTo>
                        <a:lnTo>
                          <a:pt x="559" y="2241"/>
                        </a:lnTo>
                        <a:lnTo>
                          <a:pt x="606" y="2267"/>
                        </a:lnTo>
                        <a:lnTo>
                          <a:pt x="653" y="2292"/>
                        </a:lnTo>
                        <a:lnTo>
                          <a:pt x="701" y="2312"/>
                        </a:lnTo>
                        <a:lnTo>
                          <a:pt x="751" y="2331"/>
                        </a:lnTo>
                        <a:lnTo>
                          <a:pt x="802" y="2347"/>
                        </a:lnTo>
                        <a:lnTo>
                          <a:pt x="853" y="2360"/>
                        </a:lnTo>
                        <a:lnTo>
                          <a:pt x="906" y="2371"/>
                        </a:lnTo>
                        <a:lnTo>
                          <a:pt x="960" y="2379"/>
                        </a:lnTo>
                        <a:lnTo>
                          <a:pt x="1014" y="2384"/>
                        </a:lnTo>
                        <a:lnTo>
                          <a:pt x="1069" y="2385"/>
                        </a:lnTo>
                        <a:close/>
                      </a:path>
                    </a:pathLst>
                  </a:custGeom>
                  <a:solidFill>
                    <a:srgbClr val="3FD6F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4" name="Freeform 13"/>
                  <p:cNvSpPr>
                    <a:spLocks/>
                  </p:cNvSpPr>
                  <p:nvPr/>
                </p:nvSpPr>
                <p:spPr bwMode="auto">
                  <a:xfrm>
                    <a:off x="2079" y="1963"/>
                    <a:ext cx="429" cy="173"/>
                  </a:xfrm>
                  <a:custGeom>
                    <a:avLst/>
                    <a:gdLst>
                      <a:gd name="T0" fmla="*/ 236 w 483"/>
                      <a:gd name="T1" fmla="*/ 0 h 478"/>
                      <a:gd name="T2" fmla="*/ 226 w 483"/>
                      <a:gd name="T3" fmla="*/ 0 h 478"/>
                      <a:gd name="T4" fmla="*/ 215 w 483"/>
                      <a:gd name="T5" fmla="*/ 0 h 478"/>
                      <a:gd name="T6" fmla="*/ 204 w 483"/>
                      <a:gd name="T7" fmla="*/ 0 h 478"/>
                      <a:gd name="T8" fmla="*/ 194 w 483"/>
                      <a:gd name="T9" fmla="*/ 0 h 478"/>
                      <a:gd name="T10" fmla="*/ 184 w 483"/>
                      <a:gd name="T11" fmla="*/ 0 h 478"/>
                      <a:gd name="T12" fmla="*/ 173 w 483"/>
                      <a:gd name="T13" fmla="*/ 0 h 478"/>
                      <a:gd name="T14" fmla="*/ 162 w 483"/>
                      <a:gd name="T15" fmla="*/ 0 h 478"/>
                      <a:gd name="T16" fmla="*/ 152 w 483"/>
                      <a:gd name="T17" fmla="*/ 0 h 478"/>
                      <a:gd name="T18" fmla="*/ 141 w 483"/>
                      <a:gd name="T19" fmla="*/ 0 h 478"/>
                      <a:gd name="T20" fmla="*/ 131 w 483"/>
                      <a:gd name="T21" fmla="*/ 0 h 478"/>
                      <a:gd name="T22" fmla="*/ 121 w 483"/>
                      <a:gd name="T23" fmla="*/ 0 h 478"/>
                      <a:gd name="T24" fmla="*/ 110 w 483"/>
                      <a:gd name="T25" fmla="*/ 0 h 478"/>
                      <a:gd name="T26" fmla="*/ 100 w 483"/>
                      <a:gd name="T27" fmla="*/ 0 h 478"/>
                      <a:gd name="T28" fmla="*/ 91 w 483"/>
                      <a:gd name="T29" fmla="*/ 0 h 478"/>
                      <a:gd name="T30" fmla="*/ 81 w 483"/>
                      <a:gd name="T31" fmla="*/ 0 h 478"/>
                      <a:gd name="T32" fmla="*/ 69 w 483"/>
                      <a:gd name="T33" fmla="*/ 0 h 478"/>
                      <a:gd name="T34" fmla="*/ 55 w 483"/>
                      <a:gd name="T35" fmla="*/ 0 h 478"/>
                      <a:gd name="T36" fmla="*/ 42 w 483"/>
                      <a:gd name="T37" fmla="*/ 0 h 478"/>
                      <a:gd name="T38" fmla="*/ 32 w 483"/>
                      <a:gd name="T39" fmla="*/ 0 h 478"/>
                      <a:gd name="T40" fmla="*/ 22 w 483"/>
                      <a:gd name="T41" fmla="*/ 0 h 478"/>
                      <a:gd name="T42" fmla="*/ 14 w 483"/>
                      <a:gd name="T43" fmla="*/ 1 h 478"/>
                      <a:gd name="T44" fmla="*/ 8 w 483"/>
                      <a:gd name="T45" fmla="*/ 1 h 478"/>
                      <a:gd name="T46" fmla="*/ 4 w 483"/>
                      <a:gd name="T47" fmla="*/ 1 h 478"/>
                      <a:gd name="T48" fmla="*/ 0 w 483"/>
                      <a:gd name="T49" fmla="*/ 1 h 478"/>
                      <a:gd name="T50" fmla="*/ 219 w 483"/>
                      <a:gd name="T51" fmla="*/ 1 h 478"/>
                      <a:gd name="T52" fmla="*/ 220 w 483"/>
                      <a:gd name="T53" fmla="*/ 1 h 478"/>
                      <a:gd name="T54" fmla="*/ 221 w 483"/>
                      <a:gd name="T55" fmla="*/ 1 h 478"/>
                      <a:gd name="T56" fmla="*/ 222 w 483"/>
                      <a:gd name="T57" fmla="*/ 1 h 478"/>
                      <a:gd name="T58" fmla="*/ 225 w 483"/>
                      <a:gd name="T59" fmla="*/ 0 h 478"/>
                      <a:gd name="T60" fmla="*/ 226 w 483"/>
                      <a:gd name="T61" fmla="*/ 0 h 478"/>
                      <a:gd name="T62" fmla="*/ 230 w 483"/>
                      <a:gd name="T63" fmla="*/ 0 h 478"/>
                      <a:gd name="T64" fmla="*/ 234 w 483"/>
                      <a:gd name="T65" fmla="*/ 0 h 478"/>
                      <a:gd name="T66" fmla="*/ 236 w 483"/>
                      <a:gd name="T67" fmla="*/ 0 h 478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483"/>
                      <a:gd name="T103" fmla="*/ 0 h 478"/>
                      <a:gd name="T104" fmla="*/ 483 w 483"/>
                      <a:gd name="T105" fmla="*/ 478 h 478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483" h="478">
                        <a:moveTo>
                          <a:pt x="483" y="56"/>
                        </a:moveTo>
                        <a:lnTo>
                          <a:pt x="461" y="54"/>
                        </a:lnTo>
                        <a:lnTo>
                          <a:pt x="439" y="51"/>
                        </a:lnTo>
                        <a:lnTo>
                          <a:pt x="417" y="47"/>
                        </a:lnTo>
                        <a:lnTo>
                          <a:pt x="395" y="45"/>
                        </a:lnTo>
                        <a:lnTo>
                          <a:pt x="374" y="41"/>
                        </a:lnTo>
                        <a:lnTo>
                          <a:pt x="352" y="39"/>
                        </a:lnTo>
                        <a:lnTo>
                          <a:pt x="330" y="35"/>
                        </a:lnTo>
                        <a:lnTo>
                          <a:pt x="309" y="31"/>
                        </a:lnTo>
                        <a:lnTo>
                          <a:pt x="288" y="28"/>
                        </a:lnTo>
                        <a:lnTo>
                          <a:pt x="266" y="24"/>
                        </a:lnTo>
                        <a:lnTo>
                          <a:pt x="245" y="20"/>
                        </a:lnTo>
                        <a:lnTo>
                          <a:pt x="225" y="17"/>
                        </a:lnTo>
                        <a:lnTo>
                          <a:pt x="204" y="13"/>
                        </a:lnTo>
                        <a:lnTo>
                          <a:pt x="183" y="8"/>
                        </a:lnTo>
                        <a:lnTo>
                          <a:pt x="163" y="4"/>
                        </a:lnTo>
                        <a:lnTo>
                          <a:pt x="142" y="0"/>
                        </a:lnTo>
                        <a:lnTo>
                          <a:pt x="113" y="54"/>
                        </a:lnTo>
                        <a:lnTo>
                          <a:pt x="87" y="109"/>
                        </a:lnTo>
                        <a:lnTo>
                          <a:pt x="65" y="165"/>
                        </a:lnTo>
                        <a:lnTo>
                          <a:pt x="45" y="226"/>
                        </a:lnTo>
                        <a:lnTo>
                          <a:pt x="29" y="286"/>
                        </a:lnTo>
                        <a:lnTo>
                          <a:pt x="15" y="349"/>
                        </a:lnTo>
                        <a:lnTo>
                          <a:pt x="5" y="413"/>
                        </a:lnTo>
                        <a:lnTo>
                          <a:pt x="0" y="478"/>
                        </a:lnTo>
                        <a:lnTo>
                          <a:pt x="446" y="478"/>
                        </a:lnTo>
                        <a:lnTo>
                          <a:pt x="448" y="424"/>
                        </a:lnTo>
                        <a:lnTo>
                          <a:pt x="450" y="370"/>
                        </a:lnTo>
                        <a:lnTo>
                          <a:pt x="454" y="317"/>
                        </a:lnTo>
                        <a:lnTo>
                          <a:pt x="458" y="263"/>
                        </a:lnTo>
                        <a:lnTo>
                          <a:pt x="462" y="211"/>
                        </a:lnTo>
                        <a:lnTo>
                          <a:pt x="469" y="158"/>
                        </a:lnTo>
                        <a:lnTo>
                          <a:pt x="476" y="106"/>
                        </a:lnTo>
                        <a:lnTo>
                          <a:pt x="483" y="56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5" name="Freeform 14"/>
                  <p:cNvSpPr>
                    <a:spLocks/>
                  </p:cNvSpPr>
                  <p:nvPr/>
                </p:nvSpPr>
                <p:spPr bwMode="auto">
                  <a:xfrm>
                    <a:off x="2281" y="1805"/>
                    <a:ext cx="365" cy="128"/>
                  </a:xfrm>
                  <a:custGeom>
                    <a:avLst/>
                    <a:gdLst>
                      <a:gd name="T0" fmla="*/ 198 w 412"/>
                      <a:gd name="T1" fmla="*/ 0 h 359"/>
                      <a:gd name="T2" fmla="*/ 185 w 412"/>
                      <a:gd name="T3" fmla="*/ 0 h 359"/>
                      <a:gd name="T4" fmla="*/ 170 w 412"/>
                      <a:gd name="T5" fmla="*/ 0 h 359"/>
                      <a:gd name="T6" fmla="*/ 157 w 412"/>
                      <a:gd name="T7" fmla="*/ 0 h 359"/>
                      <a:gd name="T8" fmla="*/ 144 w 412"/>
                      <a:gd name="T9" fmla="*/ 0 h 359"/>
                      <a:gd name="T10" fmla="*/ 130 w 412"/>
                      <a:gd name="T11" fmla="*/ 0 h 359"/>
                      <a:gd name="T12" fmla="*/ 117 w 412"/>
                      <a:gd name="T13" fmla="*/ 0 h 359"/>
                      <a:gd name="T14" fmla="*/ 103 w 412"/>
                      <a:gd name="T15" fmla="*/ 0 h 359"/>
                      <a:gd name="T16" fmla="*/ 90 w 412"/>
                      <a:gd name="T17" fmla="*/ 0 h 359"/>
                      <a:gd name="T18" fmla="*/ 79 w 412"/>
                      <a:gd name="T19" fmla="*/ 0 h 359"/>
                      <a:gd name="T20" fmla="*/ 66 w 412"/>
                      <a:gd name="T21" fmla="*/ 0 h 359"/>
                      <a:gd name="T22" fmla="*/ 53 w 412"/>
                      <a:gd name="T23" fmla="*/ 0 h 359"/>
                      <a:gd name="T24" fmla="*/ 42 w 412"/>
                      <a:gd name="T25" fmla="*/ 0 h 359"/>
                      <a:gd name="T26" fmla="*/ 31 w 412"/>
                      <a:gd name="T27" fmla="*/ 0 h 359"/>
                      <a:gd name="T28" fmla="*/ 20 w 412"/>
                      <a:gd name="T29" fmla="*/ 0 h 359"/>
                      <a:gd name="T30" fmla="*/ 10 w 412"/>
                      <a:gd name="T31" fmla="*/ 1 h 359"/>
                      <a:gd name="T32" fmla="*/ 0 w 412"/>
                      <a:gd name="T33" fmla="*/ 1 h 359"/>
                      <a:gd name="T34" fmla="*/ 8 w 412"/>
                      <a:gd name="T35" fmla="*/ 1 h 359"/>
                      <a:gd name="T36" fmla="*/ 17 w 412"/>
                      <a:gd name="T37" fmla="*/ 1 h 359"/>
                      <a:gd name="T38" fmla="*/ 25 w 412"/>
                      <a:gd name="T39" fmla="*/ 1 h 359"/>
                      <a:gd name="T40" fmla="*/ 33 w 412"/>
                      <a:gd name="T41" fmla="*/ 1 h 359"/>
                      <a:gd name="T42" fmla="*/ 41 w 412"/>
                      <a:gd name="T43" fmla="*/ 1 h 359"/>
                      <a:gd name="T44" fmla="*/ 50 w 412"/>
                      <a:gd name="T45" fmla="*/ 1 h 359"/>
                      <a:gd name="T46" fmla="*/ 58 w 412"/>
                      <a:gd name="T47" fmla="*/ 1 h 359"/>
                      <a:gd name="T48" fmla="*/ 67 w 412"/>
                      <a:gd name="T49" fmla="*/ 1 h 359"/>
                      <a:gd name="T50" fmla="*/ 75 w 412"/>
                      <a:gd name="T51" fmla="*/ 1 h 359"/>
                      <a:gd name="T52" fmla="*/ 83 w 412"/>
                      <a:gd name="T53" fmla="*/ 1 h 359"/>
                      <a:gd name="T54" fmla="*/ 93 w 412"/>
                      <a:gd name="T55" fmla="*/ 1 h 359"/>
                      <a:gd name="T56" fmla="*/ 101 w 412"/>
                      <a:gd name="T57" fmla="*/ 1 h 359"/>
                      <a:gd name="T58" fmla="*/ 111 w 412"/>
                      <a:gd name="T59" fmla="*/ 1 h 359"/>
                      <a:gd name="T60" fmla="*/ 119 w 412"/>
                      <a:gd name="T61" fmla="*/ 1 h 359"/>
                      <a:gd name="T62" fmla="*/ 128 w 412"/>
                      <a:gd name="T63" fmla="*/ 1 h 359"/>
                      <a:gd name="T64" fmla="*/ 137 w 412"/>
                      <a:gd name="T65" fmla="*/ 1 h 359"/>
                      <a:gd name="T66" fmla="*/ 143 w 412"/>
                      <a:gd name="T67" fmla="*/ 1 h 359"/>
                      <a:gd name="T68" fmla="*/ 149 w 412"/>
                      <a:gd name="T69" fmla="*/ 0 h 359"/>
                      <a:gd name="T70" fmla="*/ 156 w 412"/>
                      <a:gd name="T71" fmla="*/ 0 h 359"/>
                      <a:gd name="T72" fmla="*/ 165 w 412"/>
                      <a:gd name="T73" fmla="*/ 0 h 359"/>
                      <a:gd name="T74" fmla="*/ 174 w 412"/>
                      <a:gd name="T75" fmla="*/ 0 h 359"/>
                      <a:gd name="T76" fmla="*/ 181 w 412"/>
                      <a:gd name="T77" fmla="*/ 0 h 359"/>
                      <a:gd name="T78" fmla="*/ 190 w 412"/>
                      <a:gd name="T79" fmla="*/ 0 h 359"/>
                      <a:gd name="T80" fmla="*/ 198 w 412"/>
                      <a:gd name="T81" fmla="*/ 0 h 359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412"/>
                      <a:gd name="T124" fmla="*/ 0 h 359"/>
                      <a:gd name="T125" fmla="*/ 412 w 412"/>
                      <a:gd name="T126" fmla="*/ 359 h 359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412" h="359">
                        <a:moveTo>
                          <a:pt x="412" y="0"/>
                        </a:moveTo>
                        <a:lnTo>
                          <a:pt x="383" y="11"/>
                        </a:lnTo>
                        <a:lnTo>
                          <a:pt x="353" y="25"/>
                        </a:lnTo>
                        <a:lnTo>
                          <a:pt x="325" y="39"/>
                        </a:lnTo>
                        <a:lnTo>
                          <a:pt x="297" y="55"/>
                        </a:lnTo>
                        <a:lnTo>
                          <a:pt x="269" y="72"/>
                        </a:lnTo>
                        <a:lnTo>
                          <a:pt x="241" y="91"/>
                        </a:lnTo>
                        <a:lnTo>
                          <a:pt x="213" y="109"/>
                        </a:lnTo>
                        <a:lnTo>
                          <a:pt x="187" y="130"/>
                        </a:lnTo>
                        <a:lnTo>
                          <a:pt x="161" y="151"/>
                        </a:lnTo>
                        <a:lnTo>
                          <a:pt x="135" y="173"/>
                        </a:lnTo>
                        <a:lnTo>
                          <a:pt x="111" y="195"/>
                        </a:lnTo>
                        <a:lnTo>
                          <a:pt x="87" y="219"/>
                        </a:lnTo>
                        <a:lnTo>
                          <a:pt x="64" y="243"/>
                        </a:lnTo>
                        <a:lnTo>
                          <a:pt x="42" y="268"/>
                        </a:lnTo>
                        <a:lnTo>
                          <a:pt x="20" y="293"/>
                        </a:lnTo>
                        <a:lnTo>
                          <a:pt x="0" y="317"/>
                        </a:lnTo>
                        <a:lnTo>
                          <a:pt x="16" y="321"/>
                        </a:lnTo>
                        <a:lnTo>
                          <a:pt x="34" y="323"/>
                        </a:lnTo>
                        <a:lnTo>
                          <a:pt x="52" y="327"/>
                        </a:lnTo>
                        <a:lnTo>
                          <a:pt x="68" y="329"/>
                        </a:lnTo>
                        <a:lnTo>
                          <a:pt x="86" y="332"/>
                        </a:lnTo>
                        <a:lnTo>
                          <a:pt x="103" y="336"/>
                        </a:lnTo>
                        <a:lnTo>
                          <a:pt x="121" y="338"/>
                        </a:lnTo>
                        <a:lnTo>
                          <a:pt x="139" y="340"/>
                        </a:lnTo>
                        <a:lnTo>
                          <a:pt x="156" y="343"/>
                        </a:lnTo>
                        <a:lnTo>
                          <a:pt x="174" y="345"/>
                        </a:lnTo>
                        <a:lnTo>
                          <a:pt x="191" y="348"/>
                        </a:lnTo>
                        <a:lnTo>
                          <a:pt x="210" y="350"/>
                        </a:lnTo>
                        <a:lnTo>
                          <a:pt x="228" y="353"/>
                        </a:lnTo>
                        <a:lnTo>
                          <a:pt x="246" y="355"/>
                        </a:lnTo>
                        <a:lnTo>
                          <a:pt x="264" y="356"/>
                        </a:lnTo>
                        <a:lnTo>
                          <a:pt x="283" y="359"/>
                        </a:lnTo>
                        <a:lnTo>
                          <a:pt x="295" y="311"/>
                        </a:lnTo>
                        <a:lnTo>
                          <a:pt x="308" y="262"/>
                        </a:lnTo>
                        <a:lnTo>
                          <a:pt x="324" y="214"/>
                        </a:lnTo>
                        <a:lnTo>
                          <a:pt x="340" y="166"/>
                        </a:lnTo>
                        <a:lnTo>
                          <a:pt x="358" y="120"/>
                        </a:lnTo>
                        <a:lnTo>
                          <a:pt x="375" y="77"/>
                        </a:lnTo>
                        <a:lnTo>
                          <a:pt x="394" y="37"/>
                        </a:lnTo>
                        <a:lnTo>
                          <a:pt x="412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6" name="Freeform 15"/>
                  <p:cNvSpPr>
                    <a:spLocks/>
                  </p:cNvSpPr>
                  <p:nvPr/>
                </p:nvSpPr>
                <p:spPr bwMode="auto">
                  <a:xfrm>
                    <a:off x="2276" y="2388"/>
                    <a:ext cx="367" cy="134"/>
                  </a:xfrm>
                  <a:custGeom>
                    <a:avLst/>
                    <a:gdLst>
                      <a:gd name="T0" fmla="*/ 0 w 411"/>
                      <a:gd name="T1" fmla="*/ 0 h 378"/>
                      <a:gd name="T2" fmla="*/ 11 w 411"/>
                      <a:gd name="T3" fmla="*/ 0 h 378"/>
                      <a:gd name="T4" fmla="*/ 21 w 411"/>
                      <a:gd name="T5" fmla="*/ 0 h 378"/>
                      <a:gd name="T6" fmla="*/ 33 w 411"/>
                      <a:gd name="T7" fmla="*/ 0 h 378"/>
                      <a:gd name="T8" fmla="*/ 45 w 411"/>
                      <a:gd name="T9" fmla="*/ 0 h 378"/>
                      <a:gd name="T10" fmla="*/ 56 w 411"/>
                      <a:gd name="T11" fmla="*/ 0 h 378"/>
                      <a:gd name="T12" fmla="*/ 69 w 411"/>
                      <a:gd name="T13" fmla="*/ 0 h 378"/>
                      <a:gd name="T14" fmla="*/ 82 w 411"/>
                      <a:gd name="T15" fmla="*/ 0 h 378"/>
                      <a:gd name="T16" fmla="*/ 95 w 411"/>
                      <a:gd name="T17" fmla="*/ 0 h 378"/>
                      <a:gd name="T18" fmla="*/ 108 w 411"/>
                      <a:gd name="T19" fmla="*/ 0 h 378"/>
                      <a:gd name="T20" fmla="*/ 122 w 411"/>
                      <a:gd name="T21" fmla="*/ 0 h 378"/>
                      <a:gd name="T22" fmla="*/ 136 w 411"/>
                      <a:gd name="T23" fmla="*/ 1 h 378"/>
                      <a:gd name="T24" fmla="*/ 151 w 411"/>
                      <a:gd name="T25" fmla="*/ 1 h 378"/>
                      <a:gd name="T26" fmla="*/ 163 w 411"/>
                      <a:gd name="T27" fmla="*/ 1 h 378"/>
                      <a:gd name="T28" fmla="*/ 179 w 411"/>
                      <a:gd name="T29" fmla="*/ 1 h 378"/>
                      <a:gd name="T30" fmla="*/ 194 w 411"/>
                      <a:gd name="T31" fmla="*/ 1 h 378"/>
                      <a:gd name="T32" fmla="*/ 209 w 411"/>
                      <a:gd name="T33" fmla="*/ 1 h 378"/>
                      <a:gd name="T34" fmla="*/ 199 w 411"/>
                      <a:gd name="T35" fmla="*/ 1 h 378"/>
                      <a:gd name="T36" fmla="*/ 190 w 411"/>
                      <a:gd name="T37" fmla="*/ 1 h 378"/>
                      <a:gd name="T38" fmla="*/ 182 w 411"/>
                      <a:gd name="T39" fmla="*/ 0 h 378"/>
                      <a:gd name="T40" fmla="*/ 172 w 411"/>
                      <a:gd name="T41" fmla="*/ 0 h 378"/>
                      <a:gd name="T42" fmla="*/ 163 w 411"/>
                      <a:gd name="T43" fmla="*/ 0 h 378"/>
                      <a:gd name="T44" fmla="*/ 157 w 411"/>
                      <a:gd name="T45" fmla="*/ 0 h 378"/>
                      <a:gd name="T46" fmla="*/ 151 w 411"/>
                      <a:gd name="T47" fmla="*/ 0 h 378"/>
                      <a:gd name="T48" fmla="*/ 145 w 411"/>
                      <a:gd name="T49" fmla="*/ 0 h 378"/>
                      <a:gd name="T50" fmla="*/ 136 w 411"/>
                      <a:gd name="T51" fmla="*/ 0 h 378"/>
                      <a:gd name="T52" fmla="*/ 125 w 411"/>
                      <a:gd name="T53" fmla="*/ 0 h 378"/>
                      <a:gd name="T54" fmla="*/ 116 w 411"/>
                      <a:gd name="T55" fmla="*/ 0 h 378"/>
                      <a:gd name="T56" fmla="*/ 108 w 411"/>
                      <a:gd name="T57" fmla="*/ 0 h 378"/>
                      <a:gd name="T58" fmla="*/ 98 w 411"/>
                      <a:gd name="T59" fmla="*/ 0 h 378"/>
                      <a:gd name="T60" fmla="*/ 89 w 411"/>
                      <a:gd name="T61" fmla="*/ 0 h 378"/>
                      <a:gd name="T62" fmla="*/ 80 w 411"/>
                      <a:gd name="T63" fmla="*/ 0 h 378"/>
                      <a:gd name="T64" fmla="*/ 71 w 411"/>
                      <a:gd name="T65" fmla="*/ 0 h 378"/>
                      <a:gd name="T66" fmla="*/ 63 w 411"/>
                      <a:gd name="T67" fmla="*/ 0 h 378"/>
                      <a:gd name="T68" fmla="*/ 54 w 411"/>
                      <a:gd name="T69" fmla="*/ 0 h 378"/>
                      <a:gd name="T70" fmla="*/ 45 w 411"/>
                      <a:gd name="T71" fmla="*/ 0 h 378"/>
                      <a:gd name="T72" fmla="*/ 36 w 411"/>
                      <a:gd name="T73" fmla="*/ 0 h 378"/>
                      <a:gd name="T74" fmla="*/ 26 w 411"/>
                      <a:gd name="T75" fmla="*/ 0 h 378"/>
                      <a:gd name="T76" fmla="*/ 18 w 411"/>
                      <a:gd name="T77" fmla="*/ 0 h 378"/>
                      <a:gd name="T78" fmla="*/ 10 w 411"/>
                      <a:gd name="T79" fmla="*/ 0 h 378"/>
                      <a:gd name="T80" fmla="*/ 0 w 411"/>
                      <a:gd name="T81" fmla="*/ 0 h 378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411"/>
                      <a:gd name="T124" fmla="*/ 0 h 378"/>
                      <a:gd name="T125" fmla="*/ 411 w 411"/>
                      <a:gd name="T126" fmla="*/ 378 h 378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411" h="378">
                        <a:moveTo>
                          <a:pt x="0" y="44"/>
                        </a:moveTo>
                        <a:lnTo>
                          <a:pt x="20" y="69"/>
                        </a:lnTo>
                        <a:lnTo>
                          <a:pt x="42" y="94"/>
                        </a:lnTo>
                        <a:lnTo>
                          <a:pt x="64" y="120"/>
                        </a:lnTo>
                        <a:lnTo>
                          <a:pt x="87" y="144"/>
                        </a:lnTo>
                        <a:lnTo>
                          <a:pt x="111" y="169"/>
                        </a:lnTo>
                        <a:lnTo>
                          <a:pt x="136" y="193"/>
                        </a:lnTo>
                        <a:lnTo>
                          <a:pt x="161" y="217"/>
                        </a:lnTo>
                        <a:lnTo>
                          <a:pt x="187" y="240"/>
                        </a:lnTo>
                        <a:lnTo>
                          <a:pt x="213" y="261"/>
                        </a:lnTo>
                        <a:lnTo>
                          <a:pt x="240" y="282"/>
                        </a:lnTo>
                        <a:lnTo>
                          <a:pt x="268" y="302"/>
                        </a:lnTo>
                        <a:lnTo>
                          <a:pt x="297" y="320"/>
                        </a:lnTo>
                        <a:lnTo>
                          <a:pt x="324" y="337"/>
                        </a:lnTo>
                        <a:lnTo>
                          <a:pt x="353" y="352"/>
                        </a:lnTo>
                        <a:lnTo>
                          <a:pt x="383" y="366"/>
                        </a:lnTo>
                        <a:lnTo>
                          <a:pt x="411" y="378"/>
                        </a:lnTo>
                        <a:lnTo>
                          <a:pt x="394" y="340"/>
                        </a:lnTo>
                        <a:lnTo>
                          <a:pt x="376" y="297"/>
                        </a:lnTo>
                        <a:lnTo>
                          <a:pt x="358" y="251"/>
                        </a:lnTo>
                        <a:lnTo>
                          <a:pt x="341" y="202"/>
                        </a:lnTo>
                        <a:lnTo>
                          <a:pt x="324" y="152"/>
                        </a:lnTo>
                        <a:lnTo>
                          <a:pt x="310" y="100"/>
                        </a:lnTo>
                        <a:lnTo>
                          <a:pt x="297" y="50"/>
                        </a:lnTo>
                        <a:lnTo>
                          <a:pt x="285" y="0"/>
                        </a:lnTo>
                        <a:lnTo>
                          <a:pt x="266" y="3"/>
                        </a:lnTo>
                        <a:lnTo>
                          <a:pt x="248" y="4"/>
                        </a:lnTo>
                        <a:lnTo>
                          <a:pt x="229" y="7"/>
                        </a:lnTo>
                        <a:lnTo>
                          <a:pt x="212" y="9"/>
                        </a:lnTo>
                        <a:lnTo>
                          <a:pt x="193" y="12"/>
                        </a:lnTo>
                        <a:lnTo>
                          <a:pt x="176" y="14"/>
                        </a:lnTo>
                        <a:lnTo>
                          <a:pt x="158" y="16"/>
                        </a:lnTo>
                        <a:lnTo>
                          <a:pt x="140" y="19"/>
                        </a:lnTo>
                        <a:lnTo>
                          <a:pt x="123" y="21"/>
                        </a:lnTo>
                        <a:lnTo>
                          <a:pt x="105" y="24"/>
                        </a:lnTo>
                        <a:lnTo>
                          <a:pt x="87" y="28"/>
                        </a:lnTo>
                        <a:lnTo>
                          <a:pt x="70" y="30"/>
                        </a:lnTo>
                        <a:lnTo>
                          <a:pt x="52" y="34"/>
                        </a:lnTo>
                        <a:lnTo>
                          <a:pt x="35" y="37"/>
                        </a:lnTo>
                        <a:lnTo>
                          <a:pt x="18" y="40"/>
                        </a:lnTo>
                        <a:lnTo>
                          <a:pt x="0" y="44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7" name="Freeform 16"/>
                  <p:cNvSpPr>
                    <a:spLocks/>
                  </p:cNvSpPr>
                  <p:nvPr/>
                </p:nvSpPr>
                <p:spPr bwMode="auto">
                  <a:xfrm>
                    <a:off x="2079" y="2186"/>
                    <a:ext cx="426" cy="171"/>
                  </a:xfrm>
                  <a:custGeom>
                    <a:avLst/>
                    <a:gdLst>
                      <a:gd name="T0" fmla="*/ 215 w 481"/>
                      <a:gd name="T1" fmla="*/ 0 h 478"/>
                      <a:gd name="T2" fmla="*/ 0 w 481"/>
                      <a:gd name="T3" fmla="*/ 0 h 478"/>
                      <a:gd name="T4" fmla="*/ 4 w 481"/>
                      <a:gd name="T5" fmla="*/ 0 h 478"/>
                      <a:gd name="T6" fmla="*/ 7 w 481"/>
                      <a:gd name="T7" fmla="*/ 0 h 478"/>
                      <a:gd name="T8" fmla="*/ 13 w 481"/>
                      <a:gd name="T9" fmla="*/ 0 h 478"/>
                      <a:gd name="T10" fmla="*/ 21 w 481"/>
                      <a:gd name="T11" fmla="*/ 0 h 478"/>
                      <a:gd name="T12" fmla="*/ 31 w 481"/>
                      <a:gd name="T13" fmla="*/ 1 h 478"/>
                      <a:gd name="T14" fmla="*/ 40 w 481"/>
                      <a:gd name="T15" fmla="*/ 1 h 478"/>
                      <a:gd name="T16" fmla="*/ 52 w 481"/>
                      <a:gd name="T17" fmla="*/ 1 h 478"/>
                      <a:gd name="T18" fmla="*/ 67 w 481"/>
                      <a:gd name="T19" fmla="*/ 1 h 478"/>
                      <a:gd name="T20" fmla="*/ 78 w 481"/>
                      <a:gd name="T21" fmla="*/ 1 h 478"/>
                      <a:gd name="T22" fmla="*/ 87 w 481"/>
                      <a:gd name="T23" fmla="*/ 1 h 478"/>
                      <a:gd name="T24" fmla="*/ 97 w 481"/>
                      <a:gd name="T25" fmla="*/ 1 h 478"/>
                      <a:gd name="T26" fmla="*/ 106 w 481"/>
                      <a:gd name="T27" fmla="*/ 1 h 478"/>
                      <a:gd name="T28" fmla="*/ 117 w 481"/>
                      <a:gd name="T29" fmla="*/ 1 h 478"/>
                      <a:gd name="T30" fmla="*/ 127 w 481"/>
                      <a:gd name="T31" fmla="*/ 1 h 478"/>
                      <a:gd name="T32" fmla="*/ 137 w 481"/>
                      <a:gd name="T33" fmla="*/ 1 h 478"/>
                      <a:gd name="T34" fmla="*/ 148 w 481"/>
                      <a:gd name="T35" fmla="*/ 1 h 478"/>
                      <a:gd name="T36" fmla="*/ 159 w 481"/>
                      <a:gd name="T37" fmla="*/ 1 h 478"/>
                      <a:gd name="T38" fmla="*/ 168 w 481"/>
                      <a:gd name="T39" fmla="*/ 1 h 478"/>
                      <a:gd name="T40" fmla="*/ 179 w 481"/>
                      <a:gd name="T41" fmla="*/ 1 h 478"/>
                      <a:gd name="T42" fmla="*/ 190 w 481"/>
                      <a:gd name="T43" fmla="*/ 1 h 478"/>
                      <a:gd name="T44" fmla="*/ 201 w 481"/>
                      <a:gd name="T45" fmla="*/ 1 h 478"/>
                      <a:gd name="T46" fmla="*/ 211 w 481"/>
                      <a:gd name="T47" fmla="*/ 1 h 478"/>
                      <a:gd name="T48" fmla="*/ 222 w 481"/>
                      <a:gd name="T49" fmla="*/ 1 h 478"/>
                      <a:gd name="T50" fmla="*/ 232 w 481"/>
                      <a:gd name="T51" fmla="*/ 1 h 478"/>
                      <a:gd name="T52" fmla="*/ 228 w 481"/>
                      <a:gd name="T53" fmla="*/ 1 h 478"/>
                      <a:gd name="T54" fmla="*/ 226 w 481"/>
                      <a:gd name="T55" fmla="*/ 1 h 478"/>
                      <a:gd name="T56" fmla="*/ 222 w 481"/>
                      <a:gd name="T57" fmla="*/ 0 h 478"/>
                      <a:gd name="T58" fmla="*/ 221 w 481"/>
                      <a:gd name="T59" fmla="*/ 0 h 478"/>
                      <a:gd name="T60" fmla="*/ 218 w 481"/>
                      <a:gd name="T61" fmla="*/ 0 h 478"/>
                      <a:gd name="T62" fmla="*/ 216 w 481"/>
                      <a:gd name="T63" fmla="*/ 0 h 478"/>
                      <a:gd name="T64" fmla="*/ 216 w 481"/>
                      <a:gd name="T65" fmla="*/ 0 h 478"/>
                      <a:gd name="T66" fmla="*/ 215 w 481"/>
                      <a:gd name="T67" fmla="*/ 0 h 478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481"/>
                      <a:gd name="T103" fmla="*/ 0 h 478"/>
                      <a:gd name="T104" fmla="*/ 481 w 481"/>
                      <a:gd name="T105" fmla="*/ 478 h 478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481" h="478">
                        <a:moveTo>
                          <a:pt x="445" y="0"/>
                        </a:moveTo>
                        <a:lnTo>
                          <a:pt x="0" y="0"/>
                        </a:lnTo>
                        <a:lnTo>
                          <a:pt x="5" y="65"/>
                        </a:lnTo>
                        <a:lnTo>
                          <a:pt x="14" y="129"/>
                        </a:lnTo>
                        <a:lnTo>
                          <a:pt x="27" y="190"/>
                        </a:lnTo>
                        <a:lnTo>
                          <a:pt x="43" y="252"/>
                        </a:lnTo>
                        <a:lnTo>
                          <a:pt x="63" y="311"/>
                        </a:lnTo>
                        <a:lnTo>
                          <a:pt x="85" y="369"/>
                        </a:lnTo>
                        <a:lnTo>
                          <a:pt x="110" y="424"/>
                        </a:lnTo>
                        <a:lnTo>
                          <a:pt x="139" y="478"/>
                        </a:lnTo>
                        <a:lnTo>
                          <a:pt x="160" y="473"/>
                        </a:lnTo>
                        <a:lnTo>
                          <a:pt x="179" y="470"/>
                        </a:lnTo>
                        <a:lnTo>
                          <a:pt x="200" y="465"/>
                        </a:lnTo>
                        <a:lnTo>
                          <a:pt x="221" y="461"/>
                        </a:lnTo>
                        <a:lnTo>
                          <a:pt x="242" y="456"/>
                        </a:lnTo>
                        <a:lnTo>
                          <a:pt x="263" y="452"/>
                        </a:lnTo>
                        <a:lnTo>
                          <a:pt x="285" y="449"/>
                        </a:lnTo>
                        <a:lnTo>
                          <a:pt x="306" y="445"/>
                        </a:lnTo>
                        <a:lnTo>
                          <a:pt x="328" y="441"/>
                        </a:lnTo>
                        <a:lnTo>
                          <a:pt x="349" y="439"/>
                        </a:lnTo>
                        <a:lnTo>
                          <a:pt x="371" y="435"/>
                        </a:lnTo>
                        <a:lnTo>
                          <a:pt x="393" y="433"/>
                        </a:lnTo>
                        <a:lnTo>
                          <a:pt x="415" y="429"/>
                        </a:lnTo>
                        <a:lnTo>
                          <a:pt x="437" y="426"/>
                        </a:lnTo>
                        <a:lnTo>
                          <a:pt x="459" y="424"/>
                        </a:lnTo>
                        <a:lnTo>
                          <a:pt x="481" y="422"/>
                        </a:lnTo>
                        <a:lnTo>
                          <a:pt x="473" y="370"/>
                        </a:lnTo>
                        <a:lnTo>
                          <a:pt x="467" y="318"/>
                        </a:lnTo>
                        <a:lnTo>
                          <a:pt x="461" y="267"/>
                        </a:lnTo>
                        <a:lnTo>
                          <a:pt x="457" y="214"/>
                        </a:lnTo>
                        <a:lnTo>
                          <a:pt x="452" y="160"/>
                        </a:lnTo>
                        <a:lnTo>
                          <a:pt x="449" y="107"/>
                        </a:lnTo>
                        <a:lnTo>
                          <a:pt x="447" y="54"/>
                        </a:lnTo>
                        <a:lnTo>
                          <a:pt x="445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8" name="Freeform 17"/>
                  <p:cNvSpPr>
                    <a:spLocks/>
                  </p:cNvSpPr>
                  <p:nvPr/>
                </p:nvSpPr>
                <p:spPr bwMode="auto">
                  <a:xfrm>
                    <a:off x="2600" y="1782"/>
                    <a:ext cx="529" cy="158"/>
                  </a:xfrm>
                  <a:custGeom>
                    <a:avLst/>
                    <a:gdLst>
                      <a:gd name="T0" fmla="*/ 360 w 523"/>
                      <a:gd name="T1" fmla="*/ 0 h 444"/>
                      <a:gd name="T2" fmla="*/ 339 w 523"/>
                      <a:gd name="T3" fmla="*/ 0 h 444"/>
                      <a:gd name="T4" fmla="*/ 314 w 523"/>
                      <a:gd name="T5" fmla="*/ 0 h 444"/>
                      <a:gd name="T6" fmla="*/ 292 w 523"/>
                      <a:gd name="T7" fmla="*/ 0 h 444"/>
                      <a:gd name="T8" fmla="*/ 271 w 523"/>
                      <a:gd name="T9" fmla="*/ 0 h 444"/>
                      <a:gd name="T10" fmla="*/ 249 w 523"/>
                      <a:gd name="T11" fmla="*/ 0 h 444"/>
                      <a:gd name="T12" fmla="*/ 224 w 523"/>
                      <a:gd name="T13" fmla="*/ 0 h 444"/>
                      <a:gd name="T14" fmla="*/ 200 w 523"/>
                      <a:gd name="T15" fmla="*/ 0 h 444"/>
                      <a:gd name="T16" fmla="*/ 177 w 523"/>
                      <a:gd name="T17" fmla="*/ 0 h 444"/>
                      <a:gd name="T18" fmla="*/ 151 w 523"/>
                      <a:gd name="T19" fmla="*/ 0 h 444"/>
                      <a:gd name="T20" fmla="*/ 121 w 523"/>
                      <a:gd name="T21" fmla="*/ 0 h 444"/>
                      <a:gd name="T22" fmla="*/ 98 w 523"/>
                      <a:gd name="T23" fmla="*/ 0 h 444"/>
                      <a:gd name="T24" fmla="*/ 76 w 523"/>
                      <a:gd name="T25" fmla="*/ 0 h 444"/>
                      <a:gd name="T26" fmla="*/ 54 w 523"/>
                      <a:gd name="T27" fmla="*/ 0 h 444"/>
                      <a:gd name="T28" fmla="*/ 28 w 523"/>
                      <a:gd name="T29" fmla="*/ 1 h 444"/>
                      <a:gd name="T30" fmla="*/ 9 w 523"/>
                      <a:gd name="T31" fmla="*/ 1 h 444"/>
                      <a:gd name="T32" fmla="*/ 15 w 523"/>
                      <a:gd name="T33" fmla="*/ 1 h 444"/>
                      <a:gd name="T34" fmla="*/ 43 w 523"/>
                      <a:gd name="T35" fmla="*/ 1 h 444"/>
                      <a:gd name="T36" fmla="*/ 79 w 523"/>
                      <a:gd name="T37" fmla="*/ 1 h 444"/>
                      <a:gd name="T38" fmla="*/ 108 w 523"/>
                      <a:gd name="T39" fmla="*/ 1 h 444"/>
                      <a:gd name="T40" fmla="*/ 141 w 523"/>
                      <a:gd name="T41" fmla="*/ 1 h 444"/>
                      <a:gd name="T42" fmla="*/ 172 w 523"/>
                      <a:gd name="T43" fmla="*/ 1 h 444"/>
                      <a:gd name="T44" fmla="*/ 201 w 523"/>
                      <a:gd name="T45" fmla="*/ 1 h 444"/>
                      <a:gd name="T46" fmla="*/ 236 w 523"/>
                      <a:gd name="T47" fmla="*/ 1 h 444"/>
                      <a:gd name="T48" fmla="*/ 269 w 523"/>
                      <a:gd name="T49" fmla="*/ 1 h 444"/>
                      <a:gd name="T50" fmla="*/ 306 w 523"/>
                      <a:gd name="T51" fmla="*/ 1 h 444"/>
                      <a:gd name="T52" fmla="*/ 349 w 523"/>
                      <a:gd name="T53" fmla="*/ 1 h 444"/>
                      <a:gd name="T54" fmla="*/ 386 w 523"/>
                      <a:gd name="T55" fmla="*/ 1 h 444"/>
                      <a:gd name="T56" fmla="*/ 428 w 523"/>
                      <a:gd name="T57" fmla="*/ 1 h 444"/>
                      <a:gd name="T58" fmla="*/ 464 w 523"/>
                      <a:gd name="T59" fmla="*/ 1 h 444"/>
                      <a:gd name="T60" fmla="*/ 505 w 523"/>
                      <a:gd name="T61" fmla="*/ 1 h 444"/>
                      <a:gd name="T62" fmla="*/ 542 w 523"/>
                      <a:gd name="T63" fmla="*/ 1 h 444"/>
                      <a:gd name="T64" fmla="*/ 551 w 523"/>
                      <a:gd name="T65" fmla="*/ 1 h 444"/>
                      <a:gd name="T66" fmla="*/ 532 w 523"/>
                      <a:gd name="T67" fmla="*/ 1 h 444"/>
                      <a:gd name="T68" fmla="*/ 511 w 523"/>
                      <a:gd name="T69" fmla="*/ 0 h 444"/>
                      <a:gd name="T70" fmla="*/ 486 w 523"/>
                      <a:gd name="T71" fmla="*/ 0 h 444"/>
                      <a:gd name="T72" fmla="*/ 462 w 523"/>
                      <a:gd name="T73" fmla="*/ 0 h 444"/>
                      <a:gd name="T74" fmla="*/ 439 w 523"/>
                      <a:gd name="T75" fmla="*/ 0 h 444"/>
                      <a:gd name="T76" fmla="*/ 413 w 523"/>
                      <a:gd name="T77" fmla="*/ 0 h 444"/>
                      <a:gd name="T78" fmla="*/ 383 w 523"/>
                      <a:gd name="T79" fmla="*/ 0 h 444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w 523"/>
                      <a:gd name="T121" fmla="*/ 0 h 444"/>
                      <a:gd name="T122" fmla="*/ 523 w 523"/>
                      <a:gd name="T123" fmla="*/ 444 h 444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T120" t="T121" r="T122" b="T123"/>
                    <a:pathLst>
                      <a:path w="523" h="444">
                        <a:moveTo>
                          <a:pt x="347" y="40"/>
                        </a:moveTo>
                        <a:lnTo>
                          <a:pt x="336" y="31"/>
                        </a:lnTo>
                        <a:lnTo>
                          <a:pt x="326" y="23"/>
                        </a:lnTo>
                        <a:lnTo>
                          <a:pt x="315" y="16"/>
                        </a:lnTo>
                        <a:lnTo>
                          <a:pt x="305" y="10"/>
                        </a:lnTo>
                        <a:lnTo>
                          <a:pt x="294" y="6"/>
                        </a:lnTo>
                        <a:lnTo>
                          <a:pt x="285" y="2"/>
                        </a:lnTo>
                        <a:lnTo>
                          <a:pt x="274" y="1"/>
                        </a:lnTo>
                        <a:lnTo>
                          <a:pt x="264" y="0"/>
                        </a:lnTo>
                        <a:lnTo>
                          <a:pt x="253" y="1"/>
                        </a:lnTo>
                        <a:lnTo>
                          <a:pt x="242" y="2"/>
                        </a:lnTo>
                        <a:lnTo>
                          <a:pt x="231" y="6"/>
                        </a:lnTo>
                        <a:lnTo>
                          <a:pt x="221" y="11"/>
                        </a:lnTo>
                        <a:lnTo>
                          <a:pt x="210" y="17"/>
                        </a:lnTo>
                        <a:lnTo>
                          <a:pt x="199" y="24"/>
                        </a:lnTo>
                        <a:lnTo>
                          <a:pt x="188" y="33"/>
                        </a:lnTo>
                        <a:lnTo>
                          <a:pt x="177" y="43"/>
                        </a:lnTo>
                        <a:lnTo>
                          <a:pt x="165" y="56"/>
                        </a:lnTo>
                        <a:lnTo>
                          <a:pt x="151" y="71"/>
                        </a:lnTo>
                        <a:lnTo>
                          <a:pt x="139" y="87"/>
                        </a:lnTo>
                        <a:lnTo>
                          <a:pt x="127" y="106"/>
                        </a:lnTo>
                        <a:lnTo>
                          <a:pt x="115" y="124"/>
                        </a:lnTo>
                        <a:lnTo>
                          <a:pt x="104" y="146"/>
                        </a:lnTo>
                        <a:lnTo>
                          <a:pt x="92" y="168"/>
                        </a:lnTo>
                        <a:lnTo>
                          <a:pt x="81" y="193"/>
                        </a:lnTo>
                        <a:lnTo>
                          <a:pt x="70" y="217"/>
                        </a:lnTo>
                        <a:lnTo>
                          <a:pt x="59" y="244"/>
                        </a:lnTo>
                        <a:lnTo>
                          <a:pt x="48" y="273"/>
                        </a:lnTo>
                        <a:lnTo>
                          <a:pt x="38" y="303"/>
                        </a:lnTo>
                        <a:lnTo>
                          <a:pt x="28" y="334"/>
                        </a:lnTo>
                        <a:lnTo>
                          <a:pt x="18" y="366"/>
                        </a:lnTo>
                        <a:lnTo>
                          <a:pt x="9" y="401"/>
                        </a:lnTo>
                        <a:lnTo>
                          <a:pt x="0" y="435"/>
                        </a:lnTo>
                        <a:lnTo>
                          <a:pt x="15" y="436"/>
                        </a:lnTo>
                        <a:lnTo>
                          <a:pt x="29" y="436"/>
                        </a:lnTo>
                        <a:lnTo>
                          <a:pt x="43" y="437"/>
                        </a:lnTo>
                        <a:lnTo>
                          <a:pt x="59" y="439"/>
                        </a:lnTo>
                        <a:lnTo>
                          <a:pt x="73" y="439"/>
                        </a:lnTo>
                        <a:lnTo>
                          <a:pt x="87" y="440"/>
                        </a:lnTo>
                        <a:lnTo>
                          <a:pt x="102" y="441"/>
                        </a:lnTo>
                        <a:lnTo>
                          <a:pt x="116" y="441"/>
                        </a:lnTo>
                        <a:lnTo>
                          <a:pt x="130" y="441"/>
                        </a:lnTo>
                        <a:lnTo>
                          <a:pt x="145" y="442"/>
                        </a:lnTo>
                        <a:lnTo>
                          <a:pt x="160" y="442"/>
                        </a:lnTo>
                        <a:lnTo>
                          <a:pt x="174" y="442"/>
                        </a:lnTo>
                        <a:lnTo>
                          <a:pt x="189" y="444"/>
                        </a:lnTo>
                        <a:lnTo>
                          <a:pt x="203" y="444"/>
                        </a:lnTo>
                        <a:lnTo>
                          <a:pt x="218" y="444"/>
                        </a:lnTo>
                        <a:lnTo>
                          <a:pt x="233" y="444"/>
                        </a:lnTo>
                        <a:lnTo>
                          <a:pt x="251" y="444"/>
                        </a:lnTo>
                        <a:lnTo>
                          <a:pt x="270" y="444"/>
                        </a:lnTo>
                        <a:lnTo>
                          <a:pt x="288" y="444"/>
                        </a:lnTo>
                        <a:lnTo>
                          <a:pt x="307" y="442"/>
                        </a:lnTo>
                        <a:lnTo>
                          <a:pt x="325" y="442"/>
                        </a:lnTo>
                        <a:lnTo>
                          <a:pt x="344" y="441"/>
                        </a:lnTo>
                        <a:lnTo>
                          <a:pt x="362" y="441"/>
                        </a:lnTo>
                        <a:lnTo>
                          <a:pt x="380" y="440"/>
                        </a:lnTo>
                        <a:lnTo>
                          <a:pt x="398" y="440"/>
                        </a:lnTo>
                        <a:lnTo>
                          <a:pt x="417" y="439"/>
                        </a:lnTo>
                        <a:lnTo>
                          <a:pt x="434" y="437"/>
                        </a:lnTo>
                        <a:lnTo>
                          <a:pt x="453" y="436"/>
                        </a:lnTo>
                        <a:lnTo>
                          <a:pt x="471" y="435"/>
                        </a:lnTo>
                        <a:lnTo>
                          <a:pt x="488" y="434"/>
                        </a:lnTo>
                        <a:lnTo>
                          <a:pt x="506" y="433"/>
                        </a:lnTo>
                        <a:lnTo>
                          <a:pt x="523" y="431"/>
                        </a:lnTo>
                        <a:lnTo>
                          <a:pt x="515" y="396"/>
                        </a:lnTo>
                        <a:lnTo>
                          <a:pt x="506" y="362"/>
                        </a:lnTo>
                        <a:lnTo>
                          <a:pt x="496" y="329"/>
                        </a:lnTo>
                        <a:lnTo>
                          <a:pt x="486" y="299"/>
                        </a:lnTo>
                        <a:lnTo>
                          <a:pt x="476" y="269"/>
                        </a:lnTo>
                        <a:lnTo>
                          <a:pt x="465" y="241"/>
                        </a:lnTo>
                        <a:lnTo>
                          <a:pt x="455" y="214"/>
                        </a:lnTo>
                        <a:lnTo>
                          <a:pt x="444" y="188"/>
                        </a:lnTo>
                        <a:lnTo>
                          <a:pt x="432" y="163"/>
                        </a:lnTo>
                        <a:lnTo>
                          <a:pt x="421" y="141"/>
                        </a:lnTo>
                        <a:lnTo>
                          <a:pt x="409" y="120"/>
                        </a:lnTo>
                        <a:lnTo>
                          <a:pt x="397" y="101"/>
                        </a:lnTo>
                        <a:lnTo>
                          <a:pt x="385" y="83"/>
                        </a:lnTo>
                        <a:lnTo>
                          <a:pt x="373" y="67"/>
                        </a:lnTo>
                        <a:lnTo>
                          <a:pt x="359" y="53"/>
                        </a:lnTo>
                        <a:lnTo>
                          <a:pt x="347" y="4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9" name="Freeform 18"/>
                  <p:cNvSpPr>
                    <a:spLocks/>
                  </p:cNvSpPr>
                  <p:nvPr/>
                </p:nvSpPr>
                <p:spPr bwMode="auto">
                  <a:xfrm>
                    <a:off x="2535" y="1987"/>
                    <a:ext cx="660" cy="149"/>
                  </a:xfrm>
                  <a:custGeom>
                    <a:avLst/>
                    <a:gdLst>
                      <a:gd name="T0" fmla="*/ 641 w 656"/>
                      <a:gd name="T1" fmla="*/ 0 h 416"/>
                      <a:gd name="T2" fmla="*/ 621 w 656"/>
                      <a:gd name="T3" fmla="*/ 0 h 416"/>
                      <a:gd name="T4" fmla="*/ 603 w 656"/>
                      <a:gd name="T5" fmla="*/ 0 h 416"/>
                      <a:gd name="T6" fmla="*/ 578 w 656"/>
                      <a:gd name="T7" fmla="*/ 0 h 416"/>
                      <a:gd name="T8" fmla="*/ 557 w 656"/>
                      <a:gd name="T9" fmla="*/ 0 h 416"/>
                      <a:gd name="T10" fmla="*/ 537 w 656"/>
                      <a:gd name="T11" fmla="*/ 0 h 416"/>
                      <a:gd name="T12" fmla="*/ 517 w 656"/>
                      <a:gd name="T13" fmla="*/ 0 h 416"/>
                      <a:gd name="T14" fmla="*/ 497 w 656"/>
                      <a:gd name="T15" fmla="*/ 0 h 416"/>
                      <a:gd name="T16" fmla="*/ 478 w 656"/>
                      <a:gd name="T17" fmla="*/ 0 h 416"/>
                      <a:gd name="T18" fmla="*/ 458 w 656"/>
                      <a:gd name="T19" fmla="*/ 0 h 416"/>
                      <a:gd name="T20" fmla="*/ 437 w 656"/>
                      <a:gd name="T21" fmla="*/ 0 h 416"/>
                      <a:gd name="T22" fmla="*/ 411 w 656"/>
                      <a:gd name="T23" fmla="*/ 0 h 416"/>
                      <a:gd name="T24" fmla="*/ 391 w 656"/>
                      <a:gd name="T25" fmla="*/ 0 h 416"/>
                      <a:gd name="T26" fmla="*/ 370 w 656"/>
                      <a:gd name="T27" fmla="*/ 0 h 416"/>
                      <a:gd name="T28" fmla="*/ 351 w 656"/>
                      <a:gd name="T29" fmla="*/ 0 h 416"/>
                      <a:gd name="T30" fmla="*/ 331 w 656"/>
                      <a:gd name="T31" fmla="*/ 0 h 416"/>
                      <a:gd name="T32" fmla="*/ 310 w 656"/>
                      <a:gd name="T33" fmla="*/ 0 h 416"/>
                      <a:gd name="T34" fmla="*/ 293 w 656"/>
                      <a:gd name="T35" fmla="*/ 0 h 416"/>
                      <a:gd name="T36" fmla="*/ 277 w 656"/>
                      <a:gd name="T37" fmla="*/ 0 h 416"/>
                      <a:gd name="T38" fmla="*/ 260 w 656"/>
                      <a:gd name="T39" fmla="*/ 0 h 416"/>
                      <a:gd name="T40" fmla="*/ 238 w 656"/>
                      <a:gd name="T41" fmla="*/ 0 h 416"/>
                      <a:gd name="T42" fmla="*/ 221 w 656"/>
                      <a:gd name="T43" fmla="*/ 0 h 416"/>
                      <a:gd name="T44" fmla="*/ 205 w 656"/>
                      <a:gd name="T45" fmla="*/ 0 h 416"/>
                      <a:gd name="T46" fmla="*/ 189 w 656"/>
                      <a:gd name="T47" fmla="*/ 0 h 416"/>
                      <a:gd name="T48" fmla="*/ 173 w 656"/>
                      <a:gd name="T49" fmla="*/ 0 h 416"/>
                      <a:gd name="T50" fmla="*/ 156 w 656"/>
                      <a:gd name="T51" fmla="*/ 0 h 416"/>
                      <a:gd name="T52" fmla="*/ 140 w 656"/>
                      <a:gd name="T53" fmla="*/ 0 h 416"/>
                      <a:gd name="T54" fmla="*/ 124 w 656"/>
                      <a:gd name="T55" fmla="*/ 0 h 416"/>
                      <a:gd name="T56" fmla="*/ 108 w 656"/>
                      <a:gd name="T57" fmla="*/ 0 h 416"/>
                      <a:gd name="T58" fmla="*/ 92 w 656"/>
                      <a:gd name="T59" fmla="*/ 0 h 416"/>
                      <a:gd name="T60" fmla="*/ 70 w 656"/>
                      <a:gd name="T61" fmla="*/ 0 h 416"/>
                      <a:gd name="T62" fmla="*/ 53 w 656"/>
                      <a:gd name="T63" fmla="*/ 0 h 416"/>
                      <a:gd name="T64" fmla="*/ 38 w 656"/>
                      <a:gd name="T65" fmla="*/ 0 h 416"/>
                      <a:gd name="T66" fmla="*/ 30 w 656"/>
                      <a:gd name="T67" fmla="*/ 0 h 416"/>
                      <a:gd name="T68" fmla="*/ 24 w 656"/>
                      <a:gd name="T69" fmla="*/ 0 h 416"/>
                      <a:gd name="T70" fmla="*/ 18 w 656"/>
                      <a:gd name="T71" fmla="*/ 0 h 416"/>
                      <a:gd name="T72" fmla="*/ 13 w 656"/>
                      <a:gd name="T73" fmla="*/ 0 h 416"/>
                      <a:gd name="T74" fmla="*/ 8 w 656"/>
                      <a:gd name="T75" fmla="*/ 0 h 416"/>
                      <a:gd name="T76" fmla="*/ 5 w 656"/>
                      <a:gd name="T77" fmla="*/ 1 h 416"/>
                      <a:gd name="T78" fmla="*/ 3 w 656"/>
                      <a:gd name="T79" fmla="*/ 1 h 416"/>
                      <a:gd name="T80" fmla="*/ 0 w 656"/>
                      <a:gd name="T81" fmla="*/ 1 h 416"/>
                      <a:gd name="T82" fmla="*/ 680 w 656"/>
                      <a:gd name="T83" fmla="*/ 1 h 416"/>
                      <a:gd name="T84" fmla="*/ 677 w 656"/>
                      <a:gd name="T85" fmla="*/ 1 h 416"/>
                      <a:gd name="T86" fmla="*/ 675 w 656"/>
                      <a:gd name="T87" fmla="*/ 1 h 416"/>
                      <a:gd name="T88" fmla="*/ 672 w 656"/>
                      <a:gd name="T89" fmla="*/ 0 h 416"/>
                      <a:gd name="T90" fmla="*/ 667 w 656"/>
                      <a:gd name="T91" fmla="*/ 0 h 416"/>
                      <a:gd name="T92" fmla="*/ 662 w 656"/>
                      <a:gd name="T93" fmla="*/ 0 h 416"/>
                      <a:gd name="T94" fmla="*/ 655 w 656"/>
                      <a:gd name="T95" fmla="*/ 0 h 416"/>
                      <a:gd name="T96" fmla="*/ 649 w 656"/>
                      <a:gd name="T97" fmla="*/ 0 h 416"/>
                      <a:gd name="T98" fmla="*/ 641 w 656"/>
                      <a:gd name="T99" fmla="*/ 0 h 41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w 656"/>
                      <a:gd name="T151" fmla="*/ 0 h 416"/>
                      <a:gd name="T152" fmla="*/ 656 w 656"/>
                      <a:gd name="T153" fmla="*/ 416 h 416"/>
                    </a:gdLst>
                    <a:ahLst/>
                    <a:cxnLst>
                      <a:cxn ang="T100">
                        <a:pos x="T0" y="T1"/>
                      </a:cxn>
                      <a:cxn ang="T101">
                        <a:pos x="T2" y="T3"/>
                      </a:cxn>
                      <a:cxn ang="T102">
                        <a:pos x="T4" y="T5"/>
                      </a:cxn>
                      <a:cxn ang="T103">
                        <a:pos x="T6" y="T7"/>
                      </a:cxn>
                      <a:cxn ang="T104">
                        <a:pos x="T8" y="T9"/>
                      </a:cxn>
                      <a:cxn ang="T105">
                        <a:pos x="T10" y="T11"/>
                      </a:cxn>
                      <a:cxn ang="T106">
                        <a:pos x="T12" y="T13"/>
                      </a:cxn>
                      <a:cxn ang="T107">
                        <a:pos x="T14" y="T15"/>
                      </a:cxn>
                      <a:cxn ang="T108">
                        <a:pos x="T16" y="T17"/>
                      </a:cxn>
                      <a:cxn ang="T109">
                        <a:pos x="T18" y="T19"/>
                      </a:cxn>
                      <a:cxn ang="T110">
                        <a:pos x="T20" y="T21"/>
                      </a:cxn>
                      <a:cxn ang="T111">
                        <a:pos x="T22" y="T23"/>
                      </a:cxn>
                      <a:cxn ang="T112">
                        <a:pos x="T24" y="T25"/>
                      </a:cxn>
                      <a:cxn ang="T113">
                        <a:pos x="T26" y="T27"/>
                      </a:cxn>
                      <a:cxn ang="T114">
                        <a:pos x="T28" y="T29"/>
                      </a:cxn>
                      <a:cxn ang="T115">
                        <a:pos x="T30" y="T31"/>
                      </a:cxn>
                      <a:cxn ang="T116">
                        <a:pos x="T32" y="T33"/>
                      </a:cxn>
                      <a:cxn ang="T117">
                        <a:pos x="T34" y="T35"/>
                      </a:cxn>
                      <a:cxn ang="T118">
                        <a:pos x="T36" y="T37"/>
                      </a:cxn>
                      <a:cxn ang="T119">
                        <a:pos x="T38" y="T39"/>
                      </a:cxn>
                      <a:cxn ang="T120">
                        <a:pos x="T40" y="T41"/>
                      </a:cxn>
                      <a:cxn ang="T121">
                        <a:pos x="T42" y="T43"/>
                      </a:cxn>
                      <a:cxn ang="T122">
                        <a:pos x="T44" y="T45"/>
                      </a:cxn>
                      <a:cxn ang="T123">
                        <a:pos x="T46" y="T47"/>
                      </a:cxn>
                      <a:cxn ang="T124">
                        <a:pos x="T48" y="T49"/>
                      </a:cxn>
                      <a:cxn ang="T125">
                        <a:pos x="T50" y="T51"/>
                      </a:cxn>
                      <a:cxn ang="T126">
                        <a:pos x="T52" y="T53"/>
                      </a:cxn>
                      <a:cxn ang="T127">
                        <a:pos x="T54" y="T55"/>
                      </a:cxn>
                      <a:cxn ang="T128">
                        <a:pos x="T56" y="T57"/>
                      </a:cxn>
                      <a:cxn ang="T129">
                        <a:pos x="T58" y="T59"/>
                      </a:cxn>
                      <a:cxn ang="T130">
                        <a:pos x="T60" y="T61"/>
                      </a:cxn>
                      <a:cxn ang="T131">
                        <a:pos x="T62" y="T63"/>
                      </a:cxn>
                      <a:cxn ang="T132">
                        <a:pos x="T64" y="T65"/>
                      </a:cxn>
                      <a:cxn ang="T133">
                        <a:pos x="T66" y="T67"/>
                      </a:cxn>
                      <a:cxn ang="T134">
                        <a:pos x="T68" y="T69"/>
                      </a:cxn>
                      <a:cxn ang="T135">
                        <a:pos x="T70" y="T71"/>
                      </a:cxn>
                      <a:cxn ang="T136">
                        <a:pos x="T72" y="T73"/>
                      </a:cxn>
                      <a:cxn ang="T137">
                        <a:pos x="T74" y="T75"/>
                      </a:cxn>
                      <a:cxn ang="T138">
                        <a:pos x="T76" y="T77"/>
                      </a:cxn>
                      <a:cxn ang="T139">
                        <a:pos x="T78" y="T79"/>
                      </a:cxn>
                      <a:cxn ang="T140">
                        <a:pos x="T80" y="T81"/>
                      </a:cxn>
                      <a:cxn ang="T141">
                        <a:pos x="T82" y="T83"/>
                      </a:cxn>
                      <a:cxn ang="T142">
                        <a:pos x="T84" y="T85"/>
                      </a:cxn>
                      <a:cxn ang="T143">
                        <a:pos x="T86" y="T87"/>
                      </a:cxn>
                      <a:cxn ang="T144">
                        <a:pos x="T88" y="T89"/>
                      </a:cxn>
                      <a:cxn ang="T145">
                        <a:pos x="T90" y="T91"/>
                      </a:cxn>
                      <a:cxn ang="T146">
                        <a:pos x="T92" y="T93"/>
                      </a:cxn>
                      <a:cxn ang="T147">
                        <a:pos x="T94" y="T95"/>
                      </a:cxn>
                      <a:cxn ang="T148">
                        <a:pos x="T96" y="T97"/>
                      </a:cxn>
                      <a:cxn ang="T149">
                        <a:pos x="T98" y="T99"/>
                      </a:cxn>
                    </a:cxnLst>
                    <a:rect l="T150" t="T151" r="T152" b="T153"/>
                    <a:pathLst>
                      <a:path w="656" h="416">
                        <a:moveTo>
                          <a:pt x="617" y="0"/>
                        </a:moveTo>
                        <a:lnTo>
                          <a:pt x="597" y="1"/>
                        </a:lnTo>
                        <a:lnTo>
                          <a:pt x="579" y="4"/>
                        </a:lnTo>
                        <a:lnTo>
                          <a:pt x="559" y="5"/>
                        </a:lnTo>
                        <a:lnTo>
                          <a:pt x="539" y="6"/>
                        </a:lnTo>
                        <a:lnTo>
                          <a:pt x="519" y="8"/>
                        </a:lnTo>
                        <a:lnTo>
                          <a:pt x="499" y="9"/>
                        </a:lnTo>
                        <a:lnTo>
                          <a:pt x="479" y="10"/>
                        </a:lnTo>
                        <a:lnTo>
                          <a:pt x="460" y="11"/>
                        </a:lnTo>
                        <a:lnTo>
                          <a:pt x="440" y="13"/>
                        </a:lnTo>
                        <a:lnTo>
                          <a:pt x="419" y="13"/>
                        </a:lnTo>
                        <a:lnTo>
                          <a:pt x="399" y="14"/>
                        </a:lnTo>
                        <a:lnTo>
                          <a:pt x="379" y="14"/>
                        </a:lnTo>
                        <a:lnTo>
                          <a:pt x="358" y="15"/>
                        </a:lnTo>
                        <a:lnTo>
                          <a:pt x="339" y="15"/>
                        </a:lnTo>
                        <a:lnTo>
                          <a:pt x="319" y="15"/>
                        </a:lnTo>
                        <a:lnTo>
                          <a:pt x="298" y="15"/>
                        </a:lnTo>
                        <a:lnTo>
                          <a:pt x="281" y="15"/>
                        </a:lnTo>
                        <a:lnTo>
                          <a:pt x="265" y="15"/>
                        </a:lnTo>
                        <a:lnTo>
                          <a:pt x="248" y="15"/>
                        </a:lnTo>
                        <a:lnTo>
                          <a:pt x="232" y="14"/>
                        </a:lnTo>
                        <a:lnTo>
                          <a:pt x="215" y="14"/>
                        </a:lnTo>
                        <a:lnTo>
                          <a:pt x="199" y="14"/>
                        </a:lnTo>
                        <a:lnTo>
                          <a:pt x="183" y="13"/>
                        </a:lnTo>
                        <a:lnTo>
                          <a:pt x="167" y="13"/>
                        </a:lnTo>
                        <a:lnTo>
                          <a:pt x="150" y="11"/>
                        </a:lnTo>
                        <a:lnTo>
                          <a:pt x="134" y="11"/>
                        </a:lnTo>
                        <a:lnTo>
                          <a:pt x="118" y="10"/>
                        </a:lnTo>
                        <a:lnTo>
                          <a:pt x="102" y="9"/>
                        </a:lnTo>
                        <a:lnTo>
                          <a:pt x="86" y="9"/>
                        </a:lnTo>
                        <a:lnTo>
                          <a:pt x="70" y="8"/>
                        </a:lnTo>
                        <a:lnTo>
                          <a:pt x="53" y="6"/>
                        </a:lnTo>
                        <a:lnTo>
                          <a:pt x="38" y="5"/>
                        </a:lnTo>
                        <a:lnTo>
                          <a:pt x="30" y="52"/>
                        </a:lnTo>
                        <a:lnTo>
                          <a:pt x="24" y="100"/>
                        </a:lnTo>
                        <a:lnTo>
                          <a:pt x="18" y="149"/>
                        </a:lnTo>
                        <a:lnTo>
                          <a:pt x="13" y="199"/>
                        </a:lnTo>
                        <a:lnTo>
                          <a:pt x="8" y="252"/>
                        </a:lnTo>
                        <a:lnTo>
                          <a:pt x="5" y="305"/>
                        </a:lnTo>
                        <a:lnTo>
                          <a:pt x="3" y="360"/>
                        </a:lnTo>
                        <a:lnTo>
                          <a:pt x="0" y="416"/>
                        </a:lnTo>
                        <a:lnTo>
                          <a:pt x="656" y="416"/>
                        </a:lnTo>
                        <a:lnTo>
                          <a:pt x="653" y="359"/>
                        </a:lnTo>
                        <a:lnTo>
                          <a:pt x="651" y="304"/>
                        </a:lnTo>
                        <a:lnTo>
                          <a:pt x="648" y="250"/>
                        </a:lnTo>
                        <a:lnTo>
                          <a:pt x="643" y="197"/>
                        </a:lnTo>
                        <a:lnTo>
                          <a:pt x="638" y="147"/>
                        </a:lnTo>
                        <a:lnTo>
                          <a:pt x="631" y="96"/>
                        </a:lnTo>
                        <a:lnTo>
                          <a:pt x="625" y="47"/>
                        </a:lnTo>
                        <a:lnTo>
                          <a:pt x="617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0" name="Freeform 19"/>
                  <p:cNvSpPr>
                    <a:spLocks/>
                  </p:cNvSpPr>
                  <p:nvPr/>
                </p:nvSpPr>
                <p:spPr bwMode="auto">
                  <a:xfrm>
                    <a:off x="2533" y="2186"/>
                    <a:ext cx="662" cy="149"/>
                  </a:xfrm>
                  <a:custGeom>
                    <a:avLst/>
                    <a:gdLst>
                      <a:gd name="T0" fmla="*/ 37 w 657"/>
                      <a:gd name="T1" fmla="*/ 1 h 414"/>
                      <a:gd name="T2" fmla="*/ 53 w 657"/>
                      <a:gd name="T3" fmla="*/ 1 h 414"/>
                      <a:gd name="T4" fmla="*/ 75 w 657"/>
                      <a:gd name="T5" fmla="*/ 1 h 414"/>
                      <a:gd name="T6" fmla="*/ 91 w 657"/>
                      <a:gd name="T7" fmla="*/ 1 h 414"/>
                      <a:gd name="T8" fmla="*/ 108 w 657"/>
                      <a:gd name="T9" fmla="*/ 1 h 414"/>
                      <a:gd name="T10" fmla="*/ 124 w 657"/>
                      <a:gd name="T11" fmla="*/ 1 h 414"/>
                      <a:gd name="T12" fmla="*/ 140 w 657"/>
                      <a:gd name="T13" fmla="*/ 1 h 414"/>
                      <a:gd name="T14" fmla="*/ 156 w 657"/>
                      <a:gd name="T15" fmla="*/ 1 h 414"/>
                      <a:gd name="T16" fmla="*/ 173 w 657"/>
                      <a:gd name="T17" fmla="*/ 1 h 414"/>
                      <a:gd name="T18" fmla="*/ 189 w 657"/>
                      <a:gd name="T19" fmla="*/ 1 h 414"/>
                      <a:gd name="T20" fmla="*/ 212 w 657"/>
                      <a:gd name="T21" fmla="*/ 1 h 414"/>
                      <a:gd name="T22" fmla="*/ 228 w 657"/>
                      <a:gd name="T23" fmla="*/ 1 h 414"/>
                      <a:gd name="T24" fmla="*/ 245 w 657"/>
                      <a:gd name="T25" fmla="*/ 1 h 414"/>
                      <a:gd name="T26" fmla="*/ 261 w 657"/>
                      <a:gd name="T27" fmla="*/ 1 h 414"/>
                      <a:gd name="T28" fmla="*/ 278 w 657"/>
                      <a:gd name="T29" fmla="*/ 1 h 414"/>
                      <a:gd name="T30" fmla="*/ 294 w 657"/>
                      <a:gd name="T31" fmla="*/ 1 h 414"/>
                      <a:gd name="T32" fmla="*/ 311 w 657"/>
                      <a:gd name="T33" fmla="*/ 1 h 414"/>
                      <a:gd name="T34" fmla="*/ 333 w 657"/>
                      <a:gd name="T35" fmla="*/ 1 h 414"/>
                      <a:gd name="T36" fmla="*/ 358 w 657"/>
                      <a:gd name="T37" fmla="*/ 1 h 414"/>
                      <a:gd name="T38" fmla="*/ 378 w 657"/>
                      <a:gd name="T39" fmla="*/ 1 h 414"/>
                      <a:gd name="T40" fmla="*/ 398 w 657"/>
                      <a:gd name="T41" fmla="*/ 1 h 414"/>
                      <a:gd name="T42" fmla="*/ 418 w 657"/>
                      <a:gd name="T43" fmla="*/ 1 h 414"/>
                      <a:gd name="T44" fmla="*/ 439 w 657"/>
                      <a:gd name="T45" fmla="*/ 1 h 414"/>
                      <a:gd name="T46" fmla="*/ 459 w 657"/>
                      <a:gd name="T47" fmla="*/ 1 h 414"/>
                      <a:gd name="T48" fmla="*/ 486 w 657"/>
                      <a:gd name="T49" fmla="*/ 1 h 414"/>
                      <a:gd name="T50" fmla="*/ 506 w 657"/>
                      <a:gd name="T51" fmla="*/ 1 h 414"/>
                      <a:gd name="T52" fmla="*/ 525 w 657"/>
                      <a:gd name="T53" fmla="*/ 1 h 414"/>
                      <a:gd name="T54" fmla="*/ 545 w 657"/>
                      <a:gd name="T55" fmla="*/ 1 h 414"/>
                      <a:gd name="T56" fmla="*/ 565 w 657"/>
                      <a:gd name="T57" fmla="*/ 1 h 414"/>
                      <a:gd name="T58" fmla="*/ 585 w 657"/>
                      <a:gd name="T59" fmla="*/ 1 h 414"/>
                      <a:gd name="T60" fmla="*/ 608 w 657"/>
                      <a:gd name="T61" fmla="*/ 1 h 414"/>
                      <a:gd name="T62" fmla="*/ 630 w 657"/>
                      <a:gd name="T63" fmla="*/ 1 h 414"/>
                      <a:gd name="T64" fmla="*/ 650 w 657"/>
                      <a:gd name="T65" fmla="*/ 1 h 414"/>
                      <a:gd name="T66" fmla="*/ 657 w 657"/>
                      <a:gd name="T67" fmla="*/ 1 h 414"/>
                      <a:gd name="T68" fmla="*/ 663 w 657"/>
                      <a:gd name="T69" fmla="*/ 1 h 414"/>
                      <a:gd name="T70" fmla="*/ 670 w 657"/>
                      <a:gd name="T71" fmla="*/ 1 h 414"/>
                      <a:gd name="T72" fmla="*/ 674 w 657"/>
                      <a:gd name="T73" fmla="*/ 0 h 414"/>
                      <a:gd name="T74" fmla="*/ 679 w 657"/>
                      <a:gd name="T75" fmla="*/ 0 h 414"/>
                      <a:gd name="T76" fmla="*/ 682 w 657"/>
                      <a:gd name="T77" fmla="*/ 0 h 414"/>
                      <a:gd name="T78" fmla="*/ 684 w 657"/>
                      <a:gd name="T79" fmla="*/ 0 h 414"/>
                      <a:gd name="T80" fmla="*/ 687 w 657"/>
                      <a:gd name="T81" fmla="*/ 0 h 414"/>
                      <a:gd name="T82" fmla="*/ 0 w 657"/>
                      <a:gd name="T83" fmla="*/ 0 h 414"/>
                      <a:gd name="T84" fmla="*/ 3 w 657"/>
                      <a:gd name="T85" fmla="*/ 0 h 414"/>
                      <a:gd name="T86" fmla="*/ 5 w 657"/>
                      <a:gd name="T87" fmla="*/ 0 h 414"/>
                      <a:gd name="T88" fmla="*/ 8 w 657"/>
                      <a:gd name="T89" fmla="*/ 0 h 414"/>
                      <a:gd name="T90" fmla="*/ 12 w 657"/>
                      <a:gd name="T91" fmla="*/ 0 h 414"/>
                      <a:gd name="T92" fmla="*/ 17 w 657"/>
                      <a:gd name="T93" fmla="*/ 0 h 414"/>
                      <a:gd name="T94" fmla="*/ 24 w 657"/>
                      <a:gd name="T95" fmla="*/ 1 h 414"/>
                      <a:gd name="T96" fmla="*/ 30 w 657"/>
                      <a:gd name="T97" fmla="*/ 1 h 414"/>
                      <a:gd name="T98" fmla="*/ 37 w 657"/>
                      <a:gd name="T99" fmla="*/ 1 h 414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w 657"/>
                      <a:gd name="T151" fmla="*/ 0 h 414"/>
                      <a:gd name="T152" fmla="*/ 657 w 657"/>
                      <a:gd name="T153" fmla="*/ 414 h 414"/>
                    </a:gdLst>
                    <a:ahLst/>
                    <a:cxnLst>
                      <a:cxn ang="T100">
                        <a:pos x="T0" y="T1"/>
                      </a:cxn>
                      <a:cxn ang="T101">
                        <a:pos x="T2" y="T3"/>
                      </a:cxn>
                      <a:cxn ang="T102">
                        <a:pos x="T4" y="T5"/>
                      </a:cxn>
                      <a:cxn ang="T103">
                        <a:pos x="T6" y="T7"/>
                      </a:cxn>
                      <a:cxn ang="T104">
                        <a:pos x="T8" y="T9"/>
                      </a:cxn>
                      <a:cxn ang="T105">
                        <a:pos x="T10" y="T11"/>
                      </a:cxn>
                      <a:cxn ang="T106">
                        <a:pos x="T12" y="T13"/>
                      </a:cxn>
                      <a:cxn ang="T107">
                        <a:pos x="T14" y="T15"/>
                      </a:cxn>
                      <a:cxn ang="T108">
                        <a:pos x="T16" y="T17"/>
                      </a:cxn>
                      <a:cxn ang="T109">
                        <a:pos x="T18" y="T19"/>
                      </a:cxn>
                      <a:cxn ang="T110">
                        <a:pos x="T20" y="T21"/>
                      </a:cxn>
                      <a:cxn ang="T111">
                        <a:pos x="T22" y="T23"/>
                      </a:cxn>
                      <a:cxn ang="T112">
                        <a:pos x="T24" y="T25"/>
                      </a:cxn>
                      <a:cxn ang="T113">
                        <a:pos x="T26" y="T27"/>
                      </a:cxn>
                      <a:cxn ang="T114">
                        <a:pos x="T28" y="T29"/>
                      </a:cxn>
                      <a:cxn ang="T115">
                        <a:pos x="T30" y="T31"/>
                      </a:cxn>
                      <a:cxn ang="T116">
                        <a:pos x="T32" y="T33"/>
                      </a:cxn>
                      <a:cxn ang="T117">
                        <a:pos x="T34" y="T35"/>
                      </a:cxn>
                      <a:cxn ang="T118">
                        <a:pos x="T36" y="T37"/>
                      </a:cxn>
                      <a:cxn ang="T119">
                        <a:pos x="T38" y="T39"/>
                      </a:cxn>
                      <a:cxn ang="T120">
                        <a:pos x="T40" y="T41"/>
                      </a:cxn>
                      <a:cxn ang="T121">
                        <a:pos x="T42" y="T43"/>
                      </a:cxn>
                      <a:cxn ang="T122">
                        <a:pos x="T44" y="T45"/>
                      </a:cxn>
                      <a:cxn ang="T123">
                        <a:pos x="T46" y="T47"/>
                      </a:cxn>
                      <a:cxn ang="T124">
                        <a:pos x="T48" y="T49"/>
                      </a:cxn>
                      <a:cxn ang="T125">
                        <a:pos x="T50" y="T51"/>
                      </a:cxn>
                      <a:cxn ang="T126">
                        <a:pos x="T52" y="T53"/>
                      </a:cxn>
                      <a:cxn ang="T127">
                        <a:pos x="T54" y="T55"/>
                      </a:cxn>
                      <a:cxn ang="T128">
                        <a:pos x="T56" y="T57"/>
                      </a:cxn>
                      <a:cxn ang="T129">
                        <a:pos x="T58" y="T59"/>
                      </a:cxn>
                      <a:cxn ang="T130">
                        <a:pos x="T60" y="T61"/>
                      </a:cxn>
                      <a:cxn ang="T131">
                        <a:pos x="T62" y="T63"/>
                      </a:cxn>
                      <a:cxn ang="T132">
                        <a:pos x="T64" y="T65"/>
                      </a:cxn>
                      <a:cxn ang="T133">
                        <a:pos x="T66" y="T67"/>
                      </a:cxn>
                      <a:cxn ang="T134">
                        <a:pos x="T68" y="T69"/>
                      </a:cxn>
                      <a:cxn ang="T135">
                        <a:pos x="T70" y="T71"/>
                      </a:cxn>
                      <a:cxn ang="T136">
                        <a:pos x="T72" y="T73"/>
                      </a:cxn>
                      <a:cxn ang="T137">
                        <a:pos x="T74" y="T75"/>
                      </a:cxn>
                      <a:cxn ang="T138">
                        <a:pos x="T76" y="T77"/>
                      </a:cxn>
                      <a:cxn ang="T139">
                        <a:pos x="T78" y="T79"/>
                      </a:cxn>
                      <a:cxn ang="T140">
                        <a:pos x="T80" y="T81"/>
                      </a:cxn>
                      <a:cxn ang="T141">
                        <a:pos x="T82" y="T83"/>
                      </a:cxn>
                      <a:cxn ang="T142">
                        <a:pos x="T84" y="T85"/>
                      </a:cxn>
                      <a:cxn ang="T143">
                        <a:pos x="T86" y="T87"/>
                      </a:cxn>
                      <a:cxn ang="T144">
                        <a:pos x="T88" y="T89"/>
                      </a:cxn>
                      <a:cxn ang="T145">
                        <a:pos x="T90" y="T91"/>
                      </a:cxn>
                      <a:cxn ang="T146">
                        <a:pos x="T92" y="T93"/>
                      </a:cxn>
                      <a:cxn ang="T147">
                        <a:pos x="T94" y="T95"/>
                      </a:cxn>
                      <a:cxn ang="T148">
                        <a:pos x="T96" y="T97"/>
                      </a:cxn>
                      <a:cxn ang="T149">
                        <a:pos x="T98" y="T99"/>
                      </a:cxn>
                    </a:cxnLst>
                    <a:rect l="T150" t="T151" r="T152" b="T153"/>
                    <a:pathLst>
                      <a:path w="657" h="414">
                        <a:moveTo>
                          <a:pt x="37" y="409"/>
                        </a:moveTo>
                        <a:lnTo>
                          <a:pt x="53" y="408"/>
                        </a:lnTo>
                        <a:lnTo>
                          <a:pt x="69" y="407"/>
                        </a:lnTo>
                        <a:lnTo>
                          <a:pt x="85" y="406"/>
                        </a:lnTo>
                        <a:lnTo>
                          <a:pt x="102" y="406"/>
                        </a:lnTo>
                        <a:lnTo>
                          <a:pt x="118" y="404"/>
                        </a:lnTo>
                        <a:lnTo>
                          <a:pt x="134" y="403"/>
                        </a:lnTo>
                        <a:lnTo>
                          <a:pt x="150" y="403"/>
                        </a:lnTo>
                        <a:lnTo>
                          <a:pt x="167" y="402"/>
                        </a:lnTo>
                        <a:lnTo>
                          <a:pt x="183" y="402"/>
                        </a:lnTo>
                        <a:lnTo>
                          <a:pt x="200" y="401"/>
                        </a:lnTo>
                        <a:lnTo>
                          <a:pt x="216" y="401"/>
                        </a:lnTo>
                        <a:lnTo>
                          <a:pt x="233" y="401"/>
                        </a:lnTo>
                        <a:lnTo>
                          <a:pt x="249" y="399"/>
                        </a:lnTo>
                        <a:lnTo>
                          <a:pt x="266" y="399"/>
                        </a:lnTo>
                        <a:lnTo>
                          <a:pt x="282" y="399"/>
                        </a:lnTo>
                        <a:lnTo>
                          <a:pt x="299" y="399"/>
                        </a:lnTo>
                        <a:lnTo>
                          <a:pt x="320" y="399"/>
                        </a:lnTo>
                        <a:lnTo>
                          <a:pt x="340" y="399"/>
                        </a:lnTo>
                        <a:lnTo>
                          <a:pt x="360" y="401"/>
                        </a:lnTo>
                        <a:lnTo>
                          <a:pt x="380" y="401"/>
                        </a:lnTo>
                        <a:lnTo>
                          <a:pt x="400" y="401"/>
                        </a:lnTo>
                        <a:lnTo>
                          <a:pt x="421" y="402"/>
                        </a:lnTo>
                        <a:lnTo>
                          <a:pt x="441" y="403"/>
                        </a:lnTo>
                        <a:lnTo>
                          <a:pt x="462" y="403"/>
                        </a:lnTo>
                        <a:lnTo>
                          <a:pt x="482" y="404"/>
                        </a:lnTo>
                        <a:lnTo>
                          <a:pt x="501" y="406"/>
                        </a:lnTo>
                        <a:lnTo>
                          <a:pt x="521" y="407"/>
                        </a:lnTo>
                        <a:lnTo>
                          <a:pt x="541" y="408"/>
                        </a:lnTo>
                        <a:lnTo>
                          <a:pt x="561" y="409"/>
                        </a:lnTo>
                        <a:lnTo>
                          <a:pt x="581" y="411"/>
                        </a:lnTo>
                        <a:lnTo>
                          <a:pt x="600" y="413"/>
                        </a:lnTo>
                        <a:lnTo>
                          <a:pt x="620" y="414"/>
                        </a:lnTo>
                        <a:lnTo>
                          <a:pt x="627" y="367"/>
                        </a:lnTo>
                        <a:lnTo>
                          <a:pt x="633" y="318"/>
                        </a:lnTo>
                        <a:lnTo>
                          <a:pt x="640" y="269"/>
                        </a:lnTo>
                        <a:lnTo>
                          <a:pt x="644" y="217"/>
                        </a:lnTo>
                        <a:lnTo>
                          <a:pt x="649" y="165"/>
                        </a:lnTo>
                        <a:lnTo>
                          <a:pt x="652" y="111"/>
                        </a:lnTo>
                        <a:lnTo>
                          <a:pt x="654" y="56"/>
                        </a:lnTo>
                        <a:lnTo>
                          <a:pt x="657" y="0"/>
                        </a:lnTo>
                        <a:lnTo>
                          <a:pt x="0" y="0"/>
                        </a:lnTo>
                        <a:lnTo>
                          <a:pt x="3" y="55"/>
                        </a:lnTo>
                        <a:lnTo>
                          <a:pt x="5" y="111"/>
                        </a:lnTo>
                        <a:lnTo>
                          <a:pt x="8" y="163"/>
                        </a:lnTo>
                        <a:lnTo>
                          <a:pt x="12" y="215"/>
                        </a:lnTo>
                        <a:lnTo>
                          <a:pt x="17" y="265"/>
                        </a:lnTo>
                        <a:lnTo>
                          <a:pt x="24" y="315"/>
                        </a:lnTo>
                        <a:lnTo>
                          <a:pt x="30" y="363"/>
                        </a:lnTo>
                        <a:lnTo>
                          <a:pt x="37" y="409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1" name="Freeform 20"/>
                  <p:cNvSpPr>
                    <a:spLocks/>
                  </p:cNvSpPr>
                  <p:nvPr/>
                </p:nvSpPr>
                <p:spPr bwMode="auto">
                  <a:xfrm>
                    <a:off x="2598" y="2380"/>
                    <a:ext cx="532" cy="164"/>
                  </a:xfrm>
                  <a:custGeom>
                    <a:avLst/>
                    <a:gdLst>
                      <a:gd name="T0" fmla="*/ 226 w 529"/>
                      <a:gd name="T1" fmla="*/ 0 h 456"/>
                      <a:gd name="T2" fmla="*/ 197 w 529"/>
                      <a:gd name="T3" fmla="*/ 0 h 456"/>
                      <a:gd name="T4" fmla="*/ 167 w 529"/>
                      <a:gd name="T5" fmla="*/ 0 h 456"/>
                      <a:gd name="T6" fmla="*/ 137 w 529"/>
                      <a:gd name="T7" fmla="*/ 0 h 456"/>
                      <a:gd name="T8" fmla="*/ 108 w 529"/>
                      <a:gd name="T9" fmla="*/ 0 h 456"/>
                      <a:gd name="T10" fmla="*/ 73 w 529"/>
                      <a:gd name="T11" fmla="*/ 0 h 456"/>
                      <a:gd name="T12" fmla="*/ 43 w 529"/>
                      <a:gd name="T13" fmla="*/ 0 h 456"/>
                      <a:gd name="T14" fmla="*/ 15 w 529"/>
                      <a:gd name="T15" fmla="*/ 0 h 456"/>
                      <a:gd name="T16" fmla="*/ 17 w 529"/>
                      <a:gd name="T17" fmla="*/ 0 h 456"/>
                      <a:gd name="T18" fmla="*/ 55 w 529"/>
                      <a:gd name="T19" fmla="*/ 0 h 456"/>
                      <a:gd name="T20" fmla="*/ 105 w 529"/>
                      <a:gd name="T21" fmla="*/ 1 h 456"/>
                      <a:gd name="T22" fmla="*/ 153 w 529"/>
                      <a:gd name="T23" fmla="*/ 1 h 456"/>
                      <a:gd name="T24" fmla="*/ 189 w 529"/>
                      <a:gd name="T25" fmla="*/ 1 h 456"/>
                      <a:gd name="T26" fmla="*/ 212 w 529"/>
                      <a:gd name="T27" fmla="*/ 1 h 456"/>
                      <a:gd name="T28" fmla="*/ 235 w 529"/>
                      <a:gd name="T29" fmla="*/ 1 h 456"/>
                      <a:gd name="T30" fmla="*/ 259 w 529"/>
                      <a:gd name="T31" fmla="*/ 1 h 456"/>
                      <a:gd name="T32" fmla="*/ 289 w 529"/>
                      <a:gd name="T33" fmla="*/ 1 h 456"/>
                      <a:gd name="T34" fmla="*/ 312 w 529"/>
                      <a:gd name="T35" fmla="*/ 1 h 456"/>
                      <a:gd name="T36" fmla="*/ 335 w 529"/>
                      <a:gd name="T37" fmla="*/ 1 h 456"/>
                      <a:gd name="T38" fmla="*/ 358 w 529"/>
                      <a:gd name="T39" fmla="*/ 1 h 456"/>
                      <a:gd name="T40" fmla="*/ 393 w 529"/>
                      <a:gd name="T41" fmla="*/ 1 h 456"/>
                      <a:gd name="T42" fmla="*/ 441 w 529"/>
                      <a:gd name="T43" fmla="*/ 1 h 456"/>
                      <a:gd name="T44" fmla="*/ 491 w 529"/>
                      <a:gd name="T45" fmla="*/ 0 h 456"/>
                      <a:gd name="T46" fmla="*/ 530 w 529"/>
                      <a:gd name="T47" fmla="*/ 0 h 456"/>
                      <a:gd name="T48" fmla="*/ 529 w 529"/>
                      <a:gd name="T49" fmla="*/ 0 h 456"/>
                      <a:gd name="T50" fmla="*/ 493 w 529"/>
                      <a:gd name="T51" fmla="*/ 0 h 456"/>
                      <a:gd name="T52" fmla="*/ 454 w 529"/>
                      <a:gd name="T53" fmla="*/ 0 h 456"/>
                      <a:gd name="T54" fmla="*/ 414 w 529"/>
                      <a:gd name="T55" fmla="*/ 0 h 456"/>
                      <a:gd name="T56" fmla="*/ 378 w 529"/>
                      <a:gd name="T57" fmla="*/ 0 h 456"/>
                      <a:gd name="T58" fmla="*/ 340 w 529"/>
                      <a:gd name="T59" fmla="*/ 0 h 456"/>
                      <a:gd name="T60" fmla="*/ 303 w 529"/>
                      <a:gd name="T61" fmla="*/ 0 h 456"/>
                      <a:gd name="T62" fmla="*/ 259 w 529"/>
                      <a:gd name="T63" fmla="*/ 0 h 45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529"/>
                      <a:gd name="T97" fmla="*/ 0 h 456"/>
                      <a:gd name="T98" fmla="*/ 529 w 529"/>
                      <a:gd name="T99" fmla="*/ 456 h 456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529" h="456">
                        <a:moveTo>
                          <a:pt x="235" y="0"/>
                        </a:moveTo>
                        <a:lnTo>
                          <a:pt x="220" y="0"/>
                        </a:lnTo>
                        <a:lnTo>
                          <a:pt x="205" y="0"/>
                        </a:lnTo>
                        <a:lnTo>
                          <a:pt x="191" y="0"/>
                        </a:lnTo>
                        <a:lnTo>
                          <a:pt x="175" y="0"/>
                        </a:lnTo>
                        <a:lnTo>
                          <a:pt x="161" y="1"/>
                        </a:lnTo>
                        <a:lnTo>
                          <a:pt x="146" y="1"/>
                        </a:lnTo>
                        <a:lnTo>
                          <a:pt x="131" y="1"/>
                        </a:lnTo>
                        <a:lnTo>
                          <a:pt x="117" y="1"/>
                        </a:lnTo>
                        <a:lnTo>
                          <a:pt x="102" y="3"/>
                        </a:lnTo>
                        <a:lnTo>
                          <a:pt x="87" y="3"/>
                        </a:lnTo>
                        <a:lnTo>
                          <a:pt x="73" y="4"/>
                        </a:lnTo>
                        <a:lnTo>
                          <a:pt x="59" y="4"/>
                        </a:lnTo>
                        <a:lnTo>
                          <a:pt x="43" y="5"/>
                        </a:lnTo>
                        <a:lnTo>
                          <a:pt x="29" y="6"/>
                        </a:lnTo>
                        <a:lnTo>
                          <a:pt x="15" y="6"/>
                        </a:lnTo>
                        <a:lnTo>
                          <a:pt x="0" y="7"/>
                        </a:lnTo>
                        <a:lnTo>
                          <a:pt x="17" y="76"/>
                        </a:lnTo>
                        <a:lnTo>
                          <a:pt x="35" y="140"/>
                        </a:lnTo>
                        <a:lnTo>
                          <a:pt x="55" y="198"/>
                        </a:lnTo>
                        <a:lnTo>
                          <a:pt x="77" y="251"/>
                        </a:lnTo>
                        <a:lnTo>
                          <a:pt x="99" y="299"/>
                        </a:lnTo>
                        <a:lnTo>
                          <a:pt x="122" y="341"/>
                        </a:lnTo>
                        <a:lnTo>
                          <a:pt x="147" y="376"/>
                        </a:lnTo>
                        <a:lnTo>
                          <a:pt x="171" y="406"/>
                        </a:lnTo>
                        <a:lnTo>
                          <a:pt x="183" y="418"/>
                        </a:lnTo>
                        <a:lnTo>
                          <a:pt x="194" y="428"/>
                        </a:lnTo>
                        <a:lnTo>
                          <a:pt x="206" y="436"/>
                        </a:lnTo>
                        <a:lnTo>
                          <a:pt x="218" y="444"/>
                        </a:lnTo>
                        <a:lnTo>
                          <a:pt x="229" y="449"/>
                        </a:lnTo>
                        <a:lnTo>
                          <a:pt x="241" y="452"/>
                        </a:lnTo>
                        <a:lnTo>
                          <a:pt x="253" y="455"/>
                        </a:lnTo>
                        <a:lnTo>
                          <a:pt x="266" y="456"/>
                        </a:lnTo>
                        <a:lnTo>
                          <a:pt x="277" y="455"/>
                        </a:lnTo>
                        <a:lnTo>
                          <a:pt x="288" y="454"/>
                        </a:lnTo>
                        <a:lnTo>
                          <a:pt x="300" y="450"/>
                        </a:lnTo>
                        <a:lnTo>
                          <a:pt x="311" y="444"/>
                        </a:lnTo>
                        <a:lnTo>
                          <a:pt x="323" y="438"/>
                        </a:lnTo>
                        <a:lnTo>
                          <a:pt x="334" y="429"/>
                        </a:lnTo>
                        <a:lnTo>
                          <a:pt x="346" y="419"/>
                        </a:lnTo>
                        <a:lnTo>
                          <a:pt x="357" y="408"/>
                        </a:lnTo>
                        <a:lnTo>
                          <a:pt x="381" y="380"/>
                        </a:lnTo>
                        <a:lnTo>
                          <a:pt x="405" y="344"/>
                        </a:lnTo>
                        <a:lnTo>
                          <a:pt x="429" y="304"/>
                        </a:lnTo>
                        <a:lnTo>
                          <a:pt x="452" y="256"/>
                        </a:lnTo>
                        <a:lnTo>
                          <a:pt x="473" y="203"/>
                        </a:lnTo>
                        <a:lnTo>
                          <a:pt x="494" y="145"/>
                        </a:lnTo>
                        <a:lnTo>
                          <a:pt x="512" y="81"/>
                        </a:lnTo>
                        <a:lnTo>
                          <a:pt x="529" y="12"/>
                        </a:lnTo>
                        <a:lnTo>
                          <a:pt x="511" y="11"/>
                        </a:lnTo>
                        <a:lnTo>
                          <a:pt x="494" y="10"/>
                        </a:lnTo>
                        <a:lnTo>
                          <a:pt x="475" y="7"/>
                        </a:lnTo>
                        <a:lnTo>
                          <a:pt x="457" y="6"/>
                        </a:lnTo>
                        <a:lnTo>
                          <a:pt x="438" y="6"/>
                        </a:lnTo>
                        <a:lnTo>
                          <a:pt x="421" y="5"/>
                        </a:lnTo>
                        <a:lnTo>
                          <a:pt x="402" y="4"/>
                        </a:lnTo>
                        <a:lnTo>
                          <a:pt x="383" y="3"/>
                        </a:lnTo>
                        <a:lnTo>
                          <a:pt x="366" y="3"/>
                        </a:lnTo>
                        <a:lnTo>
                          <a:pt x="347" y="1"/>
                        </a:lnTo>
                        <a:lnTo>
                          <a:pt x="328" y="1"/>
                        </a:lnTo>
                        <a:lnTo>
                          <a:pt x="310" y="1"/>
                        </a:lnTo>
                        <a:lnTo>
                          <a:pt x="291" y="0"/>
                        </a:lnTo>
                        <a:lnTo>
                          <a:pt x="272" y="0"/>
                        </a:lnTo>
                        <a:lnTo>
                          <a:pt x="253" y="0"/>
                        </a:lnTo>
                        <a:lnTo>
                          <a:pt x="235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2" name="Freeform 21"/>
                  <p:cNvSpPr>
                    <a:spLocks/>
                  </p:cNvSpPr>
                  <p:nvPr/>
                </p:nvSpPr>
                <p:spPr bwMode="auto">
                  <a:xfrm>
                    <a:off x="3215" y="1956"/>
                    <a:ext cx="451" cy="180"/>
                  </a:xfrm>
                  <a:custGeom>
                    <a:avLst/>
                    <a:gdLst>
                      <a:gd name="T0" fmla="*/ 19 w 510"/>
                      <a:gd name="T1" fmla="*/ 1 h 497"/>
                      <a:gd name="T2" fmla="*/ 244 w 510"/>
                      <a:gd name="T3" fmla="*/ 1 h 497"/>
                      <a:gd name="T4" fmla="*/ 241 w 510"/>
                      <a:gd name="T5" fmla="*/ 1 h 497"/>
                      <a:gd name="T6" fmla="*/ 236 w 510"/>
                      <a:gd name="T7" fmla="*/ 1 h 497"/>
                      <a:gd name="T8" fmla="*/ 230 w 510"/>
                      <a:gd name="T9" fmla="*/ 1 h 497"/>
                      <a:gd name="T10" fmla="*/ 221 w 510"/>
                      <a:gd name="T11" fmla="*/ 0 h 497"/>
                      <a:gd name="T12" fmla="*/ 211 w 510"/>
                      <a:gd name="T13" fmla="*/ 0 h 497"/>
                      <a:gd name="T14" fmla="*/ 200 w 510"/>
                      <a:gd name="T15" fmla="*/ 0 h 497"/>
                      <a:gd name="T16" fmla="*/ 186 w 510"/>
                      <a:gd name="T17" fmla="*/ 0 h 497"/>
                      <a:gd name="T18" fmla="*/ 171 w 510"/>
                      <a:gd name="T19" fmla="*/ 0 h 497"/>
                      <a:gd name="T20" fmla="*/ 161 w 510"/>
                      <a:gd name="T21" fmla="*/ 0 h 497"/>
                      <a:gd name="T22" fmla="*/ 151 w 510"/>
                      <a:gd name="T23" fmla="*/ 0 h 497"/>
                      <a:gd name="T24" fmla="*/ 141 w 510"/>
                      <a:gd name="T25" fmla="*/ 0 h 497"/>
                      <a:gd name="T26" fmla="*/ 130 w 510"/>
                      <a:gd name="T27" fmla="*/ 0 h 497"/>
                      <a:gd name="T28" fmla="*/ 118 w 510"/>
                      <a:gd name="T29" fmla="*/ 0 h 497"/>
                      <a:gd name="T30" fmla="*/ 109 w 510"/>
                      <a:gd name="T31" fmla="*/ 0 h 497"/>
                      <a:gd name="T32" fmla="*/ 98 w 510"/>
                      <a:gd name="T33" fmla="*/ 0 h 497"/>
                      <a:gd name="T34" fmla="*/ 87 w 510"/>
                      <a:gd name="T35" fmla="*/ 0 h 497"/>
                      <a:gd name="T36" fmla="*/ 77 w 510"/>
                      <a:gd name="T37" fmla="*/ 0 h 497"/>
                      <a:gd name="T38" fmla="*/ 66 w 510"/>
                      <a:gd name="T39" fmla="*/ 0 h 497"/>
                      <a:gd name="T40" fmla="*/ 56 w 510"/>
                      <a:gd name="T41" fmla="*/ 0 h 497"/>
                      <a:gd name="T42" fmla="*/ 44 w 510"/>
                      <a:gd name="T43" fmla="*/ 0 h 497"/>
                      <a:gd name="T44" fmla="*/ 34 w 510"/>
                      <a:gd name="T45" fmla="*/ 0 h 497"/>
                      <a:gd name="T46" fmla="*/ 23 w 510"/>
                      <a:gd name="T47" fmla="*/ 0 h 497"/>
                      <a:gd name="T48" fmla="*/ 11 w 510"/>
                      <a:gd name="T49" fmla="*/ 0 h 497"/>
                      <a:gd name="T50" fmla="*/ 0 w 510"/>
                      <a:gd name="T51" fmla="*/ 0 h 497"/>
                      <a:gd name="T52" fmla="*/ 4 w 510"/>
                      <a:gd name="T53" fmla="*/ 0 h 497"/>
                      <a:gd name="T54" fmla="*/ 7 w 510"/>
                      <a:gd name="T55" fmla="*/ 0 h 497"/>
                      <a:gd name="T56" fmla="*/ 10 w 510"/>
                      <a:gd name="T57" fmla="*/ 0 h 497"/>
                      <a:gd name="T58" fmla="*/ 13 w 510"/>
                      <a:gd name="T59" fmla="*/ 1 h 497"/>
                      <a:gd name="T60" fmla="*/ 15 w 510"/>
                      <a:gd name="T61" fmla="*/ 1 h 497"/>
                      <a:gd name="T62" fmla="*/ 17 w 510"/>
                      <a:gd name="T63" fmla="*/ 1 h 497"/>
                      <a:gd name="T64" fmla="*/ 18 w 510"/>
                      <a:gd name="T65" fmla="*/ 1 h 497"/>
                      <a:gd name="T66" fmla="*/ 19 w 510"/>
                      <a:gd name="T67" fmla="*/ 1 h 497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510"/>
                      <a:gd name="T103" fmla="*/ 0 h 497"/>
                      <a:gd name="T104" fmla="*/ 510 w 510"/>
                      <a:gd name="T105" fmla="*/ 497 h 497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510" h="497">
                        <a:moveTo>
                          <a:pt x="39" y="497"/>
                        </a:moveTo>
                        <a:lnTo>
                          <a:pt x="510" y="497"/>
                        </a:lnTo>
                        <a:lnTo>
                          <a:pt x="504" y="429"/>
                        </a:lnTo>
                        <a:lnTo>
                          <a:pt x="494" y="362"/>
                        </a:lnTo>
                        <a:lnTo>
                          <a:pt x="480" y="298"/>
                        </a:lnTo>
                        <a:lnTo>
                          <a:pt x="462" y="234"/>
                        </a:lnTo>
                        <a:lnTo>
                          <a:pt x="441" y="172"/>
                        </a:lnTo>
                        <a:lnTo>
                          <a:pt x="417" y="113"/>
                        </a:lnTo>
                        <a:lnTo>
                          <a:pt x="388" y="55"/>
                        </a:lnTo>
                        <a:lnTo>
                          <a:pt x="357" y="0"/>
                        </a:lnTo>
                        <a:lnTo>
                          <a:pt x="336" y="5"/>
                        </a:lnTo>
                        <a:lnTo>
                          <a:pt x="314" y="11"/>
                        </a:lnTo>
                        <a:lnTo>
                          <a:pt x="294" y="16"/>
                        </a:lnTo>
                        <a:lnTo>
                          <a:pt x="272" y="21"/>
                        </a:lnTo>
                        <a:lnTo>
                          <a:pt x="250" y="26"/>
                        </a:lnTo>
                        <a:lnTo>
                          <a:pt x="227" y="31"/>
                        </a:lnTo>
                        <a:lnTo>
                          <a:pt x="205" y="34"/>
                        </a:lnTo>
                        <a:lnTo>
                          <a:pt x="183" y="39"/>
                        </a:lnTo>
                        <a:lnTo>
                          <a:pt x="161" y="43"/>
                        </a:lnTo>
                        <a:lnTo>
                          <a:pt x="138" y="47"/>
                        </a:lnTo>
                        <a:lnTo>
                          <a:pt x="115" y="50"/>
                        </a:lnTo>
                        <a:lnTo>
                          <a:pt x="93" y="54"/>
                        </a:lnTo>
                        <a:lnTo>
                          <a:pt x="70" y="58"/>
                        </a:lnTo>
                        <a:lnTo>
                          <a:pt x="47" y="62"/>
                        </a:lnTo>
                        <a:lnTo>
                          <a:pt x="23" y="65"/>
                        </a:lnTo>
                        <a:lnTo>
                          <a:pt x="0" y="68"/>
                        </a:lnTo>
                        <a:lnTo>
                          <a:pt x="7" y="119"/>
                        </a:lnTo>
                        <a:lnTo>
                          <a:pt x="15" y="172"/>
                        </a:lnTo>
                        <a:lnTo>
                          <a:pt x="22" y="225"/>
                        </a:lnTo>
                        <a:lnTo>
                          <a:pt x="27" y="278"/>
                        </a:lnTo>
                        <a:lnTo>
                          <a:pt x="32" y="333"/>
                        </a:lnTo>
                        <a:lnTo>
                          <a:pt x="35" y="387"/>
                        </a:lnTo>
                        <a:lnTo>
                          <a:pt x="37" y="441"/>
                        </a:lnTo>
                        <a:lnTo>
                          <a:pt x="39" y="497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3" name="Freeform 22"/>
                  <p:cNvSpPr>
                    <a:spLocks/>
                  </p:cNvSpPr>
                  <p:nvPr/>
                </p:nvSpPr>
                <p:spPr bwMode="auto">
                  <a:xfrm>
                    <a:off x="3076" y="1800"/>
                    <a:ext cx="378" cy="131"/>
                  </a:xfrm>
                  <a:custGeom>
                    <a:avLst/>
                    <a:gdLst>
                      <a:gd name="T0" fmla="*/ 200 w 429"/>
                      <a:gd name="T1" fmla="*/ 1 h 364"/>
                      <a:gd name="T2" fmla="*/ 191 w 429"/>
                      <a:gd name="T3" fmla="*/ 1 h 364"/>
                      <a:gd name="T4" fmla="*/ 180 w 429"/>
                      <a:gd name="T5" fmla="*/ 0 h 364"/>
                      <a:gd name="T6" fmla="*/ 170 w 429"/>
                      <a:gd name="T7" fmla="*/ 0 h 364"/>
                      <a:gd name="T8" fmla="*/ 159 w 429"/>
                      <a:gd name="T9" fmla="*/ 0 h 364"/>
                      <a:gd name="T10" fmla="*/ 147 w 429"/>
                      <a:gd name="T11" fmla="*/ 0 h 364"/>
                      <a:gd name="T12" fmla="*/ 134 w 429"/>
                      <a:gd name="T13" fmla="*/ 0 h 364"/>
                      <a:gd name="T14" fmla="*/ 122 w 429"/>
                      <a:gd name="T15" fmla="*/ 0 h 364"/>
                      <a:gd name="T16" fmla="*/ 108 w 429"/>
                      <a:gd name="T17" fmla="*/ 0 h 364"/>
                      <a:gd name="T18" fmla="*/ 96 w 429"/>
                      <a:gd name="T19" fmla="*/ 0 h 364"/>
                      <a:gd name="T20" fmla="*/ 83 w 429"/>
                      <a:gd name="T21" fmla="*/ 0 h 364"/>
                      <a:gd name="T22" fmla="*/ 69 w 429"/>
                      <a:gd name="T23" fmla="*/ 0 h 364"/>
                      <a:gd name="T24" fmla="*/ 56 w 429"/>
                      <a:gd name="T25" fmla="*/ 0 h 364"/>
                      <a:gd name="T26" fmla="*/ 42 w 429"/>
                      <a:gd name="T27" fmla="*/ 0 h 364"/>
                      <a:gd name="T28" fmla="*/ 29 w 429"/>
                      <a:gd name="T29" fmla="*/ 0 h 364"/>
                      <a:gd name="T30" fmla="*/ 14 w 429"/>
                      <a:gd name="T31" fmla="*/ 0 h 364"/>
                      <a:gd name="T32" fmla="*/ 0 w 429"/>
                      <a:gd name="T33" fmla="*/ 0 h 364"/>
                      <a:gd name="T34" fmla="*/ 9 w 429"/>
                      <a:gd name="T35" fmla="*/ 0 h 364"/>
                      <a:gd name="T36" fmla="*/ 17 w 429"/>
                      <a:gd name="T37" fmla="*/ 0 h 364"/>
                      <a:gd name="T38" fmla="*/ 26 w 429"/>
                      <a:gd name="T39" fmla="*/ 0 h 364"/>
                      <a:gd name="T40" fmla="*/ 33 w 429"/>
                      <a:gd name="T41" fmla="*/ 0 h 364"/>
                      <a:gd name="T42" fmla="*/ 42 w 429"/>
                      <a:gd name="T43" fmla="*/ 0 h 364"/>
                      <a:gd name="T44" fmla="*/ 49 w 429"/>
                      <a:gd name="T45" fmla="*/ 0 h 364"/>
                      <a:gd name="T46" fmla="*/ 56 w 429"/>
                      <a:gd name="T47" fmla="*/ 1 h 364"/>
                      <a:gd name="T48" fmla="*/ 61 w 429"/>
                      <a:gd name="T49" fmla="*/ 1 h 364"/>
                      <a:gd name="T50" fmla="*/ 70 w 429"/>
                      <a:gd name="T51" fmla="*/ 1 h 364"/>
                      <a:gd name="T52" fmla="*/ 79 w 429"/>
                      <a:gd name="T53" fmla="*/ 1 h 364"/>
                      <a:gd name="T54" fmla="*/ 89 w 429"/>
                      <a:gd name="T55" fmla="*/ 1 h 364"/>
                      <a:gd name="T56" fmla="*/ 97 w 429"/>
                      <a:gd name="T57" fmla="*/ 1 h 364"/>
                      <a:gd name="T58" fmla="*/ 107 w 429"/>
                      <a:gd name="T59" fmla="*/ 1 h 364"/>
                      <a:gd name="T60" fmla="*/ 115 w 429"/>
                      <a:gd name="T61" fmla="*/ 1 h 364"/>
                      <a:gd name="T62" fmla="*/ 123 w 429"/>
                      <a:gd name="T63" fmla="*/ 1 h 364"/>
                      <a:gd name="T64" fmla="*/ 133 w 429"/>
                      <a:gd name="T65" fmla="*/ 1 h 364"/>
                      <a:gd name="T66" fmla="*/ 141 w 429"/>
                      <a:gd name="T67" fmla="*/ 1 h 364"/>
                      <a:gd name="T68" fmla="*/ 151 w 429"/>
                      <a:gd name="T69" fmla="*/ 1 h 364"/>
                      <a:gd name="T70" fmla="*/ 159 w 429"/>
                      <a:gd name="T71" fmla="*/ 1 h 364"/>
                      <a:gd name="T72" fmla="*/ 167 w 429"/>
                      <a:gd name="T73" fmla="*/ 1 h 364"/>
                      <a:gd name="T74" fmla="*/ 175 w 429"/>
                      <a:gd name="T75" fmla="*/ 1 h 364"/>
                      <a:gd name="T76" fmla="*/ 185 w 429"/>
                      <a:gd name="T77" fmla="*/ 1 h 364"/>
                      <a:gd name="T78" fmla="*/ 193 w 429"/>
                      <a:gd name="T79" fmla="*/ 1 h 364"/>
                      <a:gd name="T80" fmla="*/ 200 w 429"/>
                      <a:gd name="T81" fmla="*/ 1 h 364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429"/>
                      <a:gd name="T124" fmla="*/ 0 h 364"/>
                      <a:gd name="T125" fmla="*/ 429 w 429"/>
                      <a:gd name="T126" fmla="*/ 364 h 364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429" h="364">
                        <a:moveTo>
                          <a:pt x="429" y="312"/>
                        </a:moveTo>
                        <a:lnTo>
                          <a:pt x="409" y="286"/>
                        </a:lnTo>
                        <a:lnTo>
                          <a:pt x="385" y="262"/>
                        </a:lnTo>
                        <a:lnTo>
                          <a:pt x="362" y="237"/>
                        </a:lnTo>
                        <a:lnTo>
                          <a:pt x="338" y="214"/>
                        </a:lnTo>
                        <a:lnTo>
                          <a:pt x="313" y="190"/>
                        </a:lnTo>
                        <a:lnTo>
                          <a:pt x="287" y="168"/>
                        </a:lnTo>
                        <a:lnTo>
                          <a:pt x="261" y="146"/>
                        </a:lnTo>
                        <a:lnTo>
                          <a:pt x="233" y="125"/>
                        </a:lnTo>
                        <a:lnTo>
                          <a:pt x="206" y="106"/>
                        </a:lnTo>
                        <a:lnTo>
                          <a:pt x="177" y="86"/>
                        </a:lnTo>
                        <a:lnTo>
                          <a:pt x="149" y="69"/>
                        </a:lnTo>
                        <a:lnTo>
                          <a:pt x="120" y="52"/>
                        </a:lnTo>
                        <a:lnTo>
                          <a:pt x="90" y="37"/>
                        </a:lnTo>
                        <a:lnTo>
                          <a:pt x="61" y="23"/>
                        </a:lnTo>
                        <a:lnTo>
                          <a:pt x="30" y="11"/>
                        </a:lnTo>
                        <a:lnTo>
                          <a:pt x="0" y="0"/>
                        </a:lnTo>
                        <a:lnTo>
                          <a:pt x="19" y="37"/>
                        </a:lnTo>
                        <a:lnTo>
                          <a:pt x="36" y="77"/>
                        </a:lnTo>
                        <a:lnTo>
                          <a:pt x="55" y="122"/>
                        </a:lnTo>
                        <a:lnTo>
                          <a:pt x="73" y="168"/>
                        </a:lnTo>
                        <a:lnTo>
                          <a:pt x="89" y="216"/>
                        </a:lnTo>
                        <a:lnTo>
                          <a:pt x="105" y="265"/>
                        </a:lnTo>
                        <a:lnTo>
                          <a:pt x="119" y="315"/>
                        </a:lnTo>
                        <a:lnTo>
                          <a:pt x="131" y="364"/>
                        </a:lnTo>
                        <a:lnTo>
                          <a:pt x="151" y="361"/>
                        </a:lnTo>
                        <a:lnTo>
                          <a:pt x="170" y="359"/>
                        </a:lnTo>
                        <a:lnTo>
                          <a:pt x="189" y="356"/>
                        </a:lnTo>
                        <a:lnTo>
                          <a:pt x="208" y="354"/>
                        </a:lnTo>
                        <a:lnTo>
                          <a:pt x="228" y="350"/>
                        </a:lnTo>
                        <a:lnTo>
                          <a:pt x="247" y="348"/>
                        </a:lnTo>
                        <a:lnTo>
                          <a:pt x="265" y="345"/>
                        </a:lnTo>
                        <a:lnTo>
                          <a:pt x="284" y="342"/>
                        </a:lnTo>
                        <a:lnTo>
                          <a:pt x="303" y="338"/>
                        </a:lnTo>
                        <a:lnTo>
                          <a:pt x="322" y="335"/>
                        </a:lnTo>
                        <a:lnTo>
                          <a:pt x="339" y="332"/>
                        </a:lnTo>
                        <a:lnTo>
                          <a:pt x="358" y="328"/>
                        </a:lnTo>
                        <a:lnTo>
                          <a:pt x="375" y="324"/>
                        </a:lnTo>
                        <a:lnTo>
                          <a:pt x="394" y="321"/>
                        </a:lnTo>
                        <a:lnTo>
                          <a:pt x="412" y="316"/>
                        </a:lnTo>
                        <a:lnTo>
                          <a:pt x="429" y="312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4" name="Freeform 23"/>
                  <p:cNvSpPr>
                    <a:spLocks/>
                  </p:cNvSpPr>
                  <p:nvPr/>
                </p:nvSpPr>
                <p:spPr bwMode="auto">
                  <a:xfrm>
                    <a:off x="3069" y="2389"/>
                    <a:ext cx="388" cy="135"/>
                  </a:xfrm>
                  <a:custGeom>
                    <a:avLst/>
                    <a:gdLst>
                      <a:gd name="T0" fmla="*/ 0 w 441"/>
                      <a:gd name="T1" fmla="*/ 1 h 376"/>
                      <a:gd name="T2" fmla="*/ 14 w 441"/>
                      <a:gd name="T3" fmla="*/ 1 h 376"/>
                      <a:gd name="T4" fmla="*/ 29 w 441"/>
                      <a:gd name="T5" fmla="*/ 1 h 376"/>
                      <a:gd name="T6" fmla="*/ 42 w 441"/>
                      <a:gd name="T7" fmla="*/ 1 h 376"/>
                      <a:gd name="T8" fmla="*/ 56 w 441"/>
                      <a:gd name="T9" fmla="*/ 1 h 376"/>
                      <a:gd name="T10" fmla="*/ 71 w 441"/>
                      <a:gd name="T11" fmla="*/ 1 h 376"/>
                      <a:gd name="T12" fmla="*/ 84 w 441"/>
                      <a:gd name="T13" fmla="*/ 1 h 376"/>
                      <a:gd name="T14" fmla="*/ 99 w 441"/>
                      <a:gd name="T15" fmla="*/ 0 h 376"/>
                      <a:gd name="T16" fmla="*/ 111 w 441"/>
                      <a:gd name="T17" fmla="*/ 0 h 376"/>
                      <a:gd name="T18" fmla="*/ 125 w 441"/>
                      <a:gd name="T19" fmla="*/ 0 h 376"/>
                      <a:gd name="T20" fmla="*/ 137 w 441"/>
                      <a:gd name="T21" fmla="*/ 0 h 376"/>
                      <a:gd name="T22" fmla="*/ 150 w 441"/>
                      <a:gd name="T23" fmla="*/ 0 h 376"/>
                      <a:gd name="T24" fmla="*/ 162 w 441"/>
                      <a:gd name="T25" fmla="*/ 0 h 376"/>
                      <a:gd name="T26" fmla="*/ 172 w 441"/>
                      <a:gd name="T27" fmla="*/ 0 h 376"/>
                      <a:gd name="T28" fmla="*/ 184 w 441"/>
                      <a:gd name="T29" fmla="*/ 0 h 376"/>
                      <a:gd name="T30" fmla="*/ 195 w 441"/>
                      <a:gd name="T31" fmla="*/ 0 h 376"/>
                      <a:gd name="T32" fmla="*/ 204 w 441"/>
                      <a:gd name="T33" fmla="*/ 0 h 376"/>
                      <a:gd name="T34" fmla="*/ 196 w 441"/>
                      <a:gd name="T35" fmla="*/ 0 h 376"/>
                      <a:gd name="T36" fmla="*/ 188 w 441"/>
                      <a:gd name="T37" fmla="*/ 0 h 376"/>
                      <a:gd name="T38" fmla="*/ 179 w 441"/>
                      <a:gd name="T39" fmla="*/ 0 h 376"/>
                      <a:gd name="T40" fmla="*/ 172 w 441"/>
                      <a:gd name="T41" fmla="*/ 0 h 376"/>
                      <a:gd name="T42" fmla="*/ 163 w 441"/>
                      <a:gd name="T43" fmla="*/ 0 h 376"/>
                      <a:gd name="T44" fmla="*/ 154 w 441"/>
                      <a:gd name="T45" fmla="*/ 0 h 376"/>
                      <a:gd name="T46" fmla="*/ 145 w 441"/>
                      <a:gd name="T47" fmla="*/ 0 h 376"/>
                      <a:gd name="T48" fmla="*/ 137 w 441"/>
                      <a:gd name="T49" fmla="*/ 0 h 376"/>
                      <a:gd name="T50" fmla="*/ 128 w 441"/>
                      <a:gd name="T51" fmla="*/ 0 h 376"/>
                      <a:gd name="T52" fmla="*/ 119 w 441"/>
                      <a:gd name="T53" fmla="*/ 0 h 376"/>
                      <a:gd name="T54" fmla="*/ 111 w 441"/>
                      <a:gd name="T55" fmla="*/ 0 h 376"/>
                      <a:gd name="T56" fmla="*/ 101 w 441"/>
                      <a:gd name="T57" fmla="*/ 0 h 376"/>
                      <a:gd name="T58" fmla="*/ 93 w 441"/>
                      <a:gd name="T59" fmla="*/ 0 h 376"/>
                      <a:gd name="T60" fmla="*/ 83 w 441"/>
                      <a:gd name="T61" fmla="*/ 0 h 376"/>
                      <a:gd name="T62" fmla="*/ 75 w 441"/>
                      <a:gd name="T63" fmla="*/ 0 h 376"/>
                      <a:gd name="T64" fmla="*/ 65 w 441"/>
                      <a:gd name="T65" fmla="*/ 0 h 376"/>
                      <a:gd name="T66" fmla="*/ 60 w 441"/>
                      <a:gd name="T67" fmla="*/ 0 h 376"/>
                      <a:gd name="T68" fmla="*/ 53 w 441"/>
                      <a:gd name="T69" fmla="*/ 0 h 376"/>
                      <a:gd name="T70" fmla="*/ 44 w 441"/>
                      <a:gd name="T71" fmla="*/ 0 h 376"/>
                      <a:gd name="T72" fmla="*/ 37 w 441"/>
                      <a:gd name="T73" fmla="*/ 0 h 376"/>
                      <a:gd name="T74" fmla="*/ 27 w 441"/>
                      <a:gd name="T75" fmla="*/ 0 h 376"/>
                      <a:gd name="T76" fmla="*/ 18 w 441"/>
                      <a:gd name="T77" fmla="*/ 1 h 376"/>
                      <a:gd name="T78" fmla="*/ 9 w 441"/>
                      <a:gd name="T79" fmla="*/ 1 h 376"/>
                      <a:gd name="T80" fmla="*/ 0 w 441"/>
                      <a:gd name="T81" fmla="*/ 1 h 37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441"/>
                      <a:gd name="T124" fmla="*/ 0 h 376"/>
                      <a:gd name="T125" fmla="*/ 441 w 441"/>
                      <a:gd name="T126" fmla="*/ 376 h 376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441" h="376">
                        <a:moveTo>
                          <a:pt x="0" y="376"/>
                        </a:moveTo>
                        <a:lnTo>
                          <a:pt x="31" y="365"/>
                        </a:lnTo>
                        <a:lnTo>
                          <a:pt x="61" y="352"/>
                        </a:lnTo>
                        <a:lnTo>
                          <a:pt x="92" y="338"/>
                        </a:lnTo>
                        <a:lnTo>
                          <a:pt x="122" y="322"/>
                        </a:lnTo>
                        <a:lnTo>
                          <a:pt x="152" y="305"/>
                        </a:lnTo>
                        <a:lnTo>
                          <a:pt x="182" y="286"/>
                        </a:lnTo>
                        <a:lnTo>
                          <a:pt x="211" y="266"/>
                        </a:lnTo>
                        <a:lnTo>
                          <a:pt x="239" y="246"/>
                        </a:lnTo>
                        <a:lnTo>
                          <a:pt x="268" y="223"/>
                        </a:lnTo>
                        <a:lnTo>
                          <a:pt x="296" y="200"/>
                        </a:lnTo>
                        <a:lnTo>
                          <a:pt x="322" y="177"/>
                        </a:lnTo>
                        <a:lnTo>
                          <a:pt x="348" y="153"/>
                        </a:lnTo>
                        <a:lnTo>
                          <a:pt x="373" y="129"/>
                        </a:lnTo>
                        <a:lnTo>
                          <a:pt x="397" y="103"/>
                        </a:lnTo>
                        <a:lnTo>
                          <a:pt x="419" y="78"/>
                        </a:lnTo>
                        <a:lnTo>
                          <a:pt x="441" y="52"/>
                        </a:lnTo>
                        <a:lnTo>
                          <a:pt x="423" y="49"/>
                        </a:lnTo>
                        <a:lnTo>
                          <a:pt x="406" y="44"/>
                        </a:lnTo>
                        <a:lnTo>
                          <a:pt x="387" y="40"/>
                        </a:lnTo>
                        <a:lnTo>
                          <a:pt x="369" y="37"/>
                        </a:lnTo>
                        <a:lnTo>
                          <a:pt x="351" y="33"/>
                        </a:lnTo>
                        <a:lnTo>
                          <a:pt x="332" y="29"/>
                        </a:lnTo>
                        <a:lnTo>
                          <a:pt x="313" y="27"/>
                        </a:lnTo>
                        <a:lnTo>
                          <a:pt x="294" y="23"/>
                        </a:lnTo>
                        <a:lnTo>
                          <a:pt x="276" y="19"/>
                        </a:lnTo>
                        <a:lnTo>
                          <a:pt x="257" y="17"/>
                        </a:lnTo>
                        <a:lnTo>
                          <a:pt x="238" y="13"/>
                        </a:lnTo>
                        <a:lnTo>
                          <a:pt x="218" y="11"/>
                        </a:lnTo>
                        <a:lnTo>
                          <a:pt x="200" y="8"/>
                        </a:lnTo>
                        <a:lnTo>
                          <a:pt x="180" y="5"/>
                        </a:lnTo>
                        <a:lnTo>
                          <a:pt x="161" y="2"/>
                        </a:lnTo>
                        <a:lnTo>
                          <a:pt x="141" y="0"/>
                        </a:lnTo>
                        <a:lnTo>
                          <a:pt x="129" y="50"/>
                        </a:lnTo>
                        <a:lnTo>
                          <a:pt x="114" y="100"/>
                        </a:lnTo>
                        <a:lnTo>
                          <a:pt x="96" y="152"/>
                        </a:lnTo>
                        <a:lnTo>
                          <a:pt x="78" y="201"/>
                        </a:lnTo>
                        <a:lnTo>
                          <a:pt x="59" y="250"/>
                        </a:lnTo>
                        <a:lnTo>
                          <a:pt x="39" y="296"/>
                        </a:lnTo>
                        <a:lnTo>
                          <a:pt x="19" y="338"/>
                        </a:lnTo>
                        <a:lnTo>
                          <a:pt x="0" y="376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5" name="Freeform 24"/>
                  <p:cNvSpPr>
                    <a:spLocks/>
                  </p:cNvSpPr>
                  <p:nvPr/>
                </p:nvSpPr>
                <p:spPr bwMode="auto">
                  <a:xfrm>
                    <a:off x="3217" y="2186"/>
                    <a:ext cx="449" cy="178"/>
                  </a:xfrm>
                  <a:custGeom>
                    <a:avLst/>
                    <a:gdLst>
                      <a:gd name="T0" fmla="*/ 18 w 508"/>
                      <a:gd name="T1" fmla="*/ 0 h 497"/>
                      <a:gd name="T2" fmla="*/ 17 w 508"/>
                      <a:gd name="T3" fmla="*/ 0 h 497"/>
                      <a:gd name="T4" fmla="*/ 16 w 508"/>
                      <a:gd name="T5" fmla="*/ 0 h 497"/>
                      <a:gd name="T6" fmla="*/ 15 w 508"/>
                      <a:gd name="T7" fmla="*/ 0 h 497"/>
                      <a:gd name="T8" fmla="*/ 11 w 508"/>
                      <a:gd name="T9" fmla="*/ 0 h 497"/>
                      <a:gd name="T10" fmla="*/ 10 w 508"/>
                      <a:gd name="T11" fmla="*/ 1 h 497"/>
                      <a:gd name="T12" fmla="*/ 7 w 508"/>
                      <a:gd name="T13" fmla="*/ 1 h 497"/>
                      <a:gd name="T14" fmla="*/ 4 w 508"/>
                      <a:gd name="T15" fmla="*/ 1 h 497"/>
                      <a:gd name="T16" fmla="*/ 0 w 508"/>
                      <a:gd name="T17" fmla="*/ 1 h 497"/>
                      <a:gd name="T18" fmla="*/ 11 w 508"/>
                      <a:gd name="T19" fmla="*/ 1 h 497"/>
                      <a:gd name="T20" fmla="*/ 23 w 508"/>
                      <a:gd name="T21" fmla="*/ 1 h 497"/>
                      <a:gd name="T22" fmla="*/ 34 w 508"/>
                      <a:gd name="T23" fmla="*/ 1 h 497"/>
                      <a:gd name="T24" fmla="*/ 44 w 508"/>
                      <a:gd name="T25" fmla="*/ 1 h 497"/>
                      <a:gd name="T26" fmla="*/ 56 w 508"/>
                      <a:gd name="T27" fmla="*/ 1 h 497"/>
                      <a:gd name="T28" fmla="*/ 66 w 508"/>
                      <a:gd name="T29" fmla="*/ 1 h 497"/>
                      <a:gd name="T30" fmla="*/ 77 w 508"/>
                      <a:gd name="T31" fmla="*/ 1 h 497"/>
                      <a:gd name="T32" fmla="*/ 88 w 508"/>
                      <a:gd name="T33" fmla="*/ 1 h 497"/>
                      <a:gd name="T34" fmla="*/ 98 w 508"/>
                      <a:gd name="T35" fmla="*/ 1 h 497"/>
                      <a:gd name="T36" fmla="*/ 110 w 508"/>
                      <a:gd name="T37" fmla="*/ 1 h 497"/>
                      <a:gd name="T38" fmla="*/ 119 w 508"/>
                      <a:gd name="T39" fmla="*/ 1 h 497"/>
                      <a:gd name="T40" fmla="*/ 130 w 508"/>
                      <a:gd name="T41" fmla="*/ 1 h 497"/>
                      <a:gd name="T42" fmla="*/ 141 w 508"/>
                      <a:gd name="T43" fmla="*/ 1 h 497"/>
                      <a:gd name="T44" fmla="*/ 151 w 508"/>
                      <a:gd name="T45" fmla="*/ 1 h 497"/>
                      <a:gd name="T46" fmla="*/ 161 w 508"/>
                      <a:gd name="T47" fmla="*/ 1 h 497"/>
                      <a:gd name="T48" fmla="*/ 171 w 508"/>
                      <a:gd name="T49" fmla="*/ 1 h 497"/>
                      <a:gd name="T50" fmla="*/ 186 w 508"/>
                      <a:gd name="T51" fmla="*/ 1 h 497"/>
                      <a:gd name="T52" fmla="*/ 199 w 508"/>
                      <a:gd name="T53" fmla="*/ 1 h 497"/>
                      <a:gd name="T54" fmla="*/ 211 w 508"/>
                      <a:gd name="T55" fmla="*/ 1 h 497"/>
                      <a:gd name="T56" fmla="*/ 220 w 508"/>
                      <a:gd name="T57" fmla="*/ 0 h 497"/>
                      <a:gd name="T58" fmla="*/ 229 w 508"/>
                      <a:gd name="T59" fmla="*/ 0 h 497"/>
                      <a:gd name="T60" fmla="*/ 235 w 508"/>
                      <a:gd name="T61" fmla="*/ 0 h 497"/>
                      <a:gd name="T62" fmla="*/ 239 w 508"/>
                      <a:gd name="T63" fmla="*/ 0 h 497"/>
                      <a:gd name="T64" fmla="*/ 242 w 508"/>
                      <a:gd name="T65" fmla="*/ 0 h 497"/>
                      <a:gd name="T66" fmla="*/ 18 w 508"/>
                      <a:gd name="T67" fmla="*/ 0 h 497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508"/>
                      <a:gd name="T103" fmla="*/ 0 h 497"/>
                      <a:gd name="T104" fmla="*/ 508 w 508"/>
                      <a:gd name="T105" fmla="*/ 497 h 497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508" h="497">
                        <a:moveTo>
                          <a:pt x="37" y="0"/>
                        </a:moveTo>
                        <a:lnTo>
                          <a:pt x="35" y="54"/>
                        </a:lnTo>
                        <a:lnTo>
                          <a:pt x="33" y="109"/>
                        </a:lnTo>
                        <a:lnTo>
                          <a:pt x="30" y="163"/>
                        </a:lnTo>
                        <a:lnTo>
                          <a:pt x="25" y="217"/>
                        </a:lnTo>
                        <a:lnTo>
                          <a:pt x="21" y="270"/>
                        </a:lnTo>
                        <a:lnTo>
                          <a:pt x="14" y="323"/>
                        </a:lnTo>
                        <a:lnTo>
                          <a:pt x="7" y="376"/>
                        </a:lnTo>
                        <a:lnTo>
                          <a:pt x="0" y="428"/>
                        </a:lnTo>
                        <a:lnTo>
                          <a:pt x="23" y="431"/>
                        </a:lnTo>
                        <a:lnTo>
                          <a:pt x="47" y="434"/>
                        </a:lnTo>
                        <a:lnTo>
                          <a:pt x="70" y="438"/>
                        </a:lnTo>
                        <a:lnTo>
                          <a:pt x="93" y="441"/>
                        </a:lnTo>
                        <a:lnTo>
                          <a:pt x="116" y="445"/>
                        </a:lnTo>
                        <a:lnTo>
                          <a:pt x="139" y="449"/>
                        </a:lnTo>
                        <a:lnTo>
                          <a:pt x="162" y="452"/>
                        </a:lnTo>
                        <a:lnTo>
                          <a:pt x="185" y="457"/>
                        </a:lnTo>
                        <a:lnTo>
                          <a:pt x="207" y="461"/>
                        </a:lnTo>
                        <a:lnTo>
                          <a:pt x="229" y="466"/>
                        </a:lnTo>
                        <a:lnTo>
                          <a:pt x="251" y="471"/>
                        </a:lnTo>
                        <a:lnTo>
                          <a:pt x="273" y="476"/>
                        </a:lnTo>
                        <a:lnTo>
                          <a:pt x="295" y="481"/>
                        </a:lnTo>
                        <a:lnTo>
                          <a:pt x="316" y="485"/>
                        </a:lnTo>
                        <a:lnTo>
                          <a:pt x="338" y="492"/>
                        </a:lnTo>
                        <a:lnTo>
                          <a:pt x="359" y="497"/>
                        </a:lnTo>
                        <a:lnTo>
                          <a:pt x="390" y="441"/>
                        </a:lnTo>
                        <a:lnTo>
                          <a:pt x="417" y="383"/>
                        </a:lnTo>
                        <a:lnTo>
                          <a:pt x="441" y="324"/>
                        </a:lnTo>
                        <a:lnTo>
                          <a:pt x="462" y="263"/>
                        </a:lnTo>
                        <a:lnTo>
                          <a:pt x="479" y="199"/>
                        </a:lnTo>
                        <a:lnTo>
                          <a:pt x="493" y="135"/>
                        </a:lnTo>
                        <a:lnTo>
                          <a:pt x="502" y="68"/>
                        </a:lnTo>
                        <a:lnTo>
                          <a:pt x="508" y="0"/>
                        </a:lnTo>
                        <a:lnTo>
                          <a:pt x="37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6" name="Freeform 25"/>
                  <p:cNvSpPr>
                    <a:spLocks/>
                  </p:cNvSpPr>
                  <p:nvPr/>
                </p:nvSpPr>
                <p:spPr bwMode="auto">
                  <a:xfrm rot="418631">
                    <a:off x="2371" y="2544"/>
                    <a:ext cx="1171" cy="158"/>
                  </a:xfrm>
                  <a:custGeom>
                    <a:avLst/>
                    <a:gdLst>
                      <a:gd name="T0" fmla="*/ 0 w 2835"/>
                      <a:gd name="T1" fmla="*/ 0 h 703"/>
                      <a:gd name="T2" fmla="*/ 2 w 2835"/>
                      <a:gd name="T3" fmla="*/ 0 h 703"/>
                      <a:gd name="T4" fmla="*/ 5 w 2835"/>
                      <a:gd name="T5" fmla="*/ 0 h 703"/>
                      <a:gd name="T6" fmla="*/ 7 w 2835"/>
                      <a:gd name="T7" fmla="*/ 0 h 703"/>
                      <a:gd name="T8" fmla="*/ 10 w 2835"/>
                      <a:gd name="T9" fmla="*/ 0 h 703"/>
                      <a:gd name="T10" fmla="*/ 12 w 2835"/>
                      <a:gd name="T11" fmla="*/ 0 h 703"/>
                      <a:gd name="T12" fmla="*/ 14 w 2835"/>
                      <a:gd name="T13" fmla="*/ 0 h 703"/>
                      <a:gd name="T14" fmla="*/ 14 w 2835"/>
                      <a:gd name="T15" fmla="*/ 0 h 703"/>
                      <a:gd name="T16" fmla="*/ 12 w 2835"/>
                      <a:gd name="T17" fmla="*/ 0 h 703"/>
                      <a:gd name="T18" fmla="*/ 9 w 2835"/>
                      <a:gd name="T19" fmla="*/ 0 h 703"/>
                      <a:gd name="T20" fmla="*/ 6 w 2835"/>
                      <a:gd name="T21" fmla="*/ 0 h 703"/>
                      <a:gd name="T22" fmla="*/ 4 w 2835"/>
                      <a:gd name="T23" fmla="*/ 0 h 703"/>
                      <a:gd name="T24" fmla="*/ 2 w 2835"/>
                      <a:gd name="T25" fmla="*/ 0 h 703"/>
                      <a:gd name="T26" fmla="*/ 1 w 2835"/>
                      <a:gd name="T27" fmla="*/ 0 h 703"/>
                      <a:gd name="T28" fmla="*/ 0 w 2835"/>
                      <a:gd name="T29" fmla="*/ 0 h 703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w 2835"/>
                      <a:gd name="T46" fmla="*/ 0 h 703"/>
                      <a:gd name="T47" fmla="*/ 2835 w 2835"/>
                      <a:gd name="T48" fmla="*/ 703 h 703"/>
                    </a:gdLst>
                    <a:ahLst/>
                    <a:cxnLst>
                      <a:cxn ang="T30">
                        <a:pos x="T0" y="T1"/>
                      </a:cxn>
                      <a:cxn ang="T31">
                        <a:pos x="T2" y="T3"/>
                      </a:cxn>
                      <a:cxn ang="T32">
                        <a:pos x="T4" y="T5"/>
                      </a:cxn>
                      <a:cxn ang="T33">
                        <a:pos x="T6" y="T7"/>
                      </a:cxn>
                      <a:cxn ang="T34">
                        <a:pos x="T8" y="T9"/>
                      </a:cxn>
                      <a:cxn ang="T35">
                        <a:pos x="T10" y="T11"/>
                      </a:cxn>
                      <a:cxn ang="T36">
                        <a:pos x="T12" y="T13"/>
                      </a:cxn>
                      <a:cxn ang="T37">
                        <a:pos x="T14" y="T15"/>
                      </a:cxn>
                      <a:cxn ang="T38">
                        <a:pos x="T16" y="T17"/>
                      </a:cxn>
                      <a:cxn ang="T39">
                        <a:pos x="T18" y="T19"/>
                      </a:cxn>
                      <a:cxn ang="T40">
                        <a:pos x="T20" y="T21"/>
                      </a:cxn>
                      <a:cxn ang="T41">
                        <a:pos x="T22" y="T23"/>
                      </a:cxn>
                      <a:cxn ang="T42">
                        <a:pos x="T24" y="T25"/>
                      </a:cxn>
                      <a:cxn ang="T43">
                        <a:pos x="T26" y="T27"/>
                      </a:cxn>
                      <a:cxn ang="T44">
                        <a:pos x="T28" y="T29"/>
                      </a:cxn>
                    </a:cxnLst>
                    <a:rect l="T45" t="T46" r="T47" b="T48"/>
                    <a:pathLst>
                      <a:path w="2835" h="703">
                        <a:moveTo>
                          <a:pt x="45" y="318"/>
                        </a:moveTo>
                        <a:cubicBezTo>
                          <a:pt x="90" y="288"/>
                          <a:pt x="264" y="144"/>
                          <a:pt x="408" y="91"/>
                        </a:cubicBezTo>
                        <a:cubicBezTo>
                          <a:pt x="552" y="38"/>
                          <a:pt x="741" y="0"/>
                          <a:pt x="907" y="0"/>
                        </a:cubicBezTo>
                        <a:cubicBezTo>
                          <a:pt x="1073" y="0"/>
                          <a:pt x="1232" y="38"/>
                          <a:pt x="1406" y="91"/>
                        </a:cubicBezTo>
                        <a:cubicBezTo>
                          <a:pt x="1580" y="144"/>
                          <a:pt x="1800" y="273"/>
                          <a:pt x="1951" y="318"/>
                        </a:cubicBezTo>
                        <a:cubicBezTo>
                          <a:pt x="2102" y="363"/>
                          <a:pt x="2177" y="401"/>
                          <a:pt x="2313" y="363"/>
                        </a:cubicBezTo>
                        <a:cubicBezTo>
                          <a:pt x="2449" y="325"/>
                          <a:pt x="2699" y="114"/>
                          <a:pt x="2767" y="91"/>
                        </a:cubicBezTo>
                        <a:cubicBezTo>
                          <a:pt x="2835" y="68"/>
                          <a:pt x="2790" y="136"/>
                          <a:pt x="2722" y="227"/>
                        </a:cubicBezTo>
                        <a:cubicBezTo>
                          <a:pt x="2654" y="318"/>
                          <a:pt x="2503" y="567"/>
                          <a:pt x="2359" y="635"/>
                        </a:cubicBezTo>
                        <a:cubicBezTo>
                          <a:pt x="2215" y="703"/>
                          <a:pt x="2049" y="688"/>
                          <a:pt x="1860" y="635"/>
                        </a:cubicBezTo>
                        <a:cubicBezTo>
                          <a:pt x="1671" y="582"/>
                          <a:pt x="1406" y="386"/>
                          <a:pt x="1225" y="318"/>
                        </a:cubicBezTo>
                        <a:cubicBezTo>
                          <a:pt x="1044" y="250"/>
                          <a:pt x="915" y="242"/>
                          <a:pt x="771" y="227"/>
                        </a:cubicBezTo>
                        <a:cubicBezTo>
                          <a:pt x="627" y="212"/>
                          <a:pt x="469" y="220"/>
                          <a:pt x="363" y="227"/>
                        </a:cubicBezTo>
                        <a:cubicBezTo>
                          <a:pt x="257" y="234"/>
                          <a:pt x="189" y="249"/>
                          <a:pt x="136" y="272"/>
                        </a:cubicBezTo>
                        <a:cubicBezTo>
                          <a:pt x="83" y="295"/>
                          <a:pt x="0" y="348"/>
                          <a:pt x="45" y="318"/>
                        </a:cubicBezTo>
                        <a:close/>
                      </a:path>
                    </a:pathLst>
                  </a:custGeom>
                  <a:solidFill>
                    <a:srgbClr val="000066"/>
                  </a:solidFill>
                  <a:ln w="9525">
                    <a:solidFill>
                      <a:srgbClr val="000066"/>
                    </a:solidFill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</p:grpSp>
            <p:sp>
              <p:nvSpPr>
                <p:cNvPr id="11" name="Freeform 29"/>
                <p:cNvSpPr>
                  <a:spLocks/>
                </p:cNvSpPr>
                <p:nvPr/>
              </p:nvSpPr>
              <p:spPr bwMode="auto">
                <a:xfrm>
                  <a:off x="2477" y="1526"/>
                  <a:ext cx="841" cy="1028"/>
                </a:xfrm>
                <a:custGeom>
                  <a:avLst/>
                  <a:gdLst>
                    <a:gd name="T0" fmla="*/ 0 w 1224"/>
                    <a:gd name="T1" fmla="*/ 43 h 1678"/>
                    <a:gd name="T2" fmla="*/ 52 w 1224"/>
                    <a:gd name="T3" fmla="*/ 70 h 1678"/>
                    <a:gd name="T4" fmla="*/ 129 w 1224"/>
                    <a:gd name="T5" fmla="*/ 0 h 1678"/>
                    <a:gd name="T6" fmla="*/ 52 w 1224"/>
                    <a:gd name="T7" fmla="*/ 89 h 1678"/>
                    <a:gd name="T8" fmla="*/ 0 w 1224"/>
                    <a:gd name="T9" fmla="*/ 43 h 16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24"/>
                    <a:gd name="T16" fmla="*/ 0 h 1678"/>
                    <a:gd name="T17" fmla="*/ 1224 w 1224"/>
                    <a:gd name="T18" fmla="*/ 1678 h 16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24" h="1678">
                      <a:moveTo>
                        <a:pt x="0" y="816"/>
                      </a:moveTo>
                      <a:lnTo>
                        <a:pt x="499" y="1315"/>
                      </a:lnTo>
                      <a:lnTo>
                        <a:pt x="1224" y="0"/>
                      </a:lnTo>
                      <a:lnTo>
                        <a:pt x="499" y="1678"/>
                      </a:lnTo>
                      <a:lnTo>
                        <a:pt x="0" y="816"/>
                      </a:lnTo>
                      <a:close/>
                    </a:path>
                  </a:pathLst>
                </a:custGeom>
                <a:solidFill>
                  <a:srgbClr val="CC3300"/>
                </a:solidFill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txBody>
                <a:bodyPr/>
                <a:lstStyle/>
                <a:p>
                  <a:pPr>
                    <a:defRPr/>
                  </a:pPr>
                  <a:endParaRPr lang="id-ID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1558967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268760"/>
            <a:ext cx="8229600" cy="864096"/>
          </a:xfrm>
        </p:spPr>
        <p:txBody>
          <a:bodyPr/>
          <a:lstStyle/>
          <a:p>
            <a:r>
              <a:rPr lang="en-US" dirty="0" err="1" smtClean="0"/>
              <a:t>Kontribusi</a:t>
            </a:r>
            <a:r>
              <a:rPr lang="en-US" dirty="0" smtClean="0"/>
              <a:t> </a:t>
            </a:r>
            <a:r>
              <a:rPr lang="en-US" dirty="0" err="1" smtClean="0"/>
              <a:t>Pemikiran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6483" y="2347335"/>
            <a:ext cx="8229600" cy="4525963"/>
          </a:xfrm>
        </p:spPr>
        <p:txBody>
          <a:bodyPr/>
          <a:lstStyle/>
          <a:p>
            <a:r>
              <a:rPr lang="en-US" dirty="0" err="1" smtClean="0"/>
              <a:t>Aspirasi</a:t>
            </a:r>
            <a:r>
              <a:rPr lang="en-US" dirty="0" smtClean="0"/>
              <a:t> ?</a:t>
            </a:r>
          </a:p>
          <a:p>
            <a:r>
              <a:rPr lang="en-US" dirty="0" err="1" smtClean="0"/>
              <a:t>Strategi</a:t>
            </a:r>
            <a:r>
              <a:rPr lang="en-US" dirty="0" smtClean="0"/>
              <a:t> ?</a:t>
            </a:r>
          </a:p>
          <a:p>
            <a:r>
              <a:rPr lang="en-US" dirty="0" smtClean="0"/>
              <a:t>Program ?</a:t>
            </a:r>
          </a:p>
          <a:p>
            <a:r>
              <a:rPr lang="en-US" dirty="0" smtClean="0"/>
              <a:t>Saran ?</a:t>
            </a:r>
          </a:p>
          <a:p>
            <a:r>
              <a:rPr lang="en-US" dirty="0" smtClean="0"/>
              <a:t>…</a:t>
            </a:r>
          </a:p>
          <a:p>
            <a:r>
              <a:rPr lang="en-US" dirty="0" smtClean="0"/>
              <a:t>…</a:t>
            </a:r>
          </a:p>
          <a:p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-7933" y="-99392"/>
            <a:ext cx="9149618" cy="1205263"/>
            <a:chOff x="-7933" y="-183014"/>
            <a:chExt cx="9149618" cy="1205263"/>
          </a:xfrm>
        </p:grpSpPr>
        <p:sp>
          <p:nvSpPr>
            <p:cNvPr id="5" name="Rectangle 4"/>
            <p:cNvSpPr/>
            <p:nvPr/>
          </p:nvSpPr>
          <p:spPr>
            <a:xfrm>
              <a:off x="8379685" y="-99392"/>
              <a:ext cx="762000" cy="1001898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ectangle 5"/>
            <p:cNvSpPr/>
            <p:nvPr/>
          </p:nvSpPr>
          <p:spPr>
            <a:xfrm>
              <a:off x="-7933" y="-129879"/>
              <a:ext cx="6890779" cy="1008112"/>
            </a:xfrm>
            <a:prstGeom prst="rect">
              <a:avLst/>
            </a:prstGeom>
            <a:solidFill>
              <a:srgbClr val="1737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b="1" dirty="0" smtClean="0"/>
                <a:t>            </a:t>
              </a:r>
            </a:p>
          </p:txBody>
        </p:sp>
        <p:grpSp>
          <p:nvGrpSpPr>
            <p:cNvPr id="7" name="Group 10"/>
            <p:cNvGrpSpPr>
              <a:grpSpLocks/>
            </p:cNvGrpSpPr>
            <p:nvPr/>
          </p:nvGrpSpPr>
          <p:grpSpPr bwMode="auto">
            <a:xfrm>
              <a:off x="6947189" y="-183014"/>
              <a:ext cx="1368152" cy="1205263"/>
              <a:chOff x="2421" y="2016"/>
              <a:chExt cx="1485" cy="1516"/>
            </a:xfrm>
          </p:grpSpPr>
          <p:sp>
            <p:nvSpPr>
              <p:cNvPr id="8" name="Text Box 11"/>
              <p:cNvSpPr txBox="1">
                <a:spLocks noChangeArrowheads="1"/>
              </p:cNvSpPr>
              <p:nvPr/>
            </p:nvSpPr>
            <p:spPr bwMode="auto">
              <a:xfrm>
                <a:off x="2489" y="2938"/>
                <a:ext cx="1417" cy="5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ct val="50000"/>
                  </a:spcBef>
                  <a:defRPr/>
                </a:pPr>
                <a:r>
                  <a:rPr lang="en-US" sz="2400" dirty="0">
                    <a:solidFill>
                      <a:srgbClr val="000000"/>
                    </a:solidFill>
                    <a:latin typeface="Bauhaus 93" pitchFamily="82" charset="0"/>
                  </a:rPr>
                  <a:t>BAN-PT</a:t>
                </a:r>
              </a:p>
            </p:txBody>
          </p:sp>
          <p:grpSp>
            <p:nvGrpSpPr>
              <p:cNvPr id="9" name="Group 12"/>
              <p:cNvGrpSpPr>
                <a:grpSpLocks/>
              </p:cNvGrpSpPr>
              <p:nvPr/>
            </p:nvGrpSpPr>
            <p:grpSpPr bwMode="auto">
              <a:xfrm>
                <a:off x="2421" y="2016"/>
                <a:ext cx="1398" cy="959"/>
                <a:chOff x="1961" y="1526"/>
                <a:chExt cx="1838" cy="1176"/>
              </a:xfrm>
            </p:grpSpPr>
            <p:grpSp>
              <p:nvGrpSpPr>
                <p:cNvPr id="10" name="Group 13"/>
                <p:cNvGrpSpPr>
                  <a:grpSpLocks/>
                </p:cNvGrpSpPr>
                <p:nvPr/>
              </p:nvGrpSpPr>
              <p:grpSpPr bwMode="auto">
                <a:xfrm>
                  <a:off x="1961" y="1679"/>
                  <a:ext cx="1838" cy="1023"/>
                  <a:chOff x="1961" y="1679"/>
                  <a:chExt cx="1838" cy="1023"/>
                </a:xfrm>
              </p:grpSpPr>
              <p:sp>
                <p:nvSpPr>
                  <p:cNvPr id="12" name="Freeform 11"/>
                  <p:cNvSpPr>
                    <a:spLocks/>
                  </p:cNvSpPr>
                  <p:nvPr/>
                </p:nvSpPr>
                <p:spPr bwMode="auto">
                  <a:xfrm>
                    <a:off x="1961" y="1679"/>
                    <a:ext cx="1838" cy="980"/>
                  </a:xfrm>
                  <a:custGeom>
                    <a:avLst/>
                    <a:gdLst>
                      <a:gd name="T0" fmla="*/ 478 w 2136"/>
                      <a:gd name="T1" fmla="*/ 12 h 2385"/>
                      <a:gd name="T2" fmla="*/ 543 w 2136"/>
                      <a:gd name="T3" fmla="*/ 12 h 2385"/>
                      <a:gd name="T4" fmla="*/ 602 w 2136"/>
                      <a:gd name="T5" fmla="*/ 11 h 2385"/>
                      <a:gd name="T6" fmla="*/ 658 w 2136"/>
                      <a:gd name="T7" fmla="*/ 11 h 2385"/>
                      <a:gd name="T8" fmla="*/ 709 w 2136"/>
                      <a:gd name="T9" fmla="*/ 10 h 2385"/>
                      <a:gd name="T10" fmla="*/ 756 w 2136"/>
                      <a:gd name="T11" fmla="*/ 9 h 2385"/>
                      <a:gd name="T12" fmla="*/ 793 w 2136"/>
                      <a:gd name="T13" fmla="*/ 9 h 2385"/>
                      <a:gd name="T14" fmla="*/ 824 w 2136"/>
                      <a:gd name="T15" fmla="*/ 8 h 2385"/>
                      <a:gd name="T16" fmla="*/ 847 w 2136"/>
                      <a:gd name="T17" fmla="*/ 7 h 2385"/>
                      <a:gd name="T18" fmla="*/ 862 w 2136"/>
                      <a:gd name="T19" fmla="*/ 7 h 2385"/>
                      <a:gd name="T20" fmla="*/ 867 w 2136"/>
                      <a:gd name="T21" fmla="*/ 6 h 2385"/>
                      <a:gd name="T22" fmla="*/ 862 w 2136"/>
                      <a:gd name="T23" fmla="*/ 5 h 2385"/>
                      <a:gd name="T24" fmla="*/ 847 w 2136"/>
                      <a:gd name="T25" fmla="*/ 4 h 2385"/>
                      <a:gd name="T26" fmla="*/ 824 w 2136"/>
                      <a:gd name="T27" fmla="*/ 3 h 2385"/>
                      <a:gd name="T28" fmla="*/ 793 w 2136"/>
                      <a:gd name="T29" fmla="*/ 2 h 2385"/>
                      <a:gd name="T30" fmla="*/ 756 w 2136"/>
                      <a:gd name="T31" fmla="*/ 2 h 2385"/>
                      <a:gd name="T32" fmla="*/ 709 w 2136"/>
                      <a:gd name="T33" fmla="*/ 1 h 2385"/>
                      <a:gd name="T34" fmla="*/ 658 w 2136"/>
                      <a:gd name="T35" fmla="*/ 1 h 2385"/>
                      <a:gd name="T36" fmla="*/ 602 w 2136"/>
                      <a:gd name="T37" fmla="*/ 0 h 2385"/>
                      <a:gd name="T38" fmla="*/ 543 w 2136"/>
                      <a:gd name="T39" fmla="*/ 0 h 2385"/>
                      <a:gd name="T40" fmla="*/ 478 w 2136"/>
                      <a:gd name="T41" fmla="*/ 0 h 2385"/>
                      <a:gd name="T42" fmla="*/ 411 w 2136"/>
                      <a:gd name="T43" fmla="*/ 0 h 2385"/>
                      <a:gd name="T44" fmla="*/ 347 w 2136"/>
                      <a:gd name="T45" fmla="*/ 0 h 2385"/>
                      <a:gd name="T46" fmla="*/ 285 w 2136"/>
                      <a:gd name="T47" fmla="*/ 0 h 2385"/>
                      <a:gd name="T48" fmla="*/ 226 w 2136"/>
                      <a:gd name="T49" fmla="*/ 1 h 2385"/>
                      <a:gd name="T50" fmla="*/ 175 w 2136"/>
                      <a:gd name="T51" fmla="*/ 1 h 2385"/>
                      <a:gd name="T52" fmla="*/ 127 w 2136"/>
                      <a:gd name="T53" fmla="*/ 2 h 2385"/>
                      <a:gd name="T54" fmla="*/ 86 w 2136"/>
                      <a:gd name="T55" fmla="*/ 2 h 2385"/>
                      <a:gd name="T56" fmla="*/ 52 w 2136"/>
                      <a:gd name="T57" fmla="*/ 3 h 2385"/>
                      <a:gd name="T58" fmla="*/ 26 w 2136"/>
                      <a:gd name="T59" fmla="*/ 4 h 2385"/>
                      <a:gd name="T60" fmla="*/ 9 w 2136"/>
                      <a:gd name="T61" fmla="*/ 5 h 2385"/>
                      <a:gd name="T62" fmla="*/ 1 w 2136"/>
                      <a:gd name="T63" fmla="*/ 5 h 2385"/>
                      <a:gd name="T64" fmla="*/ 3 w 2136"/>
                      <a:gd name="T65" fmla="*/ 6 h 2385"/>
                      <a:gd name="T66" fmla="*/ 14 w 2136"/>
                      <a:gd name="T67" fmla="*/ 7 h 2385"/>
                      <a:gd name="T68" fmla="*/ 34 w 2136"/>
                      <a:gd name="T69" fmla="*/ 8 h 2385"/>
                      <a:gd name="T70" fmla="*/ 62 w 2136"/>
                      <a:gd name="T71" fmla="*/ 9 h 2385"/>
                      <a:gd name="T72" fmla="*/ 99 w 2136"/>
                      <a:gd name="T73" fmla="*/ 9 h 2385"/>
                      <a:gd name="T74" fmla="*/ 142 w 2136"/>
                      <a:gd name="T75" fmla="*/ 10 h 2385"/>
                      <a:gd name="T76" fmla="*/ 190 w 2136"/>
                      <a:gd name="T77" fmla="*/ 10 h 2385"/>
                      <a:gd name="T78" fmla="*/ 245 w 2136"/>
                      <a:gd name="T79" fmla="*/ 11 h 2385"/>
                      <a:gd name="T80" fmla="*/ 305 w 2136"/>
                      <a:gd name="T81" fmla="*/ 12 h 2385"/>
                      <a:gd name="T82" fmla="*/ 368 w 2136"/>
                      <a:gd name="T83" fmla="*/ 12 h 2385"/>
                      <a:gd name="T84" fmla="*/ 435 w 2136"/>
                      <a:gd name="T85" fmla="*/ 12 h 2385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w 2136"/>
                      <a:gd name="T130" fmla="*/ 0 h 2385"/>
                      <a:gd name="T131" fmla="*/ 2136 w 2136"/>
                      <a:gd name="T132" fmla="*/ 2385 h 2385"/>
                    </a:gdLst>
                    <a:ahLst/>
                    <a:cxnLst>
                      <a:cxn ang="T86">
                        <a:pos x="T0" y="T1"/>
                      </a:cxn>
                      <a:cxn ang="T87">
                        <a:pos x="T2" y="T3"/>
                      </a:cxn>
                      <a:cxn ang="T88">
                        <a:pos x="T4" y="T5"/>
                      </a:cxn>
                      <a:cxn ang="T89">
                        <a:pos x="T6" y="T7"/>
                      </a:cxn>
                      <a:cxn ang="T90">
                        <a:pos x="T8" y="T9"/>
                      </a:cxn>
                      <a:cxn ang="T91">
                        <a:pos x="T10" y="T11"/>
                      </a:cxn>
                      <a:cxn ang="T92">
                        <a:pos x="T12" y="T13"/>
                      </a:cxn>
                      <a:cxn ang="T93">
                        <a:pos x="T14" y="T15"/>
                      </a:cxn>
                      <a:cxn ang="T94">
                        <a:pos x="T16" y="T17"/>
                      </a:cxn>
                      <a:cxn ang="T95">
                        <a:pos x="T18" y="T19"/>
                      </a:cxn>
                      <a:cxn ang="T96">
                        <a:pos x="T20" y="T21"/>
                      </a:cxn>
                      <a:cxn ang="T97">
                        <a:pos x="T22" y="T23"/>
                      </a:cxn>
                      <a:cxn ang="T98">
                        <a:pos x="T24" y="T25"/>
                      </a:cxn>
                      <a:cxn ang="T99">
                        <a:pos x="T26" y="T27"/>
                      </a:cxn>
                      <a:cxn ang="T100">
                        <a:pos x="T28" y="T29"/>
                      </a:cxn>
                      <a:cxn ang="T101">
                        <a:pos x="T30" y="T31"/>
                      </a:cxn>
                      <a:cxn ang="T102">
                        <a:pos x="T32" y="T33"/>
                      </a:cxn>
                      <a:cxn ang="T103">
                        <a:pos x="T34" y="T35"/>
                      </a:cxn>
                      <a:cxn ang="T104">
                        <a:pos x="T36" y="T37"/>
                      </a:cxn>
                      <a:cxn ang="T105">
                        <a:pos x="T38" y="T39"/>
                      </a:cxn>
                      <a:cxn ang="T106">
                        <a:pos x="T40" y="T41"/>
                      </a:cxn>
                      <a:cxn ang="T107">
                        <a:pos x="T42" y="T43"/>
                      </a:cxn>
                      <a:cxn ang="T108">
                        <a:pos x="T44" y="T45"/>
                      </a:cxn>
                      <a:cxn ang="T109">
                        <a:pos x="T46" y="T47"/>
                      </a:cxn>
                      <a:cxn ang="T110">
                        <a:pos x="T48" y="T49"/>
                      </a:cxn>
                      <a:cxn ang="T111">
                        <a:pos x="T50" y="T51"/>
                      </a:cxn>
                      <a:cxn ang="T112">
                        <a:pos x="T52" y="T53"/>
                      </a:cxn>
                      <a:cxn ang="T113">
                        <a:pos x="T54" y="T55"/>
                      </a:cxn>
                      <a:cxn ang="T114">
                        <a:pos x="T56" y="T57"/>
                      </a:cxn>
                      <a:cxn ang="T115">
                        <a:pos x="T58" y="T59"/>
                      </a:cxn>
                      <a:cxn ang="T116">
                        <a:pos x="T60" y="T61"/>
                      </a:cxn>
                      <a:cxn ang="T117">
                        <a:pos x="T62" y="T63"/>
                      </a:cxn>
                      <a:cxn ang="T118">
                        <a:pos x="T64" y="T65"/>
                      </a:cxn>
                      <a:cxn ang="T119">
                        <a:pos x="T66" y="T67"/>
                      </a:cxn>
                      <a:cxn ang="T120">
                        <a:pos x="T68" y="T69"/>
                      </a:cxn>
                      <a:cxn ang="T121">
                        <a:pos x="T70" y="T71"/>
                      </a:cxn>
                      <a:cxn ang="T122">
                        <a:pos x="T72" y="T73"/>
                      </a:cxn>
                      <a:cxn ang="T123">
                        <a:pos x="T74" y="T75"/>
                      </a:cxn>
                      <a:cxn ang="T124">
                        <a:pos x="T76" y="T77"/>
                      </a:cxn>
                      <a:cxn ang="T125">
                        <a:pos x="T78" y="T79"/>
                      </a:cxn>
                      <a:cxn ang="T126">
                        <a:pos x="T80" y="T81"/>
                      </a:cxn>
                      <a:cxn ang="T127">
                        <a:pos x="T82" y="T83"/>
                      </a:cxn>
                      <a:cxn ang="T128">
                        <a:pos x="T84" y="T85"/>
                      </a:cxn>
                    </a:cxnLst>
                    <a:rect l="T129" t="T130" r="T131" b="T132"/>
                    <a:pathLst>
                      <a:path w="2136" h="2385">
                        <a:moveTo>
                          <a:pt x="1069" y="2385"/>
                        </a:moveTo>
                        <a:lnTo>
                          <a:pt x="1124" y="2384"/>
                        </a:lnTo>
                        <a:lnTo>
                          <a:pt x="1178" y="2379"/>
                        </a:lnTo>
                        <a:lnTo>
                          <a:pt x="1232" y="2371"/>
                        </a:lnTo>
                        <a:lnTo>
                          <a:pt x="1284" y="2360"/>
                        </a:lnTo>
                        <a:lnTo>
                          <a:pt x="1336" y="2347"/>
                        </a:lnTo>
                        <a:lnTo>
                          <a:pt x="1386" y="2331"/>
                        </a:lnTo>
                        <a:lnTo>
                          <a:pt x="1436" y="2312"/>
                        </a:lnTo>
                        <a:lnTo>
                          <a:pt x="1484" y="2292"/>
                        </a:lnTo>
                        <a:lnTo>
                          <a:pt x="1532" y="2267"/>
                        </a:lnTo>
                        <a:lnTo>
                          <a:pt x="1578" y="2241"/>
                        </a:lnTo>
                        <a:lnTo>
                          <a:pt x="1622" y="2213"/>
                        </a:lnTo>
                        <a:lnTo>
                          <a:pt x="1666" y="2181"/>
                        </a:lnTo>
                        <a:lnTo>
                          <a:pt x="1708" y="2148"/>
                        </a:lnTo>
                        <a:lnTo>
                          <a:pt x="1747" y="2113"/>
                        </a:lnTo>
                        <a:lnTo>
                          <a:pt x="1786" y="2075"/>
                        </a:lnTo>
                        <a:lnTo>
                          <a:pt x="1823" y="2036"/>
                        </a:lnTo>
                        <a:lnTo>
                          <a:pt x="1859" y="1994"/>
                        </a:lnTo>
                        <a:lnTo>
                          <a:pt x="1893" y="1951"/>
                        </a:lnTo>
                        <a:lnTo>
                          <a:pt x="1924" y="1907"/>
                        </a:lnTo>
                        <a:lnTo>
                          <a:pt x="1953" y="1860"/>
                        </a:lnTo>
                        <a:lnTo>
                          <a:pt x="1982" y="1811"/>
                        </a:lnTo>
                        <a:lnTo>
                          <a:pt x="2007" y="1762"/>
                        </a:lnTo>
                        <a:lnTo>
                          <a:pt x="2030" y="1710"/>
                        </a:lnTo>
                        <a:lnTo>
                          <a:pt x="2052" y="1657"/>
                        </a:lnTo>
                        <a:lnTo>
                          <a:pt x="2071" y="1603"/>
                        </a:lnTo>
                        <a:lnTo>
                          <a:pt x="2088" y="1548"/>
                        </a:lnTo>
                        <a:lnTo>
                          <a:pt x="2102" y="1491"/>
                        </a:lnTo>
                        <a:lnTo>
                          <a:pt x="2114" y="1433"/>
                        </a:lnTo>
                        <a:lnTo>
                          <a:pt x="2124" y="1376"/>
                        </a:lnTo>
                        <a:lnTo>
                          <a:pt x="2130" y="1315"/>
                        </a:lnTo>
                        <a:lnTo>
                          <a:pt x="2135" y="1255"/>
                        </a:lnTo>
                        <a:lnTo>
                          <a:pt x="2136" y="1194"/>
                        </a:lnTo>
                        <a:lnTo>
                          <a:pt x="2135" y="1132"/>
                        </a:lnTo>
                        <a:lnTo>
                          <a:pt x="2130" y="1072"/>
                        </a:lnTo>
                        <a:lnTo>
                          <a:pt x="2124" y="1012"/>
                        </a:lnTo>
                        <a:lnTo>
                          <a:pt x="2114" y="953"/>
                        </a:lnTo>
                        <a:lnTo>
                          <a:pt x="2102" y="895"/>
                        </a:lnTo>
                        <a:lnTo>
                          <a:pt x="2088" y="838"/>
                        </a:lnTo>
                        <a:lnTo>
                          <a:pt x="2071" y="783"/>
                        </a:lnTo>
                        <a:lnTo>
                          <a:pt x="2052" y="729"/>
                        </a:lnTo>
                        <a:lnTo>
                          <a:pt x="2030" y="676"/>
                        </a:lnTo>
                        <a:lnTo>
                          <a:pt x="2007" y="625"/>
                        </a:lnTo>
                        <a:lnTo>
                          <a:pt x="1982" y="575"/>
                        </a:lnTo>
                        <a:lnTo>
                          <a:pt x="1953" y="526"/>
                        </a:lnTo>
                        <a:lnTo>
                          <a:pt x="1924" y="479"/>
                        </a:lnTo>
                        <a:lnTo>
                          <a:pt x="1893" y="434"/>
                        </a:lnTo>
                        <a:lnTo>
                          <a:pt x="1859" y="391"/>
                        </a:lnTo>
                        <a:lnTo>
                          <a:pt x="1823" y="349"/>
                        </a:lnTo>
                        <a:lnTo>
                          <a:pt x="1786" y="310"/>
                        </a:lnTo>
                        <a:lnTo>
                          <a:pt x="1747" y="273"/>
                        </a:lnTo>
                        <a:lnTo>
                          <a:pt x="1708" y="237"/>
                        </a:lnTo>
                        <a:lnTo>
                          <a:pt x="1666" y="204"/>
                        </a:lnTo>
                        <a:lnTo>
                          <a:pt x="1622" y="173"/>
                        </a:lnTo>
                        <a:lnTo>
                          <a:pt x="1578" y="144"/>
                        </a:lnTo>
                        <a:lnTo>
                          <a:pt x="1532" y="118"/>
                        </a:lnTo>
                        <a:lnTo>
                          <a:pt x="1484" y="93"/>
                        </a:lnTo>
                        <a:lnTo>
                          <a:pt x="1436" y="73"/>
                        </a:lnTo>
                        <a:lnTo>
                          <a:pt x="1386" y="54"/>
                        </a:lnTo>
                        <a:lnTo>
                          <a:pt x="1336" y="38"/>
                        </a:lnTo>
                        <a:lnTo>
                          <a:pt x="1284" y="25"/>
                        </a:lnTo>
                        <a:lnTo>
                          <a:pt x="1232" y="14"/>
                        </a:lnTo>
                        <a:lnTo>
                          <a:pt x="1178" y="6"/>
                        </a:lnTo>
                        <a:lnTo>
                          <a:pt x="1124" y="1"/>
                        </a:lnTo>
                        <a:lnTo>
                          <a:pt x="1069" y="0"/>
                        </a:lnTo>
                        <a:lnTo>
                          <a:pt x="1014" y="1"/>
                        </a:lnTo>
                        <a:lnTo>
                          <a:pt x="960" y="6"/>
                        </a:lnTo>
                        <a:lnTo>
                          <a:pt x="906" y="14"/>
                        </a:lnTo>
                        <a:lnTo>
                          <a:pt x="853" y="25"/>
                        </a:lnTo>
                        <a:lnTo>
                          <a:pt x="802" y="38"/>
                        </a:lnTo>
                        <a:lnTo>
                          <a:pt x="751" y="54"/>
                        </a:lnTo>
                        <a:lnTo>
                          <a:pt x="701" y="73"/>
                        </a:lnTo>
                        <a:lnTo>
                          <a:pt x="653" y="93"/>
                        </a:lnTo>
                        <a:lnTo>
                          <a:pt x="606" y="118"/>
                        </a:lnTo>
                        <a:lnTo>
                          <a:pt x="559" y="144"/>
                        </a:lnTo>
                        <a:lnTo>
                          <a:pt x="515" y="173"/>
                        </a:lnTo>
                        <a:lnTo>
                          <a:pt x="471" y="204"/>
                        </a:lnTo>
                        <a:lnTo>
                          <a:pt x="429" y="237"/>
                        </a:lnTo>
                        <a:lnTo>
                          <a:pt x="389" y="273"/>
                        </a:lnTo>
                        <a:lnTo>
                          <a:pt x="350" y="310"/>
                        </a:lnTo>
                        <a:lnTo>
                          <a:pt x="314" y="349"/>
                        </a:lnTo>
                        <a:lnTo>
                          <a:pt x="277" y="391"/>
                        </a:lnTo>
                        <a:lnTo>
                          <a:pt x="244" y="434"/>
                        </a:lnTo>
                        <a:lnTo>
                          <a:pt x="212" y="479"/>
                        </a:lnTo>
                        <a:lnTo>
                          <a:pt x="183" y="526"/>
                        </a:lnTo>
                        <a:lnTo>
                          <a:pt x="155" y="575"/>
                        </a:lnTo>
                        <a:lnTo>
                          <a:pt x="129" y="625"/>
                        </a:lnTo>
                        <a:lnTo>
                          <a:pt x="106" y="676"/>
                        </a:lnTo>
                        <a:lnTo>
                          <a:pt x="84" y="729"/>
                        </a:lnTo>
                        <a:lnTo>
                          <a:pt x="65" y="783"/>
                        </a:lnTo>
                        <a:lnTo>
                          <a:pt x="48" y="838"/>
                        </a:lnTo>
                        <a:lnTo>
                          <a:pt x="34" y="895"/>
                        </a:lnTo>
                        <a:lnTo>
                          <a:pt x="22" y="953"/>
                        </a:lnTo>
                        <a:lnTo>
                          <a:pt x="12" y="1012"/>
                        </a:lnTo>
                        <a:lnTo>
                          <a:pt x="6" y="1072"/>
                        </a:lnTo>
                        <a:lnTo>
                          <a:pt x="1" y="1132"/>
                        </a:lnTo>
                        <a:lnTo>
                          <a:pt x="0" y="1194"/>
                        </a:lnTo>
                        <a:lnTo>
                          <a:pt x="1" y="1255"/>
                        </a:lnTo>
                        <a:lnTo>
                          <a:pt x="6" y="1315"/>
                        </a:lnTo>
                        <a:lnTo>
                          <a:pt x="12" y="1376"/>
                        </a:lnTo>
                        <a:lnTo>
                          <a:pt x="22" y="1433"/>
                        </a:lnTo>
                        <a:lnTo>
                          <a:pt x="34" y="1491"/>
                        </a:lnTo>
                        <a:lnTo>
                          <a:pt x="48" y="1548"/>
                        </a:lnTo>
                        <a:lnTo>
                          <a:pt x="65" y="1603"/>
                        </a:lnTo>
                        <a:lnTo>
                          <a:pt x="84" y="1657"/>
                        </a:lnTo>
                        <a:lnTo>
                          <a:pt x="106" y="1710"/>
                        </a:lnTo>
                        <a:lnTo>
                          <a:pt x="129" y="1762"/>
                        </a:lnTo>
                        <a:lnTo>
                          <a:pt x="155" y="1811"/>
                        </a:lnTo>
                        <a:lnTo>
                          <a:pt x="183" y="1860"/>
                        </a:lnTo>
                        <a:lnTo>
                          <a:pt x="212" y="1907"/>
                        </a:lnTo>
                        <a:lnTo>
                          <a:pt x="244" y="1951"/>
                        </a:lnTo>
                        <a:lnTo>
                          <a:pt x="277" y="1994"/>
                        </a:lnTo>
                        <a:lnTo>
                          <a:pt x="314" y="2036"/>
                        </a:lnTo>
                        <a:lnTo>
                          <a:pt x="350" y="2075"/>
                        </a:lnTo>
                        <a:lnTo>
                          <a:pt x="389" y="2113"/>
                        </a:lnTo>
                        <a:lnTo>
                          <a:pt x="429" y="2148"/>
                        </a:lnTo>
                        <a:lnTo>
                          <a:pt x="471" y="2181"/>
                        </a:lnTo>
                        <a:lnTo>
                          <a:pt x="515" y="2213"/>
                        </a:lnTo>
                        <a:lnTo>
                          <a:pt x="559" y="2241"/>
                        </a:lnTo>
                        <a:lnTo>
                          <a:pt x="606" y="2267"/>
                        </a:lnTo>
                        <a:lnTo>
                          <a:pt x="653" y="2292"/>
                        </a:lnTo>
                        <a:lnTo>
                          <a:pt x="701" y="2312"/>
                        </a:lnTo>
                        <a:lnTo>
                          <a:pt x="751" y="2331"/>
                        </a:lnTo>
                        <a:lnTo>
                          <a:pt x="802" y="2347"/>
                        </a:lnTo>
                        <a:lnTo>
                          <a:pt x="853" y="2360"/>
                        </a:lnTo>
                        <a:lnTo>
                          <a:pt x="906" y="2371"/>
                        </a:lnTo>
                        <a:lnTo>
                          <a:pt x="960" y="2379"/>
                        </a:lnTo>
                        <a:lnTo>
                          <a:pt x="1014" y="2384"/>
                        </a:lnTo>
                        <a:lnTo>
                          <a:pt x="1069" y="2385"/>
                        </a:lnTo>
                        <a:close/>
                      </a:path>
                    </a:pathLst>
                  </a:custGeom>
                  <a:solidFill>
                    <a:srgbClr val="000066"/>
                  </a:solidFill>
                  <a:ln w="9525">
                    <a:solidFill>
                      <a:srgbClr val="000066"/>
                    </a:solidFill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3" name="Freeform 12"/>
                  <p:cNvSpPr>
                    <a:spLocks/>
                  </p:cNvSpPr>
                  <p:nvPr/>
                </p:nvSpPr>
                <p:spPr bwMode="auto">
                  <a:xfrm>
                    <a:off x="2021" y="1737"/>
                    <a:ext cx="1730" cy="857"/>
                  </a:xfrm>
                  <a:custGeom>
                    <a:avLst/>
                    <a:gdLst>
                      <a:gd name="T0" fmla="*/ 333 w 2136"/>
                      <a:gd name="T1" fmla="*/ 5 h 2385"/>
                      <a:gd name="T2" fmla="*/ 377 w 2136"/>
                      <a:gd name="T3" fmla="*/ 5 h 2385"/>
                      <a:gd name="T4" fmla="*/ 420 w 2136"/>
                      <a:gd name="T5" fmla="*/ 5 h 2385"/>
                      <a:gd name="T6" fmla="*/ 458 w 2136"/>
                      <a:gd name="T7" fmla="*/ 5 h 2385"/>
                      <a:gd name="T8" fmla="*/ 493 w 2136"/>
                      <a:gd name="T9" fmla="*/ 5 h 2385"/>
                      <a:gd name="T10" fmla="*/ 525 w 2136"/>
                      <a:gd name="T11" fmla="*/ 4 h 2385"/>
                      <a:gd name="T12" fmla="*/ 552 w 2136"/>
                      <a:gd name="T13" fmla="*/ 4 h 2385"/>
                      <a:gd name="T14" fmla="*/ 573 w 2136"/>
                      <a:gd name="T15" fmla="*/ 4 h 2385"/>
                      <a:gd name="T16" fmla="*/ 590 w 2136"/>
                      <a:gd name="T17" fmla="*/ 3 h 2385"/>
                      <a:gd name="T18" fmla="*/ 599 w 2136"/>
                      <a:gd name="T19" fmla="*/ 3 h 2385"/>
                      <a:gd name="T20" fmla="*/ 603 w 2136"/>
                      <a:gd name="T21" fmla="*/ 3 h 2385"/>
                      <a:gd name="T22" fmla="*/ 599 w 2136"/>
                      <a:gd name="T23" fmla="*/ 2 h 2385"/>
                      <a:gd name="T24" fmla="*/ 590 w 2136"/>
                      <a:gd name="T25" fmla="*/ 2 h 2385"/>
                      <a:gd name="T26" fmla="*/ 573 w 2136"/>
                      <a:gd name="T27" fmla="*/ 1 h 2385"/>
                      <a:gd name="T28" fmla="*/ 552 w 2136"/>
                      <a:gd name="T29" fmla="*/ 1 h 2385"/>
                      <a:gd name="T30" fmla="*/ 525 w 2136"/>
                      <a:gd name="T31" fmla="*/ 1 h 2385"/>
                      <a:gd name="T32" fmla="*/ 493 w 2136"/>
                      <a:gd name="T33" fmla="*/ 1 h 2385"/>
                      <a:gd name="T34" fmla="*/ 458 w 2136"/>
                      <a:gd name="T35" fmla="*/ 0 h 2385"/>
                      <a:gd name="T36" fmla="*/ 420 w 2136"/>
                      <a:gd name="T37" fmla="*/ 0 h 2385"/>
                      <a:gd name="T38" fmla="*/ 377 w 2136"/>
                      <a:gd name="T39" fmla="*/ 0 h 2385"/>
                      <a:gd name="T40" fmla="*/ 333 w 2136"/>
                      <a:gd name="T41" fmla="*/ 0 h 2385"/>
                      <a:gd name="T42" fmla="*/ 287 w 2136"/>
                      <a:gd name="T43" fmla="*/ 0 h 2385"/>
                      <a:gd name="T44" fmla="*/ 241 w 2136"/>
                      <a:gd name="T45" fmla="*/ 0 h 2385"/>
                      <a:gd name="T46" fmla="*/ 198 w 2136"/>
                      <a:gd name="T47" fmla="*/ 0 h 2385"/>
                      <a:gd name="T48" fmla="*/ 158 w 2136"/>
                      <a:gd name="T49" fmla="*/ 0 h 2385"/>
                      <a:gd name="T50" fmla="*/ 121 w 2136"/>
                      <a:gd name="T51" fmla="*/ 0 h 2385"/>
                      <a:gd name="T52" fmla="*/ 88 w 2136"/>
                      <a:gd name="T53" fmla="*/ 1 h 2385"/>
                      <a:gd name="T54" fmla="*/ 61 w 2136"/>
                      <a:gd name="T55" fmla="*/ 1 h 2385"/>
                      <a:gd name="T56" fmla="*/ 36 w 2136"/>
                      <a:gd name="T57" fmla="*/ 1 h 2385"/>
                      <a:gd name="T58" fmla="*/ 19 w 2136"/>
                      <a:gd name="T59" fmla="*/ 2 h 2385"/>
                      <a:gd name="T60" fmla="*/ 6 w 2136"/>
                      <a:gd name="T61" fmla="*/ 2 h 2385"/>
                      <a:gd name="T62" fmla="*/ 1 w 2136"/>
                      <a:gd name="T63" fmla="*/ 3 h 2385"/>
                      <a:gd name="T64" fmla="*/ 2 w 2136"/>
                      <a:gd name="T65" fmla="*/ 3 h 2385"/>
                      <a:gd name="T66" fmla="*/ 10 w 2136"/>
                      <a:gd name="T67" fmla="*/ 3 h 2385"/>
                      <a:gd name="T68" fmla="*/ 23 w 2136"/>
                      <a:gd name="T69" fmla="*/ 4 h 2385"/>
                      <a:gd name="T70" fmla="*/ 44 w 2136"/>
                      <a:gd name="T71" fmla="*/ 4 h 2385"/>
                      <a:gd name="T72" fmla="*/ 69 w 2136"/>
                      <a:gd name="T73" fmla="*/ 4 h 2385"/>
                      <a:gd name="T74" fmla="*/ 98 w 2136"/>
                      <a:gd name="T75" fmla="*/ 4 h 2385"/>
                      <a:gd name="T76" fmla="*/ 133 w 2136"/>
                      <a:gd name="T77" fmla="*/ 5 h 2385"/>
                      <a:gd name="T78" fmla="*/ 171 w 2136"/>
                      <a:gd name="T79" fmla="*/ 5 h 2385"/>
                      <a:gd name="T80" fmla="*/ 211 w 2136"/>
                      <a:gd name="T81" fmla="*/ 5 h 2385"/>
                      <a:gd name="T82" fmla="*/ 256 w 2136"/>
                      <a:gd name="T83" fmla="*/ 5 h 2385"/>
                      <a:gd name="T84" fmla="*/ 302 w 2136"/>
                      <a:gd name="T85" fmla="*/ 5 h 2385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w 2136"/>
                      <a:gd name="T130" fmla="*/ 0 h 2385"/>
                      <a:gd name="T131" fmla="*/ 2136 w 2136"/>
                      <a:gd name="T132" fmla="*/ 2385 h 2385"/>
                    </a:gdLst>
                    <a:ahLst/>
                    <a:cxnLst>
                      <a:cxn ang="T86">
                        <a:pos x="T0" y="T1"/>
                      </a:cxn>
                      <a:cxn ang="T87">
                        <a:pos x="T2" y="T3"/>
                      </a:cxn>
                      <a:cxn ang="T88">
                        <a:pos x="T4" y="T5"/>
                      </a:cxn>
                      <a:cxn ang="T89">
                        <a:pos x="T6" y="T7"/>
                      </a:cxn>
                      <a:cxn ang="T90">
                        <a:pos x="T8" y="T9"/>
                      </a:cxn>
                      <a:cxn ang="T91">
                        <a:pos x="T10" y="T11"/>
                      </a:cxn>
                      <a:cxn ang="T92">
                        <a:pos x="T12" y="T13"/>
                      </a:cxn>
                      <a:cxn ang="T93">
                        <a:pos x="T14" y="T15"/>
                      </a:cxn>
                      <a:cxn ang="T94">
                        <a:pos x="T16" y="T17"/>
                      </a:cxn>
                      <a:cxn ang="T95">
                        <a:pos x="T18" y="T19"/>
                      </a:cxn>
                      <a:cxn ang="T96">
                        <a:pos x="T20" y="T21"/>
                      </a:cxn>
                      <a:cxn ang="T97">
                        <a:pos x="T22" y="T23"/>
                      </a:cxn>
                      <a:cxn ang="T98">
                        <a:pos x="T24" y="T25"/>
                      </a:cxn>
                      <a:cxn ang="T99">
                        <a:pos x="T26" y="T27"/>
                      </a:cxn>
                      <a:cxn ang="T100">
                        <a:pos x="T28" y="T29"/>
                      </a:cxn>
                      <a:cxn ang="T101">
                        <a:pos x="T30" y="T31"/>
                      </a:cxn>
                      <a:cxn ang="T102">
                        <a:pos x="T32" y="T33"/>
                      </a:cxn>
                      <a:cxn ang="T103">
                        <a:pos x="T34" y="T35"/>
                      </a:cxn>
                      <a:cxn ang="T104">
                        <a:pos x="T36" y="T37"/>
                      </a:cxn>
                      <a:cxn ang="T105">
                        <a:pos x="T38" y="T39"/>
                      </a:cxn>
                      <a:cxn ang="T106">
                        <a:pos x="T40" y="T41"/>
                      </a:cxn>
                      <a:cxn ang="T107">
                        <a:pos x="T42" y="T43"/>
                      </a:cxn>
                      <a:cxn ang="T108">
                        <a:pos x="T44" y="T45"/>
                      </a:cxn>
                      <a:cxn ang="T109">
                        <a:pos x="T46" y="T47"/>
                      </a:cxn>
                      <a:cxn ang="T110">
                        <a:pos x="T48" y="T49"/>
                      </a:cxn>
                      <a:cxn ang="T111">
                        <a:pos x="T50" y="T51"/>
                      </a:cxn>
                      <a:cxn ang="T112">
                        <a:pos x="T52" y="T53"/>
                      </a:cxn>
                      <a:cxn ang="T113">
                        <a:pos x="T54" y="T55"/>
                      </a:cxn>
                      <a:cxn ang="T114">
                        <a:pos x="T56" y="T57"/>
                      </a:cxn>
                      <a:cxn ang="T115">
                        <a:pos x="T58" y="T59"/>
                      </a:cxn>
                      <a:cxn ang="T116">
                        <a:pos x="T60" y="T61"/>
                      </a:cxn>
                      <a:cxn ang="T117">
                        <a:pos x="T62" y="T63"/>
                      </a:cxn>
                      <a:cxn ang="T118">
                        <a:pos x="T64" y="T65"/>
                      </a:cxn>
                      <a:cxn ang="T119">
                        <a:pos x="T66" y="T67"/>
                      </a:cxn>
                      <a:cxn ang="T120">
                        <a:pos x="T68" y="T69"/>
                      </a:cxn>
                      <a:cxn ang="T121">
                        <a:pos x="T70" y="T71"/>
                      </a:cxn>
                      <a:cxn ang="T122">
                        <a:pos x="T72" y="T73"/>
                      </a:cxn>
                      <a:cxn ang="T123">
                        <a:pos x="T74" y="T75"/>
                      </a:cxn>
                      <a:cxn ang="T124">
                        <a:pos x="T76" y="T77"/>
                      </a:cxn>
                      <a:cxn ang="T125">
                        <a:pos x="T78" y="T79"/>
                      </a:cxn>
                      <a:cxn ang="T126">
                        <a:pos x="T80" y="T81"/>
                      </a:cxn>
                      <a:cxn ang="T127">
                        <a:pos x="T82" y="T83"/>
                      </a:cxn>
                      <a:cxn ang="T128">
                        <a:pos x="T84" y="T85"/>
                      </a:cxn>
                    </a:cxnLst>
                    <a:rect l="T129" t="T130" r="T131" b="T132"/>
                    <a:pathLst>
                      <a:path w="2136" h="2385">
                        <a:moveTo>
                          <a:pt x="1069" y="2385"/>
                        </a:moveTo>
                        <a:lnTo>
                          <a:pt x="1124" y="2384"/>
                        </a:lnTo>
                        <a:lnTo>
                          <a:pt x="1178" y="2379"/>
                        </a:lnTo>
                        <a:lnTo>
                          <a:pt x="1232" y="2371"/>
                        </a:lnTo>
                        <a:lnTo>
                          <a:pt x="1284" y="2360"/>
                        </a:lnTo>
                        <a:lnTo>
                          <a:pt x="1336" y="2347"/>
                        </a:lnTo>
                        <a:lnTo>
                          <a:pt x="1386" y="2331"/>
                        </a:lnTo>
                        <a:lnTo>
                          <a:pt x="1436" y="2312"/>
                        </a:lnTo>
                        <a:lnTo>
                          <a:pt x="1484" y="2292"/>
                        </a:lnTo>
                        <a:lnTo>
                          <a:pt x="1532" y="2267"/>
                        </a:lnTo>
                        <a:lnTo>
                          <a:pt x="1578" y="2241"/>
                        </a:lnTo>
                        <a:lnTo>
                          <a:pt x="1622" y="2213"/>
                        </a:lnTo>
                        <a:lnTo>
                          <a:pt x="1666" y="2181"/>
                        </a:lnTo>
                        <a:lnTo>
                          <a:pt x="1708" y="2148"/>
                        </a:lnTo>
                        <a:lnTo>
                          <a:pt x="1747" y="2113"/>
                        </a:lnTo>
                        <a:lnTo>
                          <a:pt x="1786" y="2075"/>
                        </a:lnTo>
                        <a:lnTo>
                          <a:pt x="1823" y="2036"/>
                        </a:lnTo>
                        <a:lnTo>
                          <a:pt x="1859" y="1994"/>
                        </a:lnTo>
                        <a:lnTo>
                          <a:pt x="1893" y="1951"/>
                        </a:lnTo>
                        <a:lnTo>
                          <a:pt x="1924" y="1907"/>
                        </a:lnTo>
                        <a:lnTo>
                          <a:pt x="1953" y="1860"/>
                        </a:lnTo>
                        <a:lnTo>
                          <a:pt x="1982" y="1811"/>
                        </a:lnTo>
                        <a:lnTo>
                          <a:pt x="2007" y="1762"/>
                        </a:lnTo>
                        <a:lnTo>
                          <a:pt x="2030" y="1710"/>
                        </a:lnTo>
                        <a:lnTo>
                          <a:pt x="2052" y="1657"/>
                        </a:lnTo>
                        <a:lnTo>
                          <a:pt x="2071" y="1603"/>
                        </a:lnTo>
                        <a:lnTo>
                          <a:pt x="2088" y="1548"/>
                        </a:lnTo>
                        <a:lnTo>
                          <a:pt x="2102" y="1491"/>
                        </a:lnTo>
                        <a:lnTo>
                          <a:pt x="2114" y="1433"/>
                        </a:lnTo>
                        <a:lnTo>
                          <a:pt x="2124" y="1376"/>
                        </a:lnTo>
                        <a:lnTo>
                          <a:pt x="2130" y="1315"/>
                        </a:lnTo>
                        <a:lnTo>
                          <a:pt x="2135" y="1255"/>
                        </a:lnTo>
                        <a:lnTo>
                          <a:pt x="2136" y="1194"/>
                        </a:lnTo>
                        <a:lnTo>
                          <a:pt x="2135" y="1132"/>
                        </a:lnTo>
                        <a:lnTo>
                          <a:pt x="2130" y="1072"/>
                        </a:lnTo>
                        <a:lnTo>
                          <a:pt x="2124" y="1012"/>
                        </a:lnTo>
                        <a:lnTo>
                          <a:pt x="2114" y="953"/>
                        </a:lnTo>
                        <a:lnTo>
                          <a:pt x="2102" y="895"/>
                        </a:lnTo>
                        <a:lnTo>
                          <a:pt x="2088" y="838"/>
                        </a:lnTo>
                        <a:lnTo>
                          <a:pt x="2071" y="783"/>
                        </a:lnTo>
                        <a:lnTo>
                          <a:pt x="2052" y="729"/>
                        </a:lnTo>
                        <a:lnTo>
                          <a:pt x="2030" y="676"/>
                        </a:lnTo>
                        <a:lnTo>
                          <a:pt x="2007" y="625"/>
                        </a:lnTo>
                        <a:lnTo>
                          <a:pt x="1982" y="575"/>
                        </a:lnTo>
                        <a:lnTo>
                          <a:pt x="1953" y="526"/>
                        </a:lnTo>
                        <a:lnTo>
                          <a:pt x="1924" y="479"/>
                        </a:lnTo>
                        <a:lnTo>
                          <a:pt x="1893" y="434"/>
                        </a:lnTo>
                        <a:lnTo>
                          <a:pt x="1859" y="391"/>
                        </a:lnTo>
                        <a:lnTo>
                          <a:pt x="1823" y="349"/>
                        </a:lnTo>
                        <a:lnTo>
                          <a:pt x="1786" y="310"/>
                        </a:lnTo>
                        <a:lnTo>
                          <a:pt x="1747" y="273"/>
                        </a:lnTo>
                        <a:lnTo>
                          <a:pt x="1708" y="237"/>
                        </a:lnTo>
                        <a:lnTo>
                          <a:pt x="1666" y="204"/>
                        </a:lnTo>
                        <a:lnTo>
                          <a:pt x="1622" y="173"/>
                        </a:lnTo>
                        <a:lnTo>
                          <a:pt x="1578" y="144"/>
                        </a:lnTo>
                        <a:lnTo>
                          <a:pt x="1532" y="118"/>
                        </a:lnTo>
                        <a:lnTo>
                          <a:pt x="1484" y="93"/>
                        </a:lnTo>
                        <a:lnTo>
                          <a:pt x="1436" y="73"/>
                        </a:lnTo>
                        <a:lnTo>
                          <a:pt x="1386" y="54"/>
                        </a:lnTo>
                        <a:lnTo>
                          <a:pt x="1336" y="38"/>
                        </a:lnTo>
                        <a:lnTo>
                          <a:pt x="1284" y="25"/>
                        </a:lnTo>
                        <a:lnTo>
                          <a:pt x="1232" y="14"/>
                        </a:lnTo>
                        <a:lnTo>
                          <a:pt x="1178" y="6"/>
                        </a:lnTo>
                        <a:lnTo>
                          <a:pt x="1124" y="1"/>
                        </a:lnTo>
                        <a:lnTo>
                          <a:pt x="1069" y="0"/>
                        </a:lnTo>
                        <a:lnTo>
                          <a:pt x="1014" y="1"/>
                        </a:lnTo>
                        <a:lnTo>
                          <a:pt x="960" y="6"/>
                        </a:lnTo>
                        <a:lnTo>
                          <a:pt x="906" y="14"/>
                        </a:lnTo>
                        <a:lnTo>
                          <a:pt x="853" y="25"/>
                        </a:lnTo>
                        <a:lnTo>
                          <a:pt x="802" y="38"/>
                        </a:lnTo>
                        <a:lnTo>
                          <a:pt x="751" y="54"/>
                        </a:lnTo>
                        <a:lnTo>
                          <a:pt x="701" y="73"/>
                        </a:lnTo>
                        <a:lnTo>
                          <a:pt x="653" y="93"/>
                        </a:lnTo>
                        <a:lnTo>
                          <a:pt x="606" y="118"/>
                        </a:lnTo>
                        <a:lnTo>
                          <a:pt x="559" y="144"/>
                        </a:lnTo>
                        <a:lnTo>
                          <a:pt x="515" y="173"/>
                        </a:lnTo>
                        <a:lnTo>
                          <a:pt x="471" y="204"/>
                        </a:lnTo>
                        <a:lnTo>
                          <a:pt x="429" y="237"/>
                        </a:lnTo>
                        <a:lnTo>
                          <a:pt x="389" y="273"/>
                        </a:lnTo>
                        <a:lnTo>
                          <a:pt x="350" y="310"/>
                        </a:lnTo>
                        <a:lnTo>
                          <a:pt x="314" y="349"/>
                        </a:lnTo>
                        <a:lnTo>
                          <a:pt x="277" y="391"/>
                        </a:lnTo>
                        <a:lnTo>
                          <a:pt x="244" y="434"/>
                        </a:lnTo>
                        <a:lnTo>
                          <a:pt x="212" y="479"/>
                        </a:lnTo>
                        <a:lnTo>
                          <a:pt x="183" y="526"/>
                        </a:lnTo>
                        <a:lnTo>
                          <a:pt x="155" y="575"/>
                        </a:lnTo>
                        <a:lnTo>
                          <a:pt x="129" y="625"/>
                        </a:lnTo>
                        <a:lnTo>
                          <a:pt x="106" y="676"/>
                        </a:lnTo>
                        <a:lnTo>
                          <a:pt x="84" y="729"/>
                        </a:lnTo>
                        <a:lnTo>
                          <a:pt x="65" y="783"/>
                        </a:lnTo>
                        <a:lnTo>
                          <a:pt x="48" y="838"/>
                        </a:lnTo>
                        <a:lnTo>
                          <a:pt x="34" y="895"/>
                        </a:lnTo>
                        <a:lnTo>
                          <a:pt x="22" y="953"/>
                        </a:lnTo>
                        <a:lnTo>
                          <a:pt x="12" y="1012"/>
                        </a:lnTo>
                        <a:lnTo>
                          <a:pt x="6" y="1072"/>
                        </a:lnTo>
                        <a:lnTo>
                          <a:pt x="1" y="1132"/>
                        </a:lnTo>
                        <a:lnTo>
                          <a:pt x="0" y="1194"/>
                        </a:lnTo>
                        <a:lnTo>
                          <a:pt x="1" y="1255"/>
                        </a:lnTo>
                        <a:lnTo>
                          <a:pt x="6" y="1315"/>
                        </a:lnTo>
                        <a:lnTo>
                          <a:pt x="12" y="1376"/>
                        </a:lnTo>
                        <a:lnTo>
                          <a:pt x="22" y="1433"/>
                        </a:lnTo>
                        <a:lnTo>
                          <a:pt x="34" y="1491"/>
                        </a:lnTo>
                        <a:lnTo>
                          <a:pt x="48" y="1548"/>
                        </a:lnTo>
                        <a:lnTo>
                          <a:pt x="65" y="1603"/>
                        </a:lnTo>
                        <a:lnTo>
                          <a:pt x="84" y="1657"/>
                        </a:lnTo>
                        <a:lnTo>
                          <a:pt x="106" y="1710"/>
                        </a:lnTo>
                        <a:lnTo>
                          <a:pt x="129" y="1762"/>
                        </a:lnTo>
                        <a:lnTo>
                          <a:pt x="155" y="1811"/>
                        </a:lnTo>
                        <a:lnTo>
                          <a:pt x="183" y="1860"/>
                        </a:lnTo>
                        <a:lnTo>
                          <a:pt x="212" y="1907"/>
                        </a:lnTo>
                        <a:lnTo>
                          <a:pt x="244" y="1951"/>
                        </a:lnTo>
                        <a:lnTo>
                          <a:pt x="277" y="1994"/>
                        </a:lnTo>
                        <a:lnTo>
                          <a:pt x="314" y="2036"/>
                        </a:lnTo>
                        <a:lnTo>
                          <a:pt x="350" y="2075"/>
                        </a:lnTo>
                        <a:lnTo>
                          <a:pt x="389" y="2113"/>
                        </a:lnTo>
                        <a:lnTo>
                          <a:pt x="429" y="2148"/>
                        </a:lnTo>
                        <a:lnTo>
                          <a:pt x="471" y="2181"/>
                        </a:lnTo>
                        <a:lnTo>
                          <a:pt x="515" y="2213"/>
                        </a:lnTo>
                        <a:lnTo>
                          <a:pt x="559" y="2241"/>
                        </a:lnTo>
                        <a:lnTo>
                          <a:pt x="606" y="2267"/>
                        </a:lnTo>
                        <a:lnTo>
                          <a:pt x="653" y="2292"/>
                        </a:lnTo>
                        <a:lnTo>
                          <a:pt x="701" y="2312"/>
                        </a:lnTo>
                        <a:lnTo>
                          <a:pt x="751" y="2331"/>
                        </a:lnTo>
                        <a:lnTo>
                          <a:pt x="802" y="2347"/>
                        </a:lnTo>
                        <a:lnTo>
                          <a:pt x="853" y="2360"/>
                        </a:lnTo>
                        <a:lnTo>
                          <a:pt x="906" y="2371"/>
                        </a:lnTo>
                        <a:lnTo>
                          <a:pt x="960" y="2379"/>
                        </a:lnTo>
                        <a:lnTo>
                          <a:pt x="1014" y="2384"/>
                        </a:lnTo>
                        <a:lnTo>
                          <a:pt x="1069" y="2385"/>
                        </a:lnTo>
                        <a:close/>
                      </a:path>
                    </a:pathLst>
                  </a:custGeom>
                  <a:solidFill>
                    <a:srgbClr val="3FD6F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4" name="Freeform 13"/>
                  <p:cNvSpPr>
                    <a:spLocks/>
                  </p:cNvSpPr>
                  <p:nvPr/>
                </p:nvSpPr>
                <p:spPr bwMode="auto">
                  <a:xfrm>
                    <a:off x="2079" y="1963"/>
                    <a:ext cx="429" cy="173"/>
                  </a:xfrm>
                  <a:custGeom>
                    <a:avLst/>
                    <a:gdLst>
                      <a:gd name="T0" fmla="*/ 236 w 483"/>
                      <a:gd name="T1" fmla="*/ 0 h 478"/>
                      <a:gd name="T2" fmla="*/ 226 w 483"/>
                      <a:gd name="T3" fmla="*/ 0 h 478"/>
                      <a:gd name="T4" fmla="*/ 215 w 483"/>
                      <a:gd name="T5" fmla="*/ 0 h 478"/>
                      <a:gd name="T6" fmla="*/ 204 w 483"/>
                      <a:gd name="T7" fmla="*/ 0 h 478"/>
                      <a:gd name="T8" fmla="*/ 194 w 483"/>
                      <a:gd name="T9" fmla="*/ 0 h 478"/>
                      <a:gd name="T10" fmla="*/ 184 w 483"/>
                      <a:gd name="T11" fmla="*/ 0 h 478"/>
                      <a:gd name="T12" fmla="*/ 173 w 483"/>
                      <a:gd name="T13" fmla="*/ 0 h 478"/>
                      <a:gd name="T14" fmla="*/ 162 w 483"/>
                      <a:gd name="T15" fmla="*/ 0 h 478"/>
                      <a:gd name="T16" fmla="*/ 152 w 483"/>
                      <a:gd name="T17" fmla="*/ 0 h 478"/>
                      <a:gd name="T18" fmla="*/ 141 w 483"/>
                      <a:gd name="T19" fmla="*/ 0 h 478"/>
                      <a:gd name="T20" fmla="*/ 131 w 483"/>
                      <a:gd name="T21" fmla="*/ 0 h 478"/>
                      <a:gd name="T22" fmla="*/ 121 w 483"/>
                      <a:gd name="T23" fmla="*/ 0 h 478"/>
                      <a:gd name="T24" fmla="*/ 110 w 483"/>
                      <a:gd name="T25" fmla="*/ 0 h 478"/>
                      <a:gd name="T26" fmla="*/ 100 w 483"/>
                      <a:gd name="T27" fmla="*/ 0 h 478"/>
                      <a:gd name="T28" fmla="*/ 91 w 483"/>
                      <a:gd name="T29" fmla="*/ 0 h 478"/>
                      <a:gd name="T30" fmla="*/ 81 w 483"/>
                      <a:gd name="T31" fmla="*/ 0 h 478"/>
                      <a:gd name="T32" fmla="*/ 69 w 483"/>
                      <a:gd name="T33" fmla="*/ 0 h 478"/>
                      <a:gd name="T34" fmla="*/ 55 w 483"/>
                      <a:gd name="T35" fmla="*/ 0 h 478"/>
                      <a:gd name="T36" fmla="*/ 42 w 483"/>
                      <a:gd name="T37" fmla="*/ 0 h 478"/>
                      <a:gd name="T38" fmla="*/ 32 w 483"/>
                      <a:gd name="T39" fmla="*/ 0 h 478"/>
                      <a:gd name="T40" fmla="*/ 22 w 483"/>
                      <a:gd name="T41" fmla="*/ 0 h 478"/>
                      <a:gd name="T42" fmla="*/ 14 w 483"/>
                      <a:gd name="T43" fmla="*/ 1 h 478"/>
                      <a:gd name="T44" fmla="*/ 8 w 483"/>
                      <a:gd name="T45" fmla="*/ 1 h 478"/>
                      <a:gd name="T46" fmla="*/ 4 w 483"/>
                      <a:gd name="T47" fmla="*/ 1 h 478"/>
                      <a:gd name="T48" fmla="*/ 0 w 483"/>
                      <a:gd name="T49" fmla="*/ 1 h 478"/>
                      <a:gd name="T50" fmla="*/ 219 w 483"/>
                      <a:gd name="T51" fmla="*/ 1 h 478"/>
                      <a:gd name="T52" fmla="*/ 220 w 483"/>
                      <a:gd name="T53" fmla="*/ 1 h 478"/>
                      <a:gd name="T54" fmla="*/ 221 w 483"/>
                      <a:gd name="T55" fmla="*/ 1 h 478"/>
                      <a:gd name="T56" fmla="*/ 222 w 483"/>
                      <a:gd name="T57" fmla="*/ 1 h 478"/>
                      <a:gd name="T58" fmla="*/ 225 w 483"/>
                      <a:gd name="T59" fmla="*/ 0 h 478"/>
                      <a:gd name="T60" fmla="*/ 226 w 483"/>
                      <a:gd name="T61" fmla="*/ 0 h 478"/>
                      <a:gd name="T62" fmla="*/ 230 w 483"/>
                      <a:gd name="T63" fmla="*/ 0 h 478"/>
                      <a:gd name="T64" fmla="*/ 234 w 483"/>
                      <a:gd name="T65" fmla="*/ 0 h 478"/>
                      <a:gd name="T66" fmla="*/ 236 w 483"/>
                      <a:gd name="T67" fmla="*/ 0 h 478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483"/>
                      <a:gd name="T103" fmla="*/ 0 h 478"/>
                      <a:gd name="T104" fmla="*/ 483 w 483"/>
                      <a:gd name="T105" fmla="*/ 478 h 478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483" h="478">
                        <a:moveTo>
                          <a:pt x="483" y="56"/>
                        </a:moveTo>
                        <a:lnTo>
                          <a:pt x="461" y="54"/>
                        </a:lnTo>
                        <a:lnTo>
                          <a:pt x="439" y="51"/>
                        </a:lnTo>
                        <a:lnTo>
                          <a:pt x="417" y="47"/>
                        </a:lnTo>
                        <a:lnTo>
                          <a:pt x="395" y="45"/>
                        </a:lnTo>
                        <a:lnTo>
                          <a:pt x="374" y="41"/>
                        </a:lnTo>
                        <a:lnTo>
                          <a:pt x="352" y="39"/>
                        </a:lnTo>
                        <a:lnTo>
                          <a:pt x="330" y="35"/>
                        </a:lnTo>
                        <a:lnTo>
                          <a:pt x="309" y="31"/>
                        </a:lnTo>
                        <a:lnTo>
                          <a:pt x="288" y="28"/>
                        </a:lnTo>
                        <a:lnTo>
                          <a:pt x="266" y="24"/>
                        </a:lnTo>
                        <a:lnTo>
                          <a:pt x="245" y="20"/>
                        </a:lnTo>
                        <a:lnTo>
                          <a:pt x="225" y="17"/>
                        </a:lnTo>
                        <a:lnTo>
                          <a:pt x="204" y="13"/>
                        </a:lnTo>
                        <a:lnTo>
                          <a:pt x="183" y="8"/>
                        </a:lnTo>
                        <a:lnTo>
                          <a:pt x="163" y="4"/>
                        </a:lnTo>
                        <a:lnTo>
                          <a:pt x="142" y="0"/>
                        </a:lnTo>
                        <a:lnTo>
                          <a:pt x="113" y="54"/>
                        </a:lnTo>
                        <a:lnTo>
                          <a:pt x="87" y="109"/>
                        </a:lnTo>
                        <a:lnTo>
                          <a:pt x="65" y="165"/>
                        </a:lnTo>
                        <a:lnTo>
                          <a:pt x="45" y="226"/>
                        </a:lnTo>
                        <a:lnTo>
                          <a:pt x="29" y="286"/>
                        </a:lnTo>
                        <a:lnTo>
                          <a:pt x="15" y="349"/>
                        </a:lnTo>
                        <a:lnTo>
                          <a:pt x="5" y="413"/>
                        </a:lnTo>
                        <a:lnTo>
                          <a:pt x="0" y="478"/>
                        </a:lnTo>
                        <a:lnTo>
                          <a:pt x="446" y="478"/>
                        </a:lnTo>
                        <a:lnTo>
                          <a:pt x="448" y="424"/>
                        </a:lnTo>
                        <a:lnTo>
                          <a:pt x="450" y="370"/>
                        </a:lnTo>
                        <a:lnTo>
                          <a:pt x="454" y="317"/>
                        </a:lnTo>
                        <a:lnTo>
                          <a:pt x="458" y="263"/>
                        </a:lnTo>
                        <a:lnTo>
                          <a:pt x="462" y="211"/>
                        </a:lnTo>
                        <a:lnTo>
                          <a:pt x="469" y="158"/>
                        </a:lnTo>
                        <a:lnTo>
                          <a:pt x="476" y="106"/>
                        </a:lnTo>
                        <a:lnTo>
                          <a:pt x="483" y="56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5" name="Freeform 14"/>
                  <p:cNvSpPr>
                    <a:spLocks/>
                  </p:cNvSpPr>
                  <p:nvPr/>
                </p:nvSpPr>
                <p:spPr bwMode="auto">
                  <a:xfrm>
                    <a:off x="2281" y="1805"/>
                    <a:ext cx="365" cy="128"/>
                  </a:xfrm>
                  <a:custGeom>
                    <a:avLst/>
                    <a:gdLst>
                      <a:gd name="T0" fmla="*/ 198 w 412"/>
                      <a:gd name="T1" fmla="*/ 0 h 359"/>
                      <a:gd name="T2" fmla="*/ 185 w 412"/>
                      <a:gd name="T3" fmla="*/ 0 h 359"/>
                      <a:gd name="T4" fmla="*/ 170 w 412"/>
                      <a:gd name="T5" fmla="*/ 0 h 359"/>
                      <a:gd name="T6" fmla="*/ 157 w 412"/>
                      <a:gd name="T7" fmla="*/ 0 h 359"/>
                      <a:gd name="T8" fmla="*/ 144 w 412"/>
                      <a:gd name="T9" fmla="*/ 0 h 359"/>
                      <a:gd name="T10" fmla="*/ 130 w 412"/>
                      <a:gd name="T11" fmla="*/ 0 h 359"/>
                      <a:gd name="T12" fmla="*/ 117 w 412"/>
                      <a:gd name="T13" fmla="*/ 0 h 359"/>
                      <a:gd name="T14" fmla="*/ 103 w 412"/>
                      <a:gd name="T15" fmla="*/ 0 h 359"/>
                      <a:gd name="T16" fmla="*/ 90 w 412"/>
                      <a:gd name="T17" fmla="*/ 0 h 359"/>
                      <a:gd name="T18" fmla="*/ 79 w 412"/>
                      <a:gd name="T19" fmla="*/ 0 h 359"/>
                      <a:gd name="T20" fmla="*/ 66 w 412"/>
                      <a:gd name="T21" fmla="*/ 0 h 359"/>
                      <a:gd name="T22" fmla="*/ 53 w 412"/>
                      <a:gd name="T23" fmla="*/ 0 h 359"/>
                      <a:gd name="T24" fmla="*/ 42 w 412"/>
                      <a:gd name="T25" fmla="*/ 0 h 359"/>
                      <a:gd name="T26" fmla="*/ 31 w 412"/>
                      <a:gd name="T27" fmla="*/ 0 h 359"/>
                      <a:gd name="T28" fmla="*/ 20 w 412"/>
                      <a:gd name="T29" fmla="*/ 0 h 359"/>
                      <a:gd name="T30" fmla="*/ 10 w 412"/>
                      <a:gd name="T31" fmla="*/ 1 h 359"/>
                      <a:gd name="T32" fmla="*/ 0 w 412"/>
                      <a:gd name="T33" fmla="*/ 1 h 359"/>
                      <a:gd name="T34" fmla="*/ 8 w 412"/>
                      <a:gd name="T35" fmla="*/ 1 h 359"/>
                      <a:gd name="T36" fmla="*/ 17 w 412"/>
                      <a:gd name="T37" fmla="*/ 1 h 359"/>
                      <a:gd name="T38" fmla="*/ 25 w 412"/>
                      <a:gd name="T39" fmla="*/ 1 h 359"/>
                      <a:gd name="T40" fmla="*/ 33 w 412"/>
                      <a:gd name="T41" fmla="*/ 1 h 359"/>
                      <a:gd name="T42" fmla="*/ 41 w 412"/>
                      <a:gd name="T43" fmla="*/ 1 h 359"/>
                      <a:gd name="T44" fmla="*/ 50 w 412"/>
                      <a:gd name="T45" fmla="*/ 1 h 359"/>
                      <a:gd name="T46" fmla="*/ 58 w 412"/>
                      <a:gd name="T47" fmla="*/ 1 h 359"/>
                      <a:gd name="T48" fmla="*/ 67 w 412"/>
                      <a:gd name="T49" fmla="*/ 1 h 359"/>
                      <a:gd name="T50" fmla="*/ 75 w 412"/>
                      <a:gd name="T51" fmla="*/ 1 h 359"/>
                      <a:gd name="T52" fmla="*/ 83 w 412"/>
                      <a:gd name="T53" fmla="*/ 1 h 359"/>
                      <a:gd name="T54" fmla="*/ 93 w 412"/>
                      <a:gd name="T55" fmla="*/ 1 h 359"/>
                      <a:gd name="T56" fmla="*/ 101 w 412"/>
                      <a:gd name="T57" fmla="*/ 1 h 359"/>
                      <a:gd name="T58" fmla="*/ 111 w 412"/>
                      <a:gd name="T59" fmla="*/ 1 h 359"/>
                      <a:gd name="T60" fmla="*/ 119 w 412"/>
                      <a:gd name="T61" fmla="*/ 1 h 359"/>
                      <a:gd name="T62" fmla="*/ 128 w 412"/>
                      <a:gd name="T63" fmla="*/ 1 h 359"/>
                      <a:gd name="T64" fmla="*/ 137 w 412"/>
                      <a:gd name="T65" fmla="*/ 1 h 359"/>
                      <a:gd name="T66" fmla="*/ 143 w 412"/>
                      <a:gd name="T67" fmla="*/ 1 h 359"/>
                      <a:gd name="T68" fmla="*/ 149 w 412"/>
                      <a:gd name="T69" fmla="*/ 0 h 359"/>
                      <a:gd name="T70" fmla="*/ 156 w 412"/>
                      <a:gd name="T71" fmla="*/ 0 h 359"/>
                      <a:gd name="T72" fmla="*/ 165 w 412"/>
                      <a:gd name="T73" fmla="*/ 0 h 359"/>
                      <a:gd name="T74" fmla="*/ 174 w 412"/>
                      <a:gd name="T75" fmla="*/ 0 h 359"/>
                      <a:gd name="T76" fmla="*/ 181 w 412"/>
                      <a:gd name="T77" fmla="*/ 0 h 359"/>
                      <a:gd name="T78" fmla="*/ 190 w 412"/>
                      <a:gd name="T79" fmla="*/ 0 h 359"/>
                      <a:gd name="T80" fmla="*/ 198 w 412"/>
                      <a:gd name="T81" fmla="*/ 0 h 359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412"/>
                      <a:gd name="T124" fmla="*/ 0 h 359"/>
                      <a:gd name="T125" fmla="*/ 412 w 412"/>
                      <a:gd name="T126" fmla="*/ 359 h 359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412" h="359">
                        <a:moveTo>
                          <a:pt x="412" y="0"/>
                        </a:moveTo>
                        <a:lnTo>
                          <a:pt x="383" y="11"/>
                        </a:lnTo>
                        <a:lnTo>
                          <a:pt x="353" y="25"/>
                        </a:lnTo>
                        <a:lnTo>
                          <a:pt x="325" y="39"/>
                        </a:lnTo>
                        <a:lnTo>
                          <a:pt x="297" y="55"/>
                        </a:lnTo>
                        <a:lnTo>
                          <a:pt x="269" y="72"/>
                        </a:lnTo>
                        <a:lnTo>
                          <a:pt x="241" y="91"/>
                        </a:lnTo>
                        <a:lnTo>
                          <a:pt x="213" y="109"/>
                        </a:lnTo>
                        <a:lnTo>
                          <a:pt x="187" y="130"/>
                        </a:lnTo>
                        <a:lnTo>
                          <a:pt x="161" y="151"/>
                        </a:lnTo>
                        <a:lnTo>
                          <a:pt x="135" y="173"/>
                        </a:lnTo>
                        <a:lnTo>
                          <a:pt x="111" y="195"/>
                        </a:lnTo>
                        <a:lnTo>
                          <a:pt x="87" y="219"/>
                        </a:lnTo>
                        <a:lnTo>
                          <a:pt x="64" y="243"/>
                        </a:lnTo>
                        <a:lnTo>
                          <a:pt x="42" y="268"/>
                        </a:lnTo>
                        <a:lnTo>
                          <a:pt x="20" y="293"/>
                        </a:lnTo>
                        <a:lnTo>
                          <a:pt x="0" y="317"/>
                        </a:lnTo>
                        <a:lnTo>
                          <a:pt x="16" y="321"/>
                        </a:lnTo>
                        <a:lnTo>
                          <a:pt x="34" y="323"/>
                        </a:lnTo>
                        <a:lnTo>
                          <a:pt x="52" y="327"/>
                        </a:lnTo>
                        <a:lnTo>
                          <a:pt x="68" y="329"/>
                        </a:lnTo>
                        <a:lnTo>
                          <a:pt x="86" y="332"/>
                        </a:lnTo>
                        <a:lnTo>
                          <a:pt x="103" y="336"/>
                        </a:lnTo>
                        <a:lnTo>
                          <a:pt x="121" y="338"/>
                        </a:lnTo>
                        <a:lnTo>
                          <a:pt x="139" y="340"/>
                        </a:lnTo>
                        <a:lnTo>
                          <a:pt x="156" y="343"/>
                        </a:lnTo>
                        <a:lnTo>
                          <a:pt x="174" y="345"/>
                        </a:lnTo>
                        <a:lnTo>
                          <a:pt x="191" y="348"/>
                        </a:lnTo>
                        <a:lnTo>
                          <a:pt x="210" y="350"/>
                        </a:lnTo>
                        <a:lnTo>
                          <a:pt x="228" y="353"/>
                        </a:lnTo>
                        <a:lnTo>
                          <a:pt x="246" y="355"/>
                        </a:lnTo>
                        <a:lnTo>
                          <a:pt x="264" y="356"/>
                        </a:lnTo>
                        <a:lnTo>
                          <a:pt x="283" y="359"/>
                        </a:lnTo>
                        <a:lnTo>
                          <a:pt x="295" y="311"/>
                        </a:lnTo>
                        <a:lnTo>
                          <a:pt x="308" y="262"/>
                        </a:lnTo>
                        <a:lnTo>
                          <a:pt x="324" y="214"/>
                        </a:lnTo>
                        <a:lnTo>
                          <a:pt x="340" y="166"/>
                        </a:lnTo>
                        <a:lnTo>
                          <a:pt x="358" y="120"/>
                        </a:lnTo>
                        <a:lnTo>
                          <a:pt x="375" y="77"/>
                        </a:lnTo>
                        <a:lnTo>
                          <a:pt x="394" y="37"/>
                        </a:lnTo>
                        <a:lnTo>
                          <a:pt x="412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6" name="Freeform 15"/>
                  <p:cNvSpPr>
                    <a:spLocks/>
                  </p:cNvSpPr>
                  <p:nvPr/>
                </p:nvSpPr>
                <p:spPr bwMode="auto">
                  <a:xfrm>
                    <a:off x="2276" y="2388"/>
                    <a:ext cx="367" cy="134"/>
                  </a:xfrm>
                  <a:custGeom>
                    <a:avLst/>
                    <a:gdLst>
                      <a:gd name="T0" fmla="*/ 0 w 411"/>
                      <a:gd name="T1" fmla="*/ 0 h 378"/>
                      <a:gd name="T2" fmla="*/ 11 w 411"/>
                      <a:gd name="T3" fmla="*/ 0 h 378"/>
                      <a:gd name="T4" fmla="*/ 21 w 411"/>
                      <a:gd name="T5" fmla="*/ 0 h 378"/>
                      <a:gd name="T6" fmla="*/ 33 w 411"/>
                      <a:gd name="T7" fmla="*/ 0 h 378"/>
                      <a:gd name="T8" fmla="*/ 45 w 411"/>
                      <a:gd name="T9" fmla="*/ 0 h 378"/>
                      <a:gd name="T10" fmla="*/ 56 w 411"/>
                      <a:gd name="T11" fmla="*/ 0 h 378"/>
                      <a:gd name="T12" fmla="*/ 69 w 411"/>
                      <a:gd name="T13" fmla="*/ 0 h 378"/>
                      <a:gd name="T14" fmla="*/ 82 w 411"/>
                      <a:gd name="T15" fmla="*/ 0 h 378"/>
                      <a:gd name="T16" fmla="*/ 95 w 411"/>
                      <a:gd name="T17" fmla="*/ 0 h 378"/>
                      <a:gd name="T18" fmla="*/ 108 w 411"/>
                      <a:gd name="T19" fmla="*/ 0 h 378"/>
                      <a:gd name="T20" fmla="*/ 122 w 411"/>
                      <a:gd name="T21" fmla="*/ 0 h 378"/>
                      <a:gd name="T22" fmla="*/ 136 w 411"/>
                      <a:gd name="T23" fmla="*/ 1 h 378"/>
                      <a:gd name="T24" fmla="*/ 151 w 411"/>
                      <a:gd name="T25" fmla="*/ 1 h 378"/>
                      <a:gd name="T26" fmla="*/ 163 w 411"/>
                      <a:gd name="T27" fmla="*/ 1 h 378"/>
                      <a:gd name="T28" fmla="*/ 179 w 411"/>
                      <a:gd name="T29" fmla="*/ 1 h 378"/>
                      <a:gd name="T30" fmla="*/ 194 w 411"/>
                      <a:gd name="T31" fmla="*/ 1 h 378"/>
                      <a:gd name="T32" fmla="*/ 209 w 411"/>
                      <a:gd name="T33" fmla="*/ 1 h 378"/>
                      <a:gd name="T34" fmla="*/ 199 w 411"/>
                      <a:gd name="T35" fmla="*/ 1 h 378"/>
                      <a:gd name="T36" fmla="*/ 190 w 411"/>
                      <a:gd name="T37" fmla="*/ 1 h 378"/>
                      <a:gd name="T38" fmla="*/ 182 w 411"/>
                      <a:gd name="T39" fmla="*/ 0 h 378"/>
                      <a:gd name="T40" fmla="*/ 172 w 411"/>
                      <a:gd name="T41" fmla="*/ 0 h 378"/>
                      <a:gd name="T42" fmla="*/ 163 w 411"/>
                      <a:gd name="T43" fmla="*/ 0 h 378"/>
                      <a:gd name="T44" fmla="*/ 157 w 411"/>
                      <a:gd name="T45" fmla="*/ 0 h 378"/>
                      <a:gd name="T46" fmla="*/ 151 w 411"/>
                      <a:gd name="T47" fmla="*/ 0 h 378"/>
                      <a:gd name="T48" fmla="*/ 145 w 411"/>
                      <a:gd name="T49" fmla="*/ 0 h 378"/>
                      <a:gd name="T50" fmla="*/ 136 w 411"/>
                      <a:gd name="T51" fmla="*/ 0 h 378"/>
                      <a:gd name="T52" fmla="*/ 125 w 411"/>
                      <a:gd name="T53" fmla="*/ 0 h 378"/>
                      <a:gd name="T54" fmla="*/ 116 w 411"/>
                      <a:gd name="T55" fmla="*/ 0 h 378"/>
                      <a:gd name="T56" fmla="*/ 108 w 411"/>
                      <a:gd name="T57" fmla="*/ 0 h 378"/>
                      <a:gd name="T58" fmla="*/ 98 w 411"/>
                      <a:gd name="T59" fmla="*/ 0 h 378"/>
                      <a:gd name="T60" fmla="*/ 89 w 411"/>
                      <a:gd name="T61" fmla="*/ 0 h 378"/>
                      <a:gd name="T62" fmla="*/ 80 w 411"/>
                      <a:gd name="T63" fmla="*/ 0 h 378"/>
                      <a:gd name="T64" fmla="*/ 71 w 411"/>
                      <a:gd name="T65" fmla="*/ 0 h 378"/>
                      <a:gd name="T66" fmla="*/ 63 w 411"/>
                      <a:gd name="T67" fmla="*/ 0 h 378"/>
                      <a:gd name="T68" fmla="*/ 54 w 411"/>
                      <a:gd name="T69" fmla="*/ 0 h 378"/>
                      <a:gd name="T70" fmla="*/ 45 w 411"/>
                      <a:gd name="T71" fmla="*/ 0 h 378"/>
                      <a:gd name="T72" fmla="*/ 36 w 411"/>
                      <a:gd name="T73" fmla="*/ 0 h 378"/>
                      <a:gd name="T74" fmla="*/ 26 w 411"/>
                      <a:gd name="T75" fmla="*/ 0 h 378"/>
                      <a:gd name="T76" fmla="*/ 18 w 411"/>
                      <a:gd name="T77" fmla="*/ 0 h 378"/>
                      <a:gd name="T78" fmla="*/ 10 w 411"/>
                      <a:gd name="T79" fmla="*/ 0 h 378"/>
                      <a:gd name="T80" fmla="*/ 0 w 411"/>
                      <a:gd name="T81" fmla="*/ 0 h 378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411"/>
                      <a:gd name="T124" fmla="*/ 0 h 378"/>
                      <a:gd name="T125" fmla="*/ 411 w 411"/>
                      <a:gd name="T126" fmla="*/ 378 h 378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411" h="378">
                        <a:moveTo>
                          <a:pt x="0" y="44"/>
                        </a:moveTo>
                        <a:lnTo>
                          <a:pt x="20" y="69"/>
                        </a:lnTo>
                        <a:lnTo>
                          <a:pt x="42" y="94"/>
                        </a:lnTo>
                        <a:lnTo>
                          <a:pt x="64" y="120"/>
                        </a:lnTo>
                        <a:lnTo>
                          <a:pt x="87" y="144"/>
                        </a:lnTo>
                        <a:lnTo>
                          <a:pt x="111" y="169"/>
                        </a:lnTo>
                        <a:lnTo>
                          <a:pt x="136" y="193"/>
                        </a:lnTo>
                        <a:lnTo>
                          <a:pt x="161" y="217"/>
                        </a:lnTo>
                        <a:lnTo>
                          <a:pt x="187" y="240"/>
                        </a:lnTo>
                        <a:lnTo>
                          <a:pt x="213" y="261"/>
                        </a:lnTo>
                        <a:lnTo>
                          <a:pt x="240" y="282"/>
                        </a:lnTo>
                        <a:lnTo>
                          <a:pt x="268" y="302"/>
                        </a:lnTo>
                        <a:lnTo>
                          <a:pt x="297" y="320"/>
                        </a:lnTo>
                        <a:lnTo>
                          <a:pt x="324" y="337"/>
                        </a:lnTo>
                        <a:lnTo>
                          <a:pt x="353" y="352"/>
                        </a:lnTo>
                        <a:lnTo>
                          <a:pt x="383" y="366"/>
                        </a:lnTo>
                        <a:lnTo>
                          <a:pt x="411" y="378"/>
                        </a:lnTo>
                        <a:lnTo>
                          <a:pt x="394" y="340"/>
                        </a:lnTo>
                        <a:lnTo>
                          <a:pt x="376" y="297"/>
                        </a:lnTo>
                        <a:lnTo>
                          <a:pt x="358" y="251"/>
                        </a:lnTo>
                        <a:lnTo>
                          <a:pt x="341" y="202"/>
                        </a:lnTo>
                        <a:lnTo>
                          <a:pt x="324" y="152"/>
                        </a:lnTo>
                        <a:lnTo>
                          <a:pt x="310" y="100"/>
                        </a:lnTo>
                        <a:lnTo>
                          <a:pt x="297" y="50"/>
                        </a:lnTo>
                        <a:lnTo>
                          <a:pt x="285" y="0"/>
                        </a:lnTo>
                        <a:lnTo>
                          <a:pt x="266" y="3"/>
                        </a:lnTo>
                        <a:lnTo>
                          <a:pt x="248" y="4"/>
                        </a:lnTo>
                        <a:lnTo>
                          <a:pt x="229" y="7"/>
                        </a:lnTo>
                        <a:lnTo>
                          <a:pt x="212" y="9"/>
                        </a:lnTo>
                        <a:lnTo>
                          <a:pt x="193" y="12"/>
                        </a:lnTo>
                        <a:lnTo>
                          <a:pt x="176" y="14"/>
                        </a:lnTo>
                        <a:lnTo>
                          <a:pt x="158" y="16"/>
                        </a:lnTo>
                        <a:lnTo>
                          <a:pt x="140" y="19"/>
                        </a:lnTo>
                        <a:lnTo>
                          <a:pt x="123" y="21"/>
                        </a:lnTo>
                        <a:lnTo>
                          <a:pt x="105" y="24"/>
                        </a:lnTo>
                        <a:lnTo>
                          <a:pt x="87" y="28"/>
                        </a:lnTo>
                        <a:lnTo>
                          <a:pt x="70" y="30"/>
                        </a:lnTo>
                        <a:lnTo>
                          <a:pt x="52" y="34"/>
                        </a:lnTo>
                        <a:lnTo>
                          <a:pt x="35" y="37"/>
                        </a:lnTo>
                        <a:lnTo>
                          <a:pt x="18" y="40"/>
                        </a:lnTo>
                        <a:lnTo>
                          <a:pt x="0" y="44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7" name="Freeform 16"/>
                  <p:cNvSpPr>
                    <a:spLocks/>
                  </p:cNvSpPr>
                  <p:nvPr/>
                </p:nvSpPr>
                <p:spPr bwMode="auto">
                  <a:xfrm>
                    <a:off x="2079" y="2186"/>
                    <a:ext cx="426" cy="171"/>
                  </a:xfrm>
                  <a:custGeom>
                    <a:avLst/>
                    <a:gdLst>
                      <a:gd name="T0" fmla="*/ 215 w 481"/>
                      <a:gd name="T1" fmla="*/ 0 h 478"/>
                      <a:gd name="T2" fmla="*/ 0 w 481"/>
                      <a:gd name="T3" fmla="*/ 0 h 478"/>
                      <a:gd name="T4" fmla="*/ 4 w 481"/>
                      <a:gd name="T5" fmla="*/ 0 h 478"/>
                      <a:gd name="T6" fmla="*/ 7 w 481"/>
                      <a:gd name="T7" fmla="*/ 0 h 478"/>
                      <a:gd name="T8" fmla="*/ 13 w 481"/>
                      <a:gd name="T9" fmla="*/ 0 h 478"/>
                      <a:gd name="T10" fmla="*/ 21 w 481"/>
                      <a:gd name="T11" fmla="*/ 0 h 478"/>
                      <a:gd name="T12" fmla="*/ 31 w 481"/>
                      <a:gd name="T13" fmla="*/ 1 h 478"/>
                      <a:gd name="T14" fmla="*/ 40 w 481"/>
                      <a:gd name="T15" fmla="*/ 1 h 478"/>
                      <a:gd name="T16" fmla="*/ 52 w 481"/>
                      <a:gd name="T17" fmla="*/ 1 h 478"/>
                      <a:gd name="T18" fmla="*/ 67 w 481"/>
                      <a:gd name="T19" fmla="*/ 1 h 478"/>
                      <a:gd name="T20" fmla="*/ 78 w 481"/>
                      <a:gd name="T21" fmla="*/ 1 h 478"/>
                      <a:gd name="T22" fmla="*/ 87 w 481"/>
                      <a:gd name="T23" fmla="*/ 1 h 478"/>
                      <a:gd name="T24" fmla="*/ 97 w 481"/>
                      <a:gd name="T25" fmla="*/ 1 h 478"/>
                      <a:gd name="T26" fmla="*/ 106 w 481"/>
                      <a:gd name="T27" fmla="*/ 1 h 478"/>
                      <a:gd name="T28" fmla="*/ 117 w 481"/>
                      <a:gd name="T29" fmla="*/ 1 h 478"/>
                      <a:gd name="T30" fmla="*/ 127 w 481"/>
                      <a:gd name="T31" fmla="*/ 1 h 478"/>
                      <a:gd name="T32" fmla="*/ 137 w 481"/>
                      <a:gd name="T33" fmla="*/ 1 h 478"/>
                      <a:gd name="T34" fmla="*/ 148 w 481"/>
                      <a:gd name="T35" fmla="*/ 1 h 478"/>
                      <a:gd name="T36" fmla="*/ 159 w 481"/>
                      <a:gd name="T37" fmla="*/ 1 h 478"/>
                      <a:gd name="T38" fmla="*/ 168 w 481"/>
                      <a:gd name="T39" fmla="*/ 1 h 478"/>
                      <a:gd name="T40" fmla="*/ 179 w 481"/>
                      <a:gd name="T41" fmla="*/ 1 h 478"/>
                      <a:gd name="T42" fmla="*/ 190 w 481"/>
                      <a:gd name="T43" fmla="*/ 1 h 478"/>
                      <a:gd name="T44" fmla="*/ 201 w 481"/>
                      <a:gd name="T45" fmla="*/ 1 h 478"/>
                      <a:gd name="T46" fmla="*/ 211 w 481"/>
                      <a:gd name="T47" fmla="*/ 1 h 478"/>
                      <a:gd name="T48" fmla="*/ 222 w 481"/>
                      <a:gd name="T49" fmla="*/ 1 h 478"/>
                      <a:gd name="T50" fmla="*/ 232 w 481"/>
                      <a:gd name="T51" fmla="*/ 1 h 478"/>
                      <a:gd name="T52" fmla="*/ 228 w 481"/>
                      <a:gd name="T53" fmla="*/ 1 h 478"/>
                      <a:gd name="T54" fmla="*/ 226 w 481"/>
                      <a:gd name="T55" fmla="*/ 1 h 478"/>
                      <a:gd name="T56" fmla="*/ 222 w 481"/>
                      <a:gd name="T57" fmla="*/ 0 h 478"/>
                      <a:gd name="T58" fmla="*/ 221 w 481"/>
                      <a:gd name="T59" fmla="*/ 0 h 478"/>
                      <a:gd name="T60" fmla="*/ 218 w 481"/>
                      <a:gd name="T61" fmla="*/ 0 h 478"/>
                      <a:gd name="T62" fmla="*/ 216 w 481"/>
                      <a:gd name="T63" fmla="*/ 0 h 478"/>
                      <a:gd name="T64" fmla="*/ 216 w 481"/>
                      <a:gd name="T65" fmla="*/ 0 h 478"/>
                      <a:gd name="T66" fmla="*/ 215 w 481"/>
                      <a:gd name="T67" fmla="*/ 0 h 478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481"/>
                      <a:gd name="T103" fmla="*/ 0 h 478"/>
                      <a:gd name="T104" fmla="*/ 481 w 481"/>
                      <a:gd name="T105" fmla="*/ 478 h 478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481" h="478">
                        <a:moveTo>
                          <a:pt x="445" y="0"/>
                        </a:moveTo>
                        <a:lnTo>
                          <a:pt x="0" y="0"/>
                        </a:lnTo>
                        <a:lnTo>
                          <a:pt x="5" y="65"/>
                        </a:lnTo>
                        <a:lnTo>
                          <a:pt x="14" y="129"/>
                        </a:lnTo>
                        <a:lnTo>
                          <a:pt x="27" y="190"/>
                        </a:lnTo>
                        <a:lnTo>
                          <a:pt x="43" y="252"/>
                        </a:lnTo>
                        <a:lnTo>
                          <a:pt x="63" y="311"/>
                        </a:lnTo>
                        <a:lnTo>
                          <a:pt x="85" y="369"/>
                        </a:lnTo>
                        <a:lnTo>
                          <a:pt x="110" y="424"/>
                        </a:lnTo>
                        <a:lnTo>
                          <a:pt x="139" y="478"/>
                        </a:lnTo>
                        <a:lnTo>
                          <a:pt x="160" y="473"/>
                        </a:lnTo>
                        <a:lnTo>
                          <a:pt x="179" y="470"/>
                        </a:lnTo>
                        <a:lnTo>
                          <a:pt x="200" y="465"/>
                        </a:lnTo>
                        <a:lnTo>
                          <a:pt x="221" y="461"/>
                        </a:lnTo>
                        <a:lnTo>
                          <a:pt x="242" y="456"/>
                        </a:lnTo>
                        <a:lnTo>
                          <a:pt x="263" y="452"/>
                        </a:lnTo>
                        <a:lnTo>
                          <a:pt x="285" y="449"/>
                        </a:lnTo>
                        <a:lnTo>
                          <a:pt x="306" y="445"/>
                        </a:lnTo>
                        <a:lnTo>
                          <a:pt x="328" y="441"/>
                        </a:lnTo>
                        <a:lnTo>
                          <a:pt x="349" y="439"/>
                        </a:lnTo>
                        <a:lnTo>
                          <a:pt x="371" y="435"/>
                        </a:lnTo>
                        <a:lnTo>
                          <a:pt x="393" y="433"/>
                        </a:lnTo>
                        <a:lnTo>
                          <a:pt x="415" y="429"/>
                        </a:lnTo>
                        <a:lnTo>
                          <a:pt x="437" y="426"/>
                        </a:lnTo>
                        <a:lnTo>
                          <a:pt x="459" y="424"/>
                        </a:lnTo>
                        <a:lnTo>
                          <a:pt x="481" y="422"/>
                        </a:lnTo>
                        <a:lnTo>
                          <a:pt x="473" y="370"/>
                        </a:lnTo>
                        <a:lnTo>
                          <a:pt x="467" y="318"/>
                        </a:lnTo>
                        <a:lnTo>
                          <a:pt x="461" y="267"/>
                        </a:lnTo>
                        <a:lnTo>
                          <a:pt x="457" y="214"/>
                        </a:lnTo>
                        <a:lnTo>
                          <a:pt x="452" y="160"/>
                        </a:lnTo>
                        <a:lnTo>
                          <a:pt x="449" y="107"/>
                        </a:lnTo>
                        <a:lnTo>
                          <a:pt x="447" y="54"/>
                        </a:lnTo>
                        <a:lnTo>
                          <a:pt x="445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8" name="Freeform 17"/>
                  <p:cNvSpPr>
                    <a:spLocks/>
                  </p:cNvSpPr>
                  <p:nvPr/>
                </p:nvSpPr>
                <p:spPr bwMode="auto">
                  <a:xfrm>
                    <a:off x="2600" y="1782"/>
                    <a:ext cx="529" cy="158"/>
                  </a:xfrm>
                  <a:custGeom>
                    <a:avLst/>
                    <a:gdLst>
                      <a:gd name="T0" fmla="*/ 360 w 523"/>
                      <a:gd name="T1" fmla="*/ 0 h 444"/>
                      <a:gd name="T2" fmla="*/ 339 w 523"/>
                      <a:gd name="T3" fmla="*/ 0 h 444"/>
                      <a:gd name="T4" fmla="*/ 314 w 523"/>
                      <a:gd name="T5" fmla="*/ 0 h 444"/>
                      <a:gd name="T6" fmla="*/ 292 w 523"/>
                      <a:gd name="T7" fmla="*/ 0 h 444"/>
                      <a:gd name="T8" fmla="*/ 271 w 523"/>
                      <a:gd name="T9" fmla="*/ 0 h 444"/>
                      <a:gd name="T10" fmla="*/ 249 w 523"/>
                      <a:gd name="T11" fmla="*/ 0 h 444"/>
                      <a:gd name="T12" fmla="*/ 224 w 523"/>
                      <a:gd name="T13" fmla="*/ 0 h 444"/>
                      <a:gd name="T14" fmla="*/ 200 w 523"/>
                      <a:gd name="T15" fmla="*/ 0 h 444"/>
                      <a:gd name="T16" fmla="*/ 177 w 523"/>
                      <a:gd name="T17" fmla="*/ 0 h 444"/>
                      <a:gd name="T18" fmla="*/ 151 w 523"/>
                      <a:gd name="T19" fmla="*/ 0 h 444"/>
                      <a:gd name="T20" fmla="*/ 121 w 523"/>
                      <a:gd name="T21" fmla="*/ 0 h 444"/>
                      <a:gd name="T22" fmla="*/ 98 w 523"/>
                      <a:gd name="T23" fmla="*/ 0 h 444"/>
                      <a:gd name="T24" fmla="*/ 76 w 523"/>
                      <a:gd name="T25" fmla="*/ 0 h 444"/>
                      <a:gd name="T26" fmla="*/ 54 w 523"/>
                      <a:gd name="T27" fmla="*/ 0 h 444"/>
                      <a:gd name="T28" fmla="*/ 28 w 523"/>
                      <a:gd name="T29" fmla="*/ 1 h 444"/>
                      <a:gd name="T30" fmla="*/ 9 w 523"/>
                      <a:gd name="T31" fmla="*/ 1 h 444"/>
                      <a:gd name="T32" fmla="*/ 15 w 523"/>
                      <a:gd name="T33" fmla="*/ 1 h 444"/>
                      <a:gd name="T34" fmla="*/ 43 w 523"/>
                      <a:gd name="T35" fmla="*/ 1 h 444"/>
                      <a:gd name="T36" fmla="*/ 79 w 523"/>
                      <a:gd name="T37" fmla="*/ 1 h 444"/>
                      <a:gd name="T38" fmla="*/ 108 w 523"/>
                      <a:gd name="T39" fmla="*/ 1 h 444"/>
                      <a:gd name="T40" fmla="*/ 141 w 523"/>
                      <a:gd name="T41" fmla="*/ 1 h 444"/>
                      <a:gd name="T42" fmla="*/ 172 w 523"/>
                      <a:gd name="T43" fmla="*/ 1 h 444"/>
                      <a:gd name="T44" fmla="*/ 201 w 523"/>
                      <a:gd name="T45" fmla="*/ 1 h 444"/>
                      <a:gd name="T46" fmla="*/ 236 w 523"/>
                      <a:gd name="T47" fmla="*/ 1 h 444"/>
                      <a:gd name="T48" fmla="*/ 269 w 523"/>
                      <a:gd name="T49" fmla="*/ 1 h 444"/>
                      <a:gd name="T50" fmla="*/ 306 w 523"/>
                      <a:gd name="T51" fmla="*/ 1 h 444"/>
                      <a:gd name="T52" fmla="*/ 349 w 523"/>
                      <a:gd name="T53" fmla="*/ 1 h 444"/>
                      <a:gd name="T54" fmla="*/ 386 w 523"/>
                      <a:gd name="T55" fmla="*/ 1 h 444"/>
                      <a:gd name="T56" fmla="*/ 428 w 523"/>
                      <a:gd name="T57" fmla="*/ 1 h 444"/>
                      <a:gd name="T58" fmla="*/ 464 w 523"/>
                      <a:gd name="T59" fmla="*/ 1 h 444"/>
                      <a:gd name="T60" fmla="*/ 505 w 523"/>
                      <a:gd name="T61" fmla="*/ 1 h 444"/>
                      <a:gd name="T62" fmla="*/ 542 w 523"/>
                      <a:gd name="T63" fmla="*/ 1 h 444"/>
                      <a:gd name="T64" fmla="*/ 551 w 523"/>
                      <a:gd name="T65" fmla="*/ 1 h 444"/>
                      <a:gd name="T66" fmla="*/ 532 w 523"/>
                      <a:gd name="T67" fmla="*/ 1 h 444"/>
                      <a:gd name="T68" fmla="*/ 511 w 523"/>
                      <a:gd name="T69" fmla="*/ 0 h 444"/>
                      <a:gd name="T70" fmla="*/ 486 w 523"/>
                      <a:gd name="T71" fmla="*/ 0 h 444"/>
                      <a:gd name="T72" fmla="*/ 462 w 523"/>
                      <a:gd name="T73" fmla="*/ 0 h 444"/>
                      <a:gd name="T74" fmla="*/ 439 w 523"/>
                      <a:gd name="T75" fmla="*/ 0 h 444"/>
                      <a:gd name="T76" fmla="*/ 413 w 523"/>
                      <a:gd name="T77" fmla="*/ 0 h 444"/>
                      <a:gd name="T78" fmla="*/ 383 w 523"/>
                      <a:gd name="T79" fmla="*/ 0 h 444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w 523"/>
                      <a:gd name="T121" fmla="*/ 0 h 444"/>
                      <a:gd name="T122" fmla="*/ 523 w 523"/>
                      <a:gd name="T123" fmla="*/ 444 h 444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T120" t="T121" r="T122" b="T123"/>
                    <a:pathLst>
                      <a:path w="523" h="444">
                        <a:moveTo>
                          <a:pt x="347" y="40"/>
                        </a:moveTo>
                        <a:lnTo>
                          <a:pt x="336" y="31"/>
                        </a:lnTo>
                        <a:lnTo>
                          <a:pt x="326" y="23"/>
                        </a:lnTo>
                        <a:lnTo>
                          <a:pt x="315" y="16"/>
                        </a:lnTo>
                        <a:lnTo>
                          <a:pt x="305" y="10"/>
                        </a:lnTo>
                        <a:lnTo>
                          <a:pt x="294" y="6"/>
                        </a:lnTo>
                        <a:lnTo>
                          <a:pt x="285" y="2"/>
                        </a:lnTo>
                        <a:lnTo>
                          <a:pt x="274" y="1"/>
                        </a:lnTo>
                        <a:lnTo>
                          <a:pt x="264" y="0"/>
                        </a:lnTo>
                        <a:lnTo>
                          <a:pt x="253" y="1"/>
                        </a:lnTo>
                        <a:lnTo>
                          <a:pt x="242" y="2"/>
                        </a:lnTo>
                        <a:lnTo>
                          <a:pt x="231" y="6"/>
                        </a:lnTo>
                        <a:lnTo>
                          <a:pt x="221" y="11"/>
                        </a:lnTo>
                        <a:lnTo>
                          <a:pt x="210" y="17"/>
                        </a:lnTo>
                        <a:lnTo>
                          <a:pt x="199" y="24"/>
                        </a:lnTo>
                        <a:lnTo>
                          <a:pt x="188" y="33"/>
                        </a:lnTo>
                        <a:lnTo>
                          <a:pt x="177" y="43"/>
                        </a:lnTo>
                        <a:lnTo>
                          <a:pt x="165" y="56"/>
                        </a:lnTo>
                        <a:lnTo>
                          <a:pt x="151" y="71"/>
                        </a:lnTo>
                        <a:lnTo>
                          <a:pt x="139" y="87"/>
                        </a:lnTo>
                        <a:lnTo>
                          <a:pt x="127" y="106"/>
                        </a:lnTo>
                        <a:lnTo>
                          <a:pt x="115" y="124"/>
                        </a:lnTo>
                        <a:lnTo>
                          <a:pt x="104" y="146"/>
                        </a:lnTo>
                        <a:lnTo>
                          <a:pt x="92" y="168"/>
                        </a:lnTo>
                        <a:lnTo>
                          <a:pt x="81" y="193"/>
                        </a:lnTo>
                        <a:lnTo>
                          <a:pt x="70" y="217"/>
                        </a:lnTo>
                        <a:lnTo>
                          <a:pt x="59" y="244"/>
                        </a:lnTo>
                        <a:lnTo>
                          <a:pt x="48" y="273"/>
                        </a:lnTo>
                        <a:lnTo>
                          <a:pt x="38" y="303"/>
                        </a:lnTo>
                        <a:lnTo>
                          <a:pt x="28" y="334"/>
                        </a:lnTo>
                        <a:lnTo>
                          <a:pt x="18" y="366"/>
                        </a:lnTo>
                        <a:lnTo>
                          <a:pt x="9" y="401"/>
                        </a:lnTo>
                        <a:lnTo>
                          <a:pt x="0" y="435"/>
                        </a:lnTo>
                        <a:lnTo>
                          <a:pt x="15" y="436"/>
                        </a:lnTo>
                        <a:lnTo>
                          <a:pt x="29" y="436"/>
                        </a:lnTo>
                        <a:lnTo>
                          <a:pt x="43" y="437"/>
                        </a:lnTo>
                        <a:lnTo>
                          <a:pt x="59" y="439"/>
                        </a:lnTo>
                        <a:lnTo>
                          <a:pt x="73" y="439"/>
                        </a:lnTo>
                        <a:lnTo>
                          <a:pt x="87" y="440"/>
                        </a:lnTo>
                        <a:lnTo>
                          <a:pt x="102" y="441"/>
                        </a:lnTo>
                        <a:lnTo>
                          <a:pt x="116" y="441"/>
                        </a:lnTo>
                        <a:lnTo>
                          <a:pt x="130" y="441"/>
                        </a:lnTo>
                        <a:lnTo>
                          <a:pt x="145" y="442"/>
                        </a:lnTo>
                        <a:lnTo>
                          <a:pt x="160" y="442"/>
                        </a:lnTo>
                        <a:lnTo>
                          <a:pt x="174" y="442"/>
                        </a:lnTo>
                        <a:lnTo>
                          <a:pt x="189" y="444"/>
                        </a:lnTo>
                        <a:lnTo>
                          <a:pt x="203" y="444"/>
                        </a:lnTo>
                        <a:lnTo>
                          <a:pt x="218" y="444"/>
                        </a:lnTo>
                        <a:lnTo>
                          <a:pt x="233" y="444"/>
                        </a:lnTo>
                        <a:lnTo>
                          <a:pt x="251" y="444"/>
                        </a:lnTo>
                        <a:lnTo>
                          <a:pt x="270" y="444"/>
                        </a:lnTo>
                        <a:lnTo>
                          <a:pt x="288" y="444"/>
                        </a:lnTo>
                        <a:lnTo>
                          <a:pt x="307" y="442"/>
                        </a:lnTo>
                        <a:lnTo>
                          <a:pt x="325" y="442"/>
                        </a:lnTo>
                        <a:lnTo>
                          <a:pt x="344" y="441"/>
                        </a:lnTo>
                        <a:lnTo>
                          <a:pt x="362" y="441"/>
                        </a:lnTo>
                        <a:lnTo>
                          <a:pt x="380" y="440"/>
                        </a:lnTo>
                        <a:lnTo>
                          <a:pt x="398" y="440"/>
                        </a:lnTo>
                        <a:lnTo>
                          <a:pt x="417" y="439"/>
                        </a:lnTo>
                        <a:lnTo>
                          <a:pt x="434" y="437"/>
                        </a:lnTo>
                        <a:lnTo>
                          <a:pt x="453" y="436"/>
                        </a:lnTo>
                        <a:lnTo>
                          <a:pt x="471" y="435"/>
                        </a:lnTo>
                        <a:lnTo>
                          <a:pt x="488" y="434"/>
                        </a:lnTo>
                        <a:lnTo>
                          <a:pt x="506" y="433"/>
                        </a:lnTo>
                        <a:lnTo>
                          <a:pt x="523" y="431"/>
                        </a:lnTo>
                        <a:lnTo>
                          <a:pt x="515" y="396"/>
                        </a:lnTo>
                        <a:lnTo>
                          <a:pt x="506" y="362"/>
                        </a:lnTo>
                        <a:lnTo>
                          <a:pt x="496" y="329"/>
                        </a:lnTo>
                        <a:lnTo>
                          <a:pt x="486" y="299"/>
                        </a:lnTo>
                        <a:lnTo>
                          <a:pt x="476" y="269"/>
                        </a:lnTo>
                        <a:lnTo>
                          <a:pt x="465" y="241"/>
                        </a:lnTo>
                        <a:lnTo>
                          <a:pt x="455" y="214"/>
                        </a:lnTo>
                        <a:lnTo>
                          <a:pt x="444" y="188"/>
                        </a:lnTo>
                        <a:lnTo>
                          <a:pt x="432" y="163"/>
                        </a:lnTo>
                        <a:lnTo>
                          <a:pt x="421" y="141"/>
                        </a:lnTo>
                        <a:lnTo>
                          <a:pt x="409" y="120"/>
                        </a:lnTo>
                        <a:lnTo>
                          <a:pt x="397" y="101"/>
                        </a:lnTo>
                        <a:lnTo>
                          <a:pt x="385" y="83"/>
                        </a:lnTo>
                        <a:lnTo>
                          <a:pt x="373" y="67"/>
                        </a:lnTo>
                        <a:lnTo>
                          <a:pt x="359" y="53"/>
                        </a:lnTo>
                        <a:lnTo>
                          <a:pt x="347" y="4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9" name="Freeform 18"/>
                  <p:cNvSpPr>
                    <a:spLocks/>
                  </p:cNvSpPr>
                  <p:nvPr/>
                </p:nvSpPr>
                <p:spPr bwMode="auto">
                  <a:xfrm>
                    <a:off x="2535" y="1987"/>
                    <a:ext cx="660" cy="149"/>
                  </a:xfrm>
                  <a:custGeom>
                    <a:avLst/>
                    <a:gdLst>
                      <a:gd name="T0" fmla="*/ 641 w 656"/>
                      <a:gd name="T1" fmla="*/ 0 h 416"/>
                      <a:gd name="T2" fmla="*/ 621 w 656"/>
                      <a:gd name="T3" fmla="*/ 0 h 416"/>
                      <a:gd name="T4" fmla="*/ 603 w 656"/>
                      <a:gd name="T5" fmla="*/ 0 h 416"/>
                      <a:gd name="T6" fmla="*/ 578 w 656"/>
                      <a:gd name="T7" fmla="*/ 0 h 416"/>
                      <a:gd name="T8" fmla="*/ 557 w 656"/>
                      <a:gd name="T9" fmla="*/ 0 h 416"/>
                      <a:gd name="T10" fmla="*/ 537 w 656"/>
                      <a:gd name="T11" fmla="*/ 0 h 416"/>
                      <a:gd name="T12" fmla="*/ 517 w 656"/>
                      <a:gd name="T13" fmla="*/ 0 h 416"/>
                      <a:gd name="T14" fmla="*/ 497 w 656"/>
                      <a:gd name="T15" fmla="*/ 0 h 416"/>
                      <a:gd name="T16" fmla="*/ 478 w 656"/>
                      <a:gd name="T17" fmla="*/ 0 h 416"/>
                      <a:gd name="T18" fmla="*/ 458 w 656"/>
                      <a:gd name="T19" fmla="*/ 0 h 416"/>
                      <a:gd name="T20" fmla="*/ 437 w 656"/>
                      <a:gd name="T21" fmla="*/ 0 h 416"/>
                      <a:gd name="T22" fmla="*/ 411 w 656"/>
                      <a:gd name="T23" fmla="*/ 0 h 416"/>
                      <a:gd name="T24" fmla="*/ 391 w 656"/>
                      <a:gd name="T25" fmla="*/ 0 h 416"/>
                      <a:gd name="T26" fmla="*/ 370 w 656"/>
                      <a:gd name="T27" fmla="*/ 0 h 416"/>
                      <a:gd name="T28" fmla="*/ 351 w 656"/>
                      <a:gd name="T29" fmla="*/ 0 h 416"/>
                      <a:gd name="T30" fmla="*/ 331 w 656"/>
                      <a:gd name="T31" fmla="*/ 0 h 416"/>
                      <a:gd name="T32" fmla="*/ 310 w 656"/>
                      <a:gd name="T33" fmla="*/ 0 h 416"/>
                      <a:gd name="T34" fmla="*/ 293 w 656"/>
                      <a:gd name="T35" fmla="*/ 0 h 416"/>
                      <a:gd name="T36" fmla="*/ 277 w 656"/>
                      <a:gd name="T37" fmla="*/ 0 h 416"/>
                      <a:gd name="T38" fmla="*/ 260 w 656"/>
                      <a:gd name="T39" fmla="*/ 0 h 416"/>
                      <a:gd name="T40" fmla="*/ 238 w 656"/>
                      <a:gd name="T41" fmla="*/ 0 h 416"/>
                      <a:gd name="T42" fmla="*/ 221 w 656"/>
                      <a:gd name="T43" fmla="*/ 0 h 416"/>
                      <a:gd name="T44" fmla="*/ 205 w 656"/>
                      <a:gd name="T45" fmla="*/ 0 h 416"/>
                      <a:gd name="T46" fmla="*/ 189 w 656"/>
                      <a:gd name="T47" fmla="*/ 0 h 416"/>
                      <a:gd name="T48" fmla="*/ 173 w 656"/>
                      <a:gd name="T49" fmla="*/ 0 h 416"/>
                      <a:gd name="T50" fmla="*/ 156 w 656"/>
                      <a:gd name="T51" fmla="*/ 0 h 416"/>
                      <a:gd name="T52" fmla="*/ 140 w 656"/>
                      <a:gd name="T53" fmla="*/ 0 h 416"/>
                      <a:gd name="T54" fmla="*/ 124 w 656"/>
                      <a:gd name="T55" fmla="*/ 0 h 416"/>
                      <a:gd name="T56" fmla="*/ 108 w 656"/>
                      <a:gd name="T57" fmla="*/ 0 h 416"/>
                      <a:gd name="T58" fmla="*/ 92 w 656"/>
                      <a:gd name="T59" fmla="*/ 0 h 416"/>
                      <a:gd name="T60" fmla="*/ 70 w 656"/>
                      <a:gd name="T61" fmla="*/ 0 h 416"/>
                      <a:gd name="T62" fmla="*/ 53 w 656"/>
                      <a:gd name="T63" fmla="*/ 0 h 416"/>
                      <a:gd name="T64" fmla="*/ 38 w 656"/>
                      <a:gd name="T65" fmla="*/ 0 h 416"/>
                      <a:gd name="T66" fmla="*/ 30 w 656"/>
                      <a:gd name="T67" fmla="*/ 0 h 416"/>
                      <a:gd name="T68" fmla="*/ 24 w 656"/>
                      <a:gd name="T69" fmla="*/ 0 h 416"/>
                      <a:gd name="T70" fmla="*/ 18 w 656"/>
                      <a:gd name="T71" fmla="*/ 0 h 416"/>
                      <a:gd name="T72" fmla="*/ 13 w 656"/>
                      <a:gd name="T73" fmla="*/ 0 h 416"/>
                      <a:gd name="T74" fmla="*/ 8 w 656"/>
                      <a:gd name="T75" fmla="*/ 0 h 416"/>
                      <a:gd name="T76" fmla="*/ 5 w 656"/>
                      <a:gd name="T77" fmla="*/ 1 h 416"/>
                      <a:gd name="T78" fmla="*/ 3 w 656"/>
                      <a:gd name="T79" fmla="*/ 1 h 416"/>
                      <a:gd name="T80" fmla="*/ 0 w 656"/>
                      <a:gd name="T81" fmla="*/ 1 h 416"/>
                      <a:gd name="T82" fmla="*/ 680 w 656"/>
                      <a:gd name="T83" fmla="*/ 1 h 416"/>
                      <a:gd name="T84" fmla="*/ 677 w 656"/>
                      <a:gd name="T85" fmla="*/ 1 h 416"/>
                      <a:gd name="T86" fmla="*/ 675 w 656"/>
                      <a:gd name="T87" fmla="*/ 1 h 416"/>
                      <a:gd name="T88" fmla="*/ 672 w 656"/>
                      <a:gd name="T89" fmla="*/ 0 h 416"/>
                      <a:gd name="T90" fmla="*/ 667 w 656"/>
                      <a:gd name="T91" fmla="*/ 0 h 416"/>
                      <a:gd name="T92" fmla="*/ 662 w 656"/>
                      <a:gd name="T93" fmla="*/ 0 h 416"/>
                      <a:gd name="T94" fmla="*/ 655 w 656"/>
                      <a:gd name="T95" fmla="*/ 0 h 416"/>
                      <a:gd name="T96" fmla="*/ 649 w 656"/>
                      <a:gd name="T97" fmla="*/ 0 h 416"/>
                      <a:gd name="T98" fmla="*/ 641 w 656"/>
                      <a:gd name="T99" fmla="*/ 0 h 41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w 656"/>
                      <a:gd name="T151" fmla="*/ 0 h 416"/>
                      <a:gd name="T152" fmla="*/ 656 w 656"/>
                      <a:gd name="T153" fmla="*/ 416 h 416"/>
                    </a:gdLst>
                    <a:ahLst/>
                    <a:cxnLst>
                      <a:cxn ang="T100">
                        <a:pos x="T0" y="T1"/>
                      </a:cxn>
                      <a:cxn ang="T101">
                        <a:pos x="T2" y="T3"/>
                      </a:cxn>
                      <a:cxn ang="T102">
                        <a:pos x="T4" y="T5"/>
                      </a:cxn>
                      <a:cxn ang="T103">
                        <a:pos x="T6" y="T7"/>
                      </a:cxn>
                      <a:cxn ang="T104">
                        <a:pos x="T8" y="T9"/>
                      </a:cxn>
                      <a:cxn ang="T105">
                        <a:pos x="T10" y="T11"/>
                      </a:cxn>
                      <a:cxn ang="T106">
                        <a:pos x="T12" y="T13"/>
                      </a:cxn>
                      <a:cxn ang="T107">
                        <a:pos x="T14" y="T15"/>
                      </a:cxn>
                      <a:cxn ang="T108">
                        <a:pos x="T16" y="T17"/>
                      </a:cxn>
                      <a:cxn ang="T109">
                        <a:pos x="T18" y="T19"/>
                      </a:cxn>
                      <a:cxn ang="T110">
                        <a:pos x="T20" y="T21"/>
                      </a:cxn>
                      <a:cxn ang="T111">
                        <a:pos x="T22" y="T23"/>
                      </a:cxn>
                      <a:cxn ang="T112">
                        <a:pos x="T24" y="T25"/>
                      </a:cxn>
                      <a:cxn ang="T113">
                        <a:pos x="T26" y="T27"/>
                      </a:cxn>
                      <a:cxn ang="T114">
                        <a:pos x="T28" y="T29"/>
                      </a:cxn>
                      <a:cxn ang="T115">
                        <a:pos x="T30" y="T31"/>
                      </a:cxn>
                      <a:cxn ang="T116">
                        <a:pos x="T32" y="T33"/>
                      </a:cxn>
                      <a:cxn ang="T117">
                        <a:pos x="T34" y="T35"/>
                      </a:cxn>
                      <a:cxn ang="T118">
                        <a:pos x="T36" y="T37"/>
                      </a:cxn>
                      <a:cxn ang="T119">
                        <a:pos x="T38" y="T39"/>
                      </a:cxn>
                      <a:cxn ang="T120">
                        <a:pos x="T40" y="T41"/>
                      </a:cxn>
                      <a:cxn ang="T121">
                        <a:pos x="T42" y="T43"/>
                      </a:cxn>
                      <a:cxn ang="T122">
                        <a:pos x="T44" y="T45"/>
                      </a:cxn>
                      <a:cxn ang="T123">
                        <a:pos x="T46" y="T47"/>
                      </a:cxn>
                      <a:cxn ang="T124">
                        <a:pos x="T48" y="T49"/>
                      </a:cxn>
                      <a:cxn ang="T125">
                        <a:pos x="T50" y="T51"/>
                      </a:cxn>
                      <a:cxn ang="T126">
                        <a:pos x="T52" y="T53"/>
                      </a:cxn>
                      <a:cxn ang="T127">
                        <a:pos x="T54" y="T55"/>
                      </a:cxn>
                      <a:cxn ang="T128">
                        <a:pos x="T56" y="T57"/>
                      </a:cxn>
                      <a:cxn ang="T129">
                        <a:pos x="T58" y="T59"/>
                      </a:cxn>
                      <a:cxn ang="T130">
                        <a:pos x="T60" y="T61"/>
                      </a:cxn>
                      <a:cxn ang="T131">
                        <a:pos x="T62" y="T63"/>
                      </a:cxn>
                      <a:cxn ang="T132">
                        <a:pos x="T64" y="T65"/>
                      </a:cxn>
                      <a:cxn ang="T133">
                        <a:pos x="T66" y="T67"/>
                      </a:cxn>
                      <a:cxn ang="T134">
                        <a:pos x="T68" y="T69"/>
                      </a:cxn>
                      <a:cxn ang="T135">
                        <a:pos x="T70" y="T71"/>
                      </a:cxn>
                      <a:cxn ang="T136">
                        <a:pos x="T72" y="T73"/>
                      </a:cxn>
                      <a:cxn ang="T137">
                        <a:pos x="T74" y="T75"/>
                      </a:cxn>
                      <a:cxn ang="T138">
                        <a:pos x="T76" y="T77"/>
                      </a:cxn>
                      <a:cxn ang="T139">
                        <a:pos x="T78" y="T79"/>
                      </a:cxn>
                      <a:cxn ang="T140">
                        <a:pos x="T80" y="T81"/>
                      </a:cxn>
                      <a:cxn ang="T141">
                        <a:pos x="T82" y="T83"/>
                      </a:cxn>
                      <a:cxn ang="T142">
                        <a:pos x="T84" y="T85"/>
                      </a:cxn>
                      <a:cxn ang="T143">
                        <a:pos x="T86" y="T87"/>
                      </a:cxn>
                      <a:cxn ang="T144">
                        <a:pos x="T88" y="T89"/>
                      </a:cxn>
                      <a:cxn ang="T145">
                        <a:pos x="T90" y="T91"/>
                      </a:cxn>
                      <a:cxn ang="T146">
                        <a:pos x="T92" y="T93"/>
                      </a:cxn>
                      <a:cxn ang="T147">
                        <a:pos x="T94" y="T95"/>
                      </a:cxn>
                      <a:cxn ang="T148">
                        <a:pos x="T96" y="T97"/>
                      </a:cxn>
                      <a:cxn ang="T149">
                        <a:pos x="T98" y="T99"/>
                      </a:cxn>
                    </a:cxnLst>
                    <a:rect l="T150" t="T151" r="T152" b="T153"/>
                    <a:pathLst>
                      <a:path w="656" h="416">
                        <a:moveTo>
                          <a:pt x="617" y="0"/>
                        </a:moveTo>
                        <a:lnTo>
                          <a:pt x="597" y="1"/>
                        </a:lnTo>
                        <a:lnTo>
                          <a:pt x="579" y="4"/>
                        </a:lnTo>
                        <a:lnTo>
                          <a:pt x="559" y="5"/>
                        </a:lnTo>
                        <a:lnTo>
                          <a:pt x="539" y="6"/>
                        </a:lnTo>
                        <a:lnTo>
                          <a:pt x="519" y="8"/>
                        </a:lnTo>
                        <a:lnTo>
                          <a:pt x="499" y="9"/>
                        </a:lnTo>
                        <a:lnTo>
                          <a:pt x="479" y="10"/>
                        </a:lnTo>
                        <a:lnTo>
                          <a:pt x="460" y="11"/>
                        </a:lnTo>
                        <a:lnTo>
                          <a:pt x="440" y="13"/>
                        </a:lnTo>
                        <a:lnTo>
                          <a:pt x="419" y="13"/>
                        </a:lnTo>
                        <a:lnTo>
                          <a:pt x="399" y="14"/>
                        </a:lnTo>
                        <a:lnTo>
                          <a:pt x="379" y="14"/>
                        </a:lnTo>
                        <a:lnTo>
                          <a:pt x="358" y="15"/>
                        </a:lnTo>
                        <a:lnTo>
                          <a:pt x="339" y="15"/>
                        </a:lnTo>
                        <a:lnTo>
                          <a:pt x="319" y="15"/>
                        </a:lnTo>
                        <a:lnTo>
                          <a:pt x="298" y="15"/>
                        </a:lnTo>
                        <a:lnTo>
                          <a:pt x="281" y="15"/>
                        </a:lnTo>
                        <a:lnTo>
                          <a:pt x="265" y="15"/>
                        </a:lnTo>
                        <a:lnTo>
                          <a:pt x="248" y="15"/>
                        </a:lnTo>
                        <a:lnTo>
                          <a:pt x="232" y="14"/>
                        </a:lnTo>
                        <a:lnTo>
                          <a:pt x="215" y="14"/>
                        </a:lnTo>
                        <a:lnTo>
                          <a:pt x="199" y="14"/>
                        </a:lnTo>
                        <a:lnTo>
                          <a:pt x="183" y="13"/>
                        </a:lnTo>
                        <a:lnTo>
                          <a:pt x="167" y="13"/>
                        </a:lnTo>
                        <a:lnTo>
                          <a:pt x="150" y="11"/>
                        </a:lnTo>
                        <a:lnTo>
                          <a:pt x="134" y="11"/>
                        </a:lnTo>
                        <a:lnTo>
                          <a:pt x="118" y="10"/>
                        </a:lnTo>
                        <a:lnTo>
                          <a:pt x="102" y="9"/>
                        </a:lnTo>
                        <a:lnTo>
                          <a:pt x="86" y="9"/>
                        </a:lnTo>
                        <a:lnTo>
                          <a:pt x="70" y="8"/>
                        </a:lnTo>
                        <a:lnTo>
                          <a:pt x="53" y="6"/>
                        </a:lnTo>
                        <a:lnTo>
                          <a:pt x="38" y="5"/>
                        </a:lnTo>
                        <a:lnTo>
                          <a:pt x="30" y="52"/>
                        </a:lnTo>
                        <a:lnTo>
                          <a:pt x="24" y="100"/>
                        </a:lnTo>
                        <a:lnTo>
                          <a:pt x="18" y="149"/>
                        </a:lnTo>
                        <a:lnTo>
                          <a:pt x="13" y="199"/>
                        </a:lnTo>
                        <a:lnTo>
                          <a:pt x="8" y="252"/>
                        </a:lnTo>
                        <a:lnTo>
                          <a:pt x="5" y="305"/>
                        </a:lnTo>
                        <a:lnTo>
                          <a:pt x="3" y="360"/>
                        </a:lnTo>
                        <a:lnTo>
                          <a:pt x="0" y="416"/>
                        </a:lnTo>
                        <a:lnTo>
                          <a:pt x="656" y="416"/>
                        </a:lnTo>
                        <a:lnTo>
                          <a:pt x="653" y="359"/>
                        </a:lnTo>
                        <a:lnTo>
                          <a:pt x="651" y="304"/>
                        </a:lnTo>
                        <a:lnTo>
                          <a:pt x="648" y="250"/>
                        </a:lnTo>
                        <a:lnTo>
                          <a:pt x="643" y="197"/>
                        </a:lnTo>
                        <a:lnTo>
                          <a:pt x="638" y="147"/>
                        </a:lnTo>
                        <a:lnTo>
                          <a:pt x="631" y="96"/>
                        </a:lnTo>
                        <a:lnTo>
                          <a:pt x="625" y="47"/>
                        </a:lnTo>
                        <a:lnTo>
                          <a:pt x="617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0" name="Freeform 19"/>
                  <p:cNvSpPr>
                    <a:spLocks/>
                  </p:cNvSpPr>
                  <p:nvPr/>
                </p:nvSpPr>
                <p:spPr bwMode="auto">
                  <a:xfrm>
                    <a:off x="2533" y="2186"/>
                    <a:ext cx="662" cy="149"/>
                  </a:xfrm>
                  <a:custGeom>
                    <a:avLst/>
                    <a:gdLst>
                      <a:gd name="T0" fmla="*/ 37 w 657"/>
                      <a:gd name="T1" fmla="*/ 1 h 414"/>
                      <a:gd name="T2" fmla="*/ 53 w 657"/>
                      <a:gd name="T3" fmla="*/ 1 h 414"/>
                      <a:gd name="T4" fmla="*/ 75 w 657"/>
                      <a:gd name="T5" fmla="*/ 1 h 414"/>
                      <a:gd name="T6" fmla="*/ 91 w 657"/>
                      <a:gd name="T7" fmla="*/ 1 h 414"/>
                      <a:gd name="T8" fmla="*/ 108 w 657"/>
                      <a:gd name="T9" fmla="*/ 1 h 414"/>
                      <a:gd name="T10" fmla="*/ 124 w 657"/>
                      <a:gd name="T11" fmla="*/ 1 h 414"/>
                      <a:gd name="T12" fmla="*/ 140 w 657"/>
                      <a:gd name="T13" fmla="*/ 1 h 414"/>
                      <a:gd name="T14" fmla="*/ 156 w 657"/>
                      <a:gd name="T15" fmla="*/ 1 h 414"/>
                      <a:gd name="T16" fmla="*/ 173 w 657"/>
                      <a:gd name="T17" fmla="*/ 1 h 414"/>
                      <a:gd name="T18" fmla="*/ 189 w 657"/>
                      <a:gd name="T19" fmla="*/ 1 h 414"/>
                      <a:gd name="T20" fmla="*/ 212 w 657"/>
                      <a:gd name="T21" fmla="*/ 1 h 414"/>
                      <a:gd name="T22" fmla="*/ 228 w 657"/>
                      <a:gd name="T23" fmla="*/ 1 h 414"/>
                      <a:gd name="T24" fmla="*/ 245 w 657"/>
                      <a:gd name="T25" fmla="*/ 1 h 414"/>
                      <a:gd name="T26" fmla="*/ 261 w 657"/>
                      <a:gd name="T27" fmla="*/ 1 h 414"/>
                      <a:gd name="T28" fmla="*/ 278 w 657"/>
                      <a:gd name="T29" fmla="*/ 1 h 414"/>
                      <a:gd name="T30" fmla="*/ 294 w 657"/>
                      <a:gd name="T31" fmla="*/ 1 h 414"/>
                      <a:gd name="T32" fmla="*/ 311 w 657"/>
                      <a:gd name="T33" fmla="*/ 1 h 414"/>
                      <a:gd name="T34" fmla="*/ 333 w 657"/>
                      <a:gd name="T35" fmla="*/ 1 h 414"/>
                      <a:gd name="T36" fmla="*/ 358 w 657"/>
                      <a:gd name="T37" fmla="*/ 1 h 414"/>
                      <a:gd name="T38" fmla="*/ 378 w 657"/>
                      <a:gd name="T39" fmla="*/ 1 h 414"/>
                      <a:gd name="T40" fmla="*/ 398 w 657"/>
                      <a:gd name="T41" fmla="*/ 1 h 414"/>
                      <a:gd name="T42" fmla="*/ 418 w 657"/>
                      <a:gd name="T43" fmla="*/ 1 h 414"/>
                      <a:gd name="T44" fmla="*/ 439 w 657"/>
                      <a:gd name="T45" fmla="*/ 1 h 414"/>
                      <a:gd name="T46" fmla="*/ 459 w 657"/>
                      <a:gd name="T47" fmla="*/ 1 h 414"/>
                      <a:gd name="T48" fmla="*/ 486 w 657"/>
                      <a:gd name="T49" fmla="*/ 1 h 414"/>
                      <a:gd name="T50" fmla="*/ 506 w 657"/>
                      <a:gd name="T51" fmla="*/ 1 h 414"/>
                      <a:gd name="T52" fmla="*/ 525 w 657"/>
                      <a:gd name="T53" fmla="*/ 1 h 414"/>
                      <a:gd name="T54" fmla="*/ 545 w 657"/>
                      <a:gd name="T55" fmla="*/ 1 h 414"/>
                      <a:gd name="T56" fmla="*/ 565 w 657"/>
                      <a:gd name="T57" fmla="*/ 1 h 414"/>
                      <a:gd name="T58" fmla="*/ 585 w 657"/>
                      <a:gd name="T59" fmla="*/ 1 h 414"/>
                      <a:gd name="T60" fmla="*/ 608 w 657"/>
                      <a:gd name="T61" fmla="*/ 1 h 414"/>
                      <a:gd name="T62" fmla="*/ 630 w 657"/>
                      <a:gd name="T63" fmla="*/ 1 h 414"/>
                      <a:gd name="T64" fmla="*/ 650 w 657"/>
                      <a:gd name="T65" fmla="*/ 1 h 414"/>
                      <a:gd name="T66" fmla="*/ 657 w 657"/>
                      <a:gd name="T67" fmla="*/ 1 h 414"/>
                      <a:gd name="T68" fmla="*/ 663 w 657"/>
                      <a:gd name="T69" fmla="*/ 1 h 414"/>
                      <a:gd name="T70" fmla="*/ 670 w 657"/>
                      <a:gd name="T71" fmla="*/ 1 h 414"/>
                      <a:gd name="T72" fmla="*/ 674 w 657"/>
                      <a:gd name="T73" fmla="*/ 0 h 414"/>
                      <a:gd name="T74" fmla="*/ 679 w 657"/>
                      <a:gd name="T75" fmla="*/ 0 h 414"/>
                      <a:gd name="T76" fmla="*/ 682 w 657"/>
                      <a:gd name="T77" fmla="*/ 0 h 414"/>
                      <a:gd name="T78" fmla="*/ 684 w 657"/>
                      <a:gd name="T79" fmla="*/ 0 h 414"/>
                      <a:gd name="T80" fmla="*/ 687 w 657"/>
                      <a:gd name="T81" fmla="*/ 0 h 414"/>
                      <a:gd name="T82" fmla="*/ 0 w 657"/>
                      <a:gd name="T83" fmla="*/ 0 h 414"/>
                      <a:gd name="T84" fmla="*/ 3 w 657"/>
                      <a:gd name="T85" fmla="*/ 0 h 414"/>
                      <a:gd name="T86" fmla="*/ 5 w 657"/>
                      <a:gd name="T87" fmla="*/ 0 h 414"/>
                      <a:gd name="T88" fmla="*/ 8 w 657"/>
                      <a:gd name="T89" fmla="*/ 0 h 414"/>
                      <a:gd name="T90" fmla="*/ 12 w 657"/>
                      <a:gd name="T91" fmla="*/ 0 h 414"/>
                      <a:gd name="T92" fmla="*/ 17 w 657"/>
                      <a:gd name="T93" fmla="*/ 0 h 414"/>
                      <a:gd name="T94" fmla="*/ 24 w 657"/>
                      <a:gd name="T95" fmla="*/ 1 h 414"/>
                      <a:gd name="T96" fmla="*/ 30 w 657"/>
                      <a:gd name="T97" fmla="*/ 1 h 414"/>
                      <a:gd name="T98" fmla="*/ 37 w 657"/>
                      <a:gd name="T99" fmla="*/ 1 h 414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w 657"/>
                      <a:gd name="T151" fmla="*/ 0 h 414"/>
                      <a:gd name="T152" fmla="*/ 657 w 657"/>
                      <a:gd name="T153" fmla="*/ 414 h 414"/>
                    </a:gdLst>
                    <a:ahLst/>
                    <a:cxnLst>
                      <a:cxn ang="T100">
                        <a:pos x="T0" y="T1"/>
                      </a:cxn>
                      <a:cxn ang="T101">
                        <a:pos x="T2" y="T3"/>
                      </a:cxn>
                      <a:cxn ang="T102">
                        <a:pos x="T4" y="T5"/>
                      </a:cxn>
                      <a:cxn ang="T103">
                        <a:pos x="T6" y="T7"/>
                      </a:cxn>
                      <a:cxn ang="T104">
                        <a:pos x="T8" y="T9"/>
                      </a:cxn>
                      <a:cxn ang="T105">
                        <a:pos x="T10" y="T11"/>
                      </a:cxn>
                      <a:cxn ang="T106">
                        <a:pos x="T12" y="T13"/>
                      </a:cxn>
                      <a:cxn ang="T107">
                        <a:pos x="T14" y="T15"/>
                      </a:cxn>
                      <a:cxn ang="T108">
                        <a:pos x="T16" y="T17"/>
                      </a:cxn>
                      <a:cxn ang="T109">
                        <a:pos x="T18" y="T19"/>
                      </a:cxn>
                      <a:cxn ang="T110">
                        <a:pos x="T20" y="T21"/>
                      </a:cxn>
                      <a:cxn ang="T111">
                        <a:pos x="T22" y="T23"/>
                      </a:cxn>
                      <a:cxn ang="T112">
                        <a:pos x="T24" y="T25"/>
                      </a:cxn>
                      <a:cxn ang="T113">
                        <a:pos x="T26" y="T27"/>
                      </a:cxn>
                      <a:cxn ang="T114">
                        <a:pos x="T28" y="T29"/>
                      </a:cxn>
                      <a:cxn ang="T115">
                        <a:pos x="T30" y="T31"/>
                      </a:cxn>
                      <a:cxn ang="T116">
                        <a:pos x="T32" y="T33"/>
                      </a:cxn>
                      <a:cxn ang="T117">
                        <a:pos x="T34" y="T35"/>
                      </a:cxn>
                      <a:cxn ang="T118">
                        <a:pos x="T36" y="T37"/>
                      </a:cxn>
                      <a:cxn ang="T119">
                        <a:pos x="T38" y="T39"/>
                      </a:cxn>
                      <a:cxn ang="T120">
                        <a:pos x="T40" y="T41"/>
                      </a:cxn>
                      <a:cxn ang="T121">
                        <a:pos x="T42" y="T43"/>
                      </a:cxn>
                      <a:cxn ang="T122">
                        <a:pos x="T44" y="T45"/>
                      </a:cxn>
                      <a:cxn ang="T123">
                        <a:pos x="T46" y="T47"/>
                      </a:cxn>
                      <a:cxn ang="T124">
                        <a:pos x="T48" y="T49"/>
                      </a:cxn>
                      <a:cxn ang="T125">
                        <a:pos x="T50" y="T51"/>
                      </a:cxn>
                      <a:cxn ang="T126">
                        <a:pos x="T52" y="T53"/>
                      </a:cxn>
                      <a:cxn ang="T127">
                        <a:pos x="T54" y="T55"/>
                      </a:cxn>
                      <a:cxn ang="T128">
                        <a:pos x="T56" y="T57"/>
                      </a:cxn>
                      <a:cxn ang="T129">
                        <a:pos x="T58" y="T59"/>
                      </a:cxn>
                      <a:cxn ang="T130">
                        <a:pos x="T60" y="T61"/>
                      </a:cxn>
                      <a:cxn ang="T131">
                        <a:pos x="T62" y="T63"/>
                      </a:cxn>
                      <a:cxn ang="T132">
                        <a:pos x="T64" y="T65"/>
                      </a:cxn>
                      <a:cxn ang="T133">
                        <a:pos x="T66" y="T67"/>
                      </a:cxn>
                      <a:cxn ang="T134">
                        <a:pos x="T68" y="T69"/>
                      </a:cxn>
                      <a:cxn ang="T135">
                        <a:pos x="T70" y="T71"/>
                      </a:cxn>
                      <a:cxn ang="T136">
                        <a:pos x="T72" y="T73"/>
                      </a:cxn>
                      <a:cxn ang="T137">
                        <a:pos x="T74" y="T75"/>
                      </a:cxn>
                      <a:cxn ang="T138">
                        <a:pos x="T76" y="T77"/>
                      </a:cxn>
                      <a:cxn ang="T139">
                        <a:pos x="T78" y="T79"/>
                      </a:cxn>
                      <a:cxn ang="T140">
                        <a:pos x="T80" y="T81"/>
                      </a:cxn>
                      <a:cxn ang="T141">
                        <a:pos x="T82" y="T83"/>
                      </a:cxn>
                      <a:cxn ang="T142">
                        <a:pos x="T84" y="T85"/>
                      </a:cxn>
                      <a:cxn ang="T143">
                        <a:pos x="T86" y="T87"/>
                      </a:cxn>
                      <a:cxn ang="T144">
                        <a:pos x="T88" y="T89"/>
                      </a:cxn>
                      <a:cxn ang="T145">
                        <a:pos x="T90" y="T91"/>
                      </a:cxn>
                      <a:cxn ang="T146">
                        <a:pos x="T92" y="T93"/>
                      </a:cxn>
                      <a:cxn ang="T147">
                        <a:pos x="T94" y="T95"/>
                      </a:cxn>
                      <a:cxn ang="T148">
                        <a:pos x="T96" y="T97"/>
                      </a:cxn>
                      <a:cxn ang="T149">
                        <a:pos x="T98" y="T99"/>
                      </a:cxn>
                    </a:cxnLst>
                    <a:rect l="T150" t="T151" r="T152" b="T153"/>
                    <a:pathLst>
                      <a:path w="657" h="414">
                        <a:moveTo>
                          <a:pt x="37" y="409"/>
                        </a:moveTo>
                        <a:lnTo>
                          <a:pt x="53" y="408"/>
                        </a:lnTo>
                        <a:lnTo>
                          <a:pt x="69" y="407"/>
                        </a:lnTo>
                        <a:lnTo>
                          <a:pt x="85" y="406"/>
                        </a:lnTo>
                        <a:lnTo>
                          <a:pt x="102" y="406"/>
                        </a:lnTo>
                        <a:lnTo>
                          <a:pt x="118" y="404"/>
                        </a:lnTo>
                        <a:lnTo>
                          <a:pt x="134" y="403"/>
                        </a:lnTo>
                        <a:lnTo>
                          <a:pt x="150" y="403"/>
                        </a:lnTo>
                        <a:lnTo>
                          <a:pt x="167" y="402"/>
                        </a:lnTo>
                        <a:lnTo>
                          <a:pt x="183" y="402"/>
                        </a:lnTo>
                        <a:lnTo>
                          <a:pt x="200" y="401"/>
                        </a:lnTo>
                        <a:lnTo>
                          <a:pt x="216" y="401"/>
                        </a:lnTo>
                        <a:lnTo>
                          <a:pt x="233" y="401"/>
                        </a:lnTo>
                        <a:lnTo>
                          <a:pt x="249" y="399"/>
                        </a:lnTo>
                        <a:lnTo>
                          <a:pt x="266" y="399"/>
                        </a:lnTo>
                        <a:lnTo>
                          <a:pt x="282" y="399"/>
                        </a:lnTo>
                        <a:lnTo>
                          <a:pt x="299" y="399"/>
                        </a:lnTo>
                        <a:lnTo>
                          <a:pt x="320" y="399"/>
                        </a:lnTo>
                        <a:lnTo>
                          <a:pt x="340" y="399"/>
                        </a:lnTo>
                        <a:lnTo>
                          <a:pt x="360" y="401"/>
                        </a:lnTo>
                        <a:lnTo>
                          <a:pt x="380" y="401"/>
                        </a:lnTo>
                        <a:lnTo>
                          <a:pt x="400" y="401"/>
                        </a:lnTo>
                        <a:lnTo>
                          <a:pt x="421" y="402"/>
                        </a:lnTo>
                        <a:lnTo>
                          <a:pt x="441" y="403"/>
                        </a:lnTo>
                        <a:lnTo>
                          <a:pt x="462" y="403"/>
                        </a:lnTo>
                        <a:lnTo>
                          <a:pt x="482" y="404"/>
                        </a:lnTo>
                        <a:lnTo>
                          <a:pt x="501" y="406"/>
                        </a:lnTo>
                        <a:lnTo>
                          <a:pt x="521" y="407"/>
                        </a:lnTo>
                        <a:lnTo>
                          <a:pt x="541" y="408"/>
                        </a:lnTo>
                        <a:lnTo>
                          <a:pt x="561" y="409"/>
                        </a:lnTo>
                        <a:lnTo>
                          <a:pt x="581" y="411"/>
                        </a:lnTo>
                        <a:lnTo>
                          <a:pt x="600" y="413"/>
                        </a:lnTo>
                        <a:lnTo>
                          <a:pt x="620" y="414"/>
                        </a:lnTo>
                        <a:lnTo>
                          <a:pt x="627" y="367"/>
                        </a:lnTo>
                        <a:lnTo>
                          <a:pt x="633" y="318"/>
                        </a:lnTo>
                        <a:lnTo>
                          <a:pt x="640" y="269"/>
                        </a:lnTo>
                        <a:lnTo>
                          <a:pt x="644" y="217"/>
                        </a:lnTo>
                        <a:lnTo>
                          <a:pt x="649" y="165"/>
                        </a:lnTo>
                        <a:lnTo>
                          <a:pt x="652" y="111"/>
                        </a:lnTo>
                        <a:lnTo>
                          <a:pt x="654" y="56"/>
                        </a:lnTo>
                        <a:lnTo>
                          <a:pt x="657" y="0"/>
                        </a:lnTo>
                        <a:lnTo>
                          <a:pt x="0" y="0"/>
                        </a:lnTo>
                        <a:lnTo>
                          <a:pt x="3" y="55"/>
                        </a:lnTo>
                        <a:lnTo>
                          <a:pt x="5" y="111"/>
                        </a:lnTo>
                        <a:lnTo>
                          <a:pt x="8" y="163"/>
                        </a:lnTo>
                        <a:lnTo>
                          <a:pt x="12" y="215"/>
                        </a:lnTo>
                        <a:lnTo>
                          <a:pt x="17" y="265"/>
                        </a:lnTo>
                        <a:lnTo>
                          <a:pt x="24" y="315"/>
                        </a:lnTo>
                        <a:lnTo>
                          <a:pt x="30" y="363"/>
                        </a:lnTo>
                        <a:lnTo>
                          <a:pt x="37" y="409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1" name="Freeform 20"/>
                  <p:cNvSpPr>
                    <a:spLocks/>
                  </p:cNvSpPr>
                  <p:nvPr/>
                </p:nvSpPr>
                <p:spPr bwMode="auto">
                  <a:xfrm>
                    <a:off x="2598" y="2380"/>
                    <a:ext cx="532" cy="164"/>
                  </a:xfrm>
                  <a:custGeom>
                    <a:avLst/>
                    <a:gdLst>
                      <a:gd name="T0" fmla="*/ 226 w 529"/>
                      <a:gd name="T1" fmla="*/ 0 h 456"/>
                      <a:gd name="T2" fmla="*/ 197 w 529"/>
                      <a:gd name="T3" fmla="*/ 0 h 456"/>
                      <a:gd name="T4" fmla="*/ 167 w 529"/>
                      <a:gd name="T5" fmla="*/ 0 h 456"/>
                      <a:gd name="T6" fmla="*/ 137 w 529"/>
                      <a:gd name="T7" fmla="*/ 0 h 456"/>
                      <a:gd name="T8" fmla="*/ 108 w 529"/>
                      <a:gd name="T9" fmla="*/ 0 h 456"/>
                      <a:gd name="T10" fmla="*/ 73 w 529"/>
                      <a:gd name="T11" fmla="*/ 0 h 456"/>
                      <a:gd name="T12" fmla="*/ 43 w 529"/>
                      <a:gd name="T13" fmla="*/ 0 h 456"/>
                      <a:gd name="T14" fmla="*/ 15 w 529"/>
                      <a:gd name="T15" fmla="*/ 0 h 456"/>
                      <a:gd name="T16" fmla="*/ 17 w 529"/>
                      <a:gd name="T17" fmla="*/ 0 h 456"/>
                      <a:gd name="T18" fmla="*/ 55 w 529"/>
                      <a:gd name="T19" fmla="*/ 0 h 456"/>
                      <a:gd name="T20" fmla="*/ 105 w 529"/>
                      <a:gd name="T21" fmla="*/ 1 h 456"/>
                      <a:gd name="T22" fmla="*/ 153 w 529"/>
                      <a:gd name="T23" fmla="*/ 1 h 456"/>
                      <a:gd name="T24" fmla="*/ 189 w 529"/>
                      <a:gd name="T25" fmla="*/ 1 h 456"/>
                      <a:gd name="T26" fmla="*/ 212 w 529"/>
                      <a:gd name="T27" fmla="*/ 1 h 456"/>
                      <a:gd name="T28" fmla="*/ 235 w 529"/>
                      <a:gd name="T29" fmla="*/ 1 h 456"/>
                      <a:gd name="T30" fmla="*/ 259 w 529"/>
                      <a:gd name="T31" fmla="*/ 1 h 456"/>
                      <a:gd name="T32" fmla="*/ 289 w 529"/>
                      <a:gd name="T33" fmla="*/ 1 h 456"/>
                      <a:gd name="T34" fmla="*/ 312 w 529"/>
                      <a:gd name="T35" fmla="*/ 1 h 456"/>
                      <a:gd name="T36" fmla="*/ 335 w 529"/>
                      <a:gd name="T37" fmla="*/ 1 h 456"/>
                      <a:gd name="T38" fmla="*/ 358 w 529"/>
                      <a:gd name="T39" fmla="*/ 1 h 456"/>
                      <a:gd name="T40" fmla="*/ 393 w 529"/>
                      <a:gd name="T41" fmla="*/ 1 h 456"/>
                      <a:gd name="T42" fmla="*/ 441 w 529"/>
                      <a:gd name="T43" fmla="*/ 1 h 456"/>
                      <a:gd name="T44" fmla="*/ 491 w 529"/>
                      <a:gd name="T45" fmla="*/ 0 h 456"/>
                      <a:gd name="T46" fmla="*/ 530 w 529"/>
                      <a:gd name="T47" fmla="*/ 0 h 456"/>
                      <a:gd name="T48" fmla="*/ 529 w 529"/>
                      <a:gd name="T49" fmla="*/ 0 h 456"/>
                      <a:gd name="T50" fmla="*/ 493 w 529"/>
                      <a:gd name="T51" fmla="*/ 0 h 456"/>
                      <a:gd name="T52" fmla="*/ 454 w 529"/>
                      <a:gd name="T53" fmla="*/ 0 h 456"/>
                      <a:gd name="T54" fmla="*/ 414 w 529"/>
                      <a:gd name="T55" fmla="*/ 0 h 456"/>
                      <a:gd name="T56" fmla="*/ 378 w 529"/>
                      <a:gd name="T57" fmla="*/ 0 h 456"/>
                      <a:gd name="T58" fmla="*/ 340 w 529"/>
                      <a:gd name="T59" fmla="*/ 0 h 456"/>
                      <a:gd name="T60" fmla="*/ 303 w 529"/>
                      <a:gd name="T61" fmla="*/ 0 h 456"/>
                      <a:gd name="T62" fmla="*/ 259 w 529"/>
                      <a:gd name="T63" fmla="*/ 0 h 45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529"/>
                      <a:gd name="T97" fmla="*/ 0 h 456"/>
                      <a:gd name="T98" fmla="*/ 529 w 529"/>
                      <a:gd name="T99" fmla="*/ 456 h 456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529" h="456">
                        <a:moveTo>
                          <a:pt x="235" y="0"/>
                        </a:moveTo>
                        <a:lnTo>
                          <a:pt x="220" y="0"/>
                        </a:lnTo>
                        <a:lnTo>
                          <a:pt x="205" y="0"/>
                        </a:lnTo>
                        <a:lnTo>
                          <a:pt x="191" y="0"/>
                        </a:lnTo>
                        <a:lnTo>
                          <a:pt x="175" y="0"/>
                        </a:lnTo>
                        <a:lnTo>
                          <a:pt x="161" y="1"/>
                        </a:lnTo>
                        <a:lnTo>
                          <a:pt x="146" y="1"/>
                        </a:lnTo>
                        <a:lnTo>
                          <a:pt x="131" y="1"/>
                        </a:lnTo>
                        <a:lnTo>
                          <a:pt x="117" y="1"/>
                        </a:lnTo>
                        <a:lnTo>
                          <a:pt x="102" y="3"/>
                        </a:lnTo>
                        <a:lnTo>
                          <a:pt x="87" y="3"/>
                        </a:lnTo>
                        <a:lnTo>
                          <a:pt x="73" y="4"/>
                        </a:lnTo>
                        <a:lnTo>
                          <a:pt x="59" y="4"/>
                        </a:lnTo>
                        <a:lnTo>
                          <a:pt x="43" y="5"/>
                        </a:lnTo>
                        <a:lnTo>
                          <a:pt x="29" y="6"/>
                        </a:lnTo>
                        <a:lnTo>
                          <a:pt x="15" y="6"/>
                        </a:lnTo>
                        <a:lnTo>
                          <a:pt x="0" y="7"/>
                        </a:lnTo>
                        <a:lnTo>
                          <a:pt x="17" y="76"/>
                        </a:lnTo>
                        <a:lnTo>
                          <a:pt x="35" y="140"/>
                        </a:lnTo>
                        <a:lnTo>
                          <a:pt x="55" y="198"/>
                        </a:lnTo>
                        <a:lnTo>
                          <a:pt x="77" y="251"/>
                        </a:lnTo>
                        <a:lnTo>
                          <a:pt x="99" y="299"/>
                        </a:lnTo>
                        <a:lnTo>
                          <a:pt x="122" y="341"/>
                        </a:lnTo>
                        <a:lnTo>
                          <a:pt x="147" y="376"/>
                        </a:lnTo>
                        <a:lnTo>
                          <a:pt x="171" y="406"/>
                        </a:lnTo>
                        <a:lnTo>
                          <a:pt x="183" y="418"/>
                        </a:lnTo>
                        <a:lnTo>
                          <a:pt x="194" y="428"/>
                        </a:lnTo>
                        <a:lnTo>
                          <a:pt x="206" y="436"/>
                        </a:lnTo>
                        <a:lnTo>
                          <a:pt x="218" y="444"/>
                        </a:lnTo>
                        <a:lnTo>
                          <a:pt x="229" y="449"/>
                        </a:lnTo>
                        <a:lnTo>
                          <a:pt x="241" y="452"/>
                        </a:lnTo>
                        <a:lnTo>
                          <a:pt x="253" y="455"/>
                        </a:lnTo>
                        <a:lnTo>
                          <a:pt x="266" y="456"/>
                        </a:lnTo>
                        <a:lnTo>
                          <a:pt x="277" y="455"/>
                        </a:lnTo>
                        <a:lnTo>
                          <a:pt x="288" y="454"/>
                        </a:lnTo>
                        <a:lnTo>
                          <a:pt x="300" y="450"/>
                        </a:lnTo>
                        <a:lnTo>
                          <a:pt x="311" y="444"/>
                        </a:lnTo>
                        <a:lnTo>
                          <a:pt x="323" y="438"/>
                        </a:lnTo>
                        <a:lnTo>
                          <a:pt x="334" y="429"/>
                        </a:lnTo>
                        <a:lnTo>
                          <a:pt x="346" y="419"/>
                        </a:lnTo>
                        <a:lnTo>
                          <a:pt x="357" y="408"/>
                        </a:lnTo>
                        <a:lnTo>
                          <a:pt x="381" y="380"/>
                        </a:lnTo>
                        <a:lnTo>
                          <a:pt x="405" y="344"/>
                        </a:lnTo>
                        <a:lnTo>
                          <a:pt x="429" y="304"/>
                        </a:lnTo>
                        <a:lnTo>
                          <a:pt x="452" y="256"/>
                        </a:lnTo>
                        <a:lnTo>
                          <a:pt x="473" y="203"/>
                        </a:lnTo>
                        <a:lnTo>
                          <a:pt x="494" y="145"/>
                        </a:lnTo>
                        <a:lnTo>
                          <a:pt x="512" y="81"/>
                        </a:lnTo>
                        <a:lnTo>
                          <a:pt x="529" y="12"/>
                        </a:lnTo>
                        <a:lnTo>
                          <a:pt x="511" y="11"/>
                        </a:lnTo>
                        <a:lnTo>
                          <a:pt x="494" y="10"/>
                        </a:lnTo>
                        <a:lnTo>
                          <a:pt x="475" y="7"/>
                        </a:lnTo>
                        <a:lnTo>
                          <a:pt x="457" y="6"/>
                        </a:lnTo>
                        <a:lnTo>
                          <a:pt x="438" y="6"/>
                        </a:lnTo>
                        <a:lnTo>
                          <a:pt x="421" y="5"/>
                        </a:lnTo>
                        <a:lnTo>
                          <a:pt x="402" y="4"/>
                        </a:lnTo>
                        <a:lnTo>
                          <a:pt x="383" y="3"/>
                        </a:lnTo>
                        <a:lnTo>
                          <a:pt x="366" y="3"/>
                        </a:lnTo>
                        <a:lnTo>
                          <a:pt x="347" y="1"/>
                        </a:lnTo>
                        <a:lnTo>
                          <a:pt x="328" y="1"/>
                        </a:lnTo>
                        <a:lnTo>
                          <a:pt x="310" y="1"/>
                        </a:lnTo>
                        <a:lnTo>
                          <a:pt x="291" y="0"/>
                        </a:lnTo>
                        <a:lnTo>
                          <a:pt x="272" y="0"/>
                        </a:lnTo>
                        <a:lnTo>
                          <a:pt x="253" y="0"/>
                        </a:lnTo>
                        <a:lnTo>
                          <a:pt x="235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2" name="Freeform 21"/>
                  <p:cNvSpPr>
                    <a:spLocks/>
                  </p:cNvSpPr>
                  <p:nvPr/>
                </p:nvSpPr>
                <p:spPr bwMode="auto">
                  <a:xfrm>
                    <a:off x="3215" y="1956"/>
                    <a:ext cx="451" cy="180"/>
                  </a:xfrm>
                  <a:custGeom>
                    <a:avLst/>
                    <a:gdLst>
                      <a:gd name="T0" fmla="*/ 19 w 510"/>
                      <a:gd name="T1" fmla="*/ 1 h 497"/>
                      <a:gd name="T2" fmla="*/ 244 w 510"/>
                      <a:gd name="T3" fmla="*/ 1 h 497"/>
                      <a:gd name="T4" fmla="*/ 241 w 510"/>
                      <a:gd name="T5" fmla="*/ 1 h 497"/>
                      <a:gd name="T6" fmla="*/ 236 w 510"/>
                      <a:gd name="T7" fmla="*/ 1 h 497"/>
                      <a:gd name="T8" fmla="*/ 230 w 510"/>
                      <a:gd name="T9" fmla="*/ 1 h 497"/>
                      <a:gd name="T10" fmla="*/ 221 w 510"/>
                      <a:gd name="T11" fmla="*/ 0 h 497"/>
                      <a:gd name="T12" fmla="*/ 211 w 510"/>
                      <a:gd name="T13" fmla="*/ 0 h 497"/>
                      <a:gd name="T14" fmla="*/ 200 w 510"/>
                      <a:gd name="T15" fmla="*/ 0 h 497"/>
                      <a:gd name="T16" fmla="*/ 186 w 510"/>
                      <a:gd name="T17" fmla="*/ 0 h 497"/>
                      <a:gd name="T18" fmla="*/ 171 w 510"/>
                      <a:gd name="T19" fmla="*/ 0 h 497"/>
                      <a:gd name="T20" fmla="*/ 161 w 510"/>
                      <a:gd name="T21" fmla="*/ 0 h 497"/>
                      <a:gd name="T22" fmla="*/ 151 w 510"/>
                      <a:gd name="T23" fmla="*/ 0 h 497"/>
                      <a:gd name="T24" fmla="*/ 141 w 510"/>
                      <a:gd name="T25" fmla="*/ 0 h 497"/>
                      <a:gd name="T26" fmla="*/ 130 w 510"/>
                      <a:gd name="T27" fmla="*/ 0 h 497"/>
                      <a:gd name="T28" fmla="*/ 118 w 510"/>
                      <a:gd name="T29" fmla="*/ 0 h 497"/>
                      <a:gd name="T30" fmla="*/ 109 w 510"/>
                      <a:gd name="T31" fmla="*/ 0 h 497"/>
                      <a:gd name="T32" fmla="*/ 98 w 510"/>
                      <a:gd name="T33" fmla="*/ 0 h 497"/>
                      <a:gd name="T34" fmla="*/ 87 w 510"/>
                      <a:gd name="T35" fmla="*/ 0 h 497"/>
                      <a:gd name="T36" fmla="*/ 77 w 510"/>
                      <a:gd name="T37" fmla="*/ 0 h 497"/>
                      <a:gd name="T38" fmla="*/ 66 w 510"/>
                      <a:gd name="T39" fmla="*/ 0 h 497"/>
                      <a:gd name="T40" fmla="*/ 56 w 510"/>
                      <a:gd name="T41" fmla="*/ 0 h 497"/>
                      <a:gd name="T42" fmla="*/ 44 w 510"/>
                      <a:gd name="T43" fmla="*/ 0 h 497"/>
                      <a:gd name="T44" fmla="*/ 34 w 510"/>
                      <a:gd name="T45" fmla="*/ 0 h 497"/>
                      <a:gd name="T46" fmla="*/ 23 w 510"/>
                      <a:gd name="T47" fmla="*/ 0 h 497"/>
                      <a:gd name="T48" fmla="*/ 11 w 510"/>
                      <a:gd name="T49" fmla="*/ 0 h 497"/>
                      <a:gd name="T50" fmla="*/ 0 w 510"/>
                      <a:gd name="T51" fmla="*/ 0 h 497"/>
                      <a:gd name="T52" fmla="*/ 4 w 510"/>
                      <a:gd name="T53" fmla="*/ 0 h 497"/>
                      <a:gd name="T54" fmla="*/ 7 w 510"/>
                      <a:gd name="T55" fmla="*/ 0 h 497"/>
                      <a:gd name="T56" fmla="*/ 10 w 510"/>
                      <a:gd name="T57" fmla="*/ 0 h 497"/>
                      <a:gd name="T58" fmla="*/ 13 w 510"/>
                      <a:gd name="T59" fmla="*/ 1 h 497"/>
                      <a:gd name="T60" fmla="*/ 15 w 510"/>
                      <a:gd name="T61" fmla="*/ 1 h 497"/>
                      <a:gd name="T62" fmla="*/ 17 w 510"/>
                      <a:gd name="T63" fmla="*/ 1 h 497"/>
                      <a:gd name="T64" fmla="*/ 18 w 510"/>
                      <a:gd name="T65" fmla="*/ 1 h 497"/>
                      <a:gd name="T66" fmla="*/ 19 w 510"/>
                      <a:gd name="T67" fmla="*/ 1 h 497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510"/>
                      <a:gd name="T103" fmla="*/ 0 h 497"/>
                      <a:gd name="T104" fmla="*/ 510 w 510"/>
                      <a:gd name="T105" fmla="*/ 497 h 497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510" h="497">
                        <a:moveTo>
                          <a:pt x="39" y="497"/>
                        </a:moveTo>
                        <a:lnTo>
                          <a:pt x="510" y="497"/>
                        </a:lnTo>
                        <a:lnTo>
                          <a:pt x="504" y="429"/>
                        </a:lnTo>
                        <a:lnTo>
                          <a:pt x="494" y="362"/>
                        </a:lnTo>
                        <a:lnTo>
                          <a:pt x="480" y="298"/>
                        </a:lnTo>
                        <a:lnTo>
                          <a:pt x="462" y="234"/>
                        </a:lnTo>
                        <a:lnTo>
                          <a:pt x="441" y="172"/>
                        </a:lnTo>
                        <a:lnTo>
                          <a:pt x="417" y="113"/>
                        </a:lnTo>
                        <a:lnTo>
                          <a:pt x="388" y="55"/>
                        </a:lnTo>
                        <a:lnTo>
                          <a:pt x="357" y="0"/>
                        </a:lnTo>
                        <a:lnTo>
                          <a:pt x="336" y="5"/>
                        </a:lnTo>
                        <a:lnTo>
                          <a:pt x="314" y="11"/>
                        </a:lnTo>
                        <a:lnTo>
                          <a:pt x="294" y="16"/>
                        </a:lnTo>
                        <a:lnTo>
                          <a:pt x="272" y="21"/>
                        </a:lnTo>
                        <a:lnTo>
                          <a:pt x="250" y="26"/>
                        </a:lnTo>
                        <a:lnTo>
                          <a:pt x="227" y="31"/>
                        </a:lnTo>
                        <a:lnTo>
                          <a:pt x="205" y="34"/>
                        </a:lnTo>
                        <a:lnTo>
                          <a:pt x="183" y="39"/>
                        </a:lnTo>
                        <a:lnTo>
                          <a:pt x="161" y="43"/>
                        </a:lnTo>
                        <a:lnTo>
                          <a:pt x="138" y="47"/>
                        </a:lnTo>
                        <a:lnTo>
                          <a:pt x="115" y="50"/>
                        </a:lnTo>
                        <a:lnTo>
                          <a:pt x="93" y="54"/>
                        </a:lnTo>
                        <a:lnTo>
                          <a:pt x="70" y="58"/>
                        </a:lnTo>
                        <a:lnTo>
                          <a:pt x="47" y="62"/>
                        </a:lnTo>
                        <a:lnTo>
                          <a:pt x="23" y="65"/>
                        </a:lnTo>
                        <a:lnTo>
                          <a:pt x="0" y="68"/>
                        </a:lnTo>
                        <a:lnTo>
                          <a:pt x="7" y="119"/>
                        </a:lnTo>
                        <a:lnTo>
                          <a:pt x="15" y="172"/>
                        </a:lnTo>
                        <a:lnTo>
                          <a:pt x="22" y="225"/>
                        </a:lnTo>
                        <a:lnTo>
                          <a:pt x="27" y="278"/>
                        </a:lnTo>
                        <a:lnTo>
                          <a:pt x="32" y="333"/>
                        </a:lnTo>
                        <a:lnTo>
                          <a:pt x="35" y="387"/>
                        </a:lnTo>
                        <a:lnTo>
                          <a:pt x="37" y="441"/>
                        </a:lnTo>
                        <a:lnTo>
                          <a:pt x="39" y="497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3" name="Freeform 22"/>
                  <p:cNvSpPr>
                    <a:spLocks/>
                  </p:cNvSpPr>
                  <p:nvPr/>
                </p:nvSpPr>
                <p:spPr bwMode="auto">
                  <a:xfrm>
                    <a:off x="3076" y="1800"/>
                    <a:ext cx="378" cy="131"/>
                  </a:xfrm>
                  <a:custGeom>
                    <a:avLst/>
                    <a:gdLst>
                      <a:gd name="T0" fmla="*/ 200 w 429"/>
                      <a:gd name="T1" fmla="*/ 1 h 364"/>
                      <a:gd name="T2" fmla="*/ 191 w 429"/>
                      <a:gd name="T3" fmla="*/ 1 h 364"/>
                      <a:gd name="T4" fmla="*/ 180 w 429"/>
                      <a:gd name="T5" fmla="*/ 0 h 364"/>
                      <a:gd name="T6" fmla="*/ 170 w 429"/>
                      <a:gd name="T7" fmla="*/ 0 h 364"/>
                      <a:gd name="T8" fmla="*/ 159 w 429"/>
                      <a:gd name="T9" fmla="*/ 0 h 364"/>
                      <a:gd name="T10" fmla="*/ 147 w 429"/>
                      <a:gd name="T11" fmla="*/ 0 h 364"/>
                      <a:gd name="T12" fmla="*/ 134 w 429"/>
                      <a:gd name="T13" fmla="*/ 0 h 364"/>
                      <a:gd name="T14" fmla="*/ 122 w 429"/>
                      <a:gd name="T15" fmla="*/ 0 h 364"/>
                      <a:gd name="T16" fmla="*/ 108 w 429"/>
                      <a:gd name="T17" fmla="*/ 0 h 364"/>
                      <a:gd name="T18" fmla="*/ 96 w 429"/>
                      <a:gd name="T19" fmla="*/ 0 h 364"/>
                      <a:gd name="T20" fmla="*/ 83 w 429"/>
                      <a:gd name="T21" fmla="*/ 0 h 364"/>
                      <a:gd name="T22" fmla="*/ 69 w 429"/>
                      <a:gd name="T23" fmla="*/ 0 h 364"/>
                      <a:gd name="T24" fmla="*/ 56 w 429"/>
                      <a:gd name="T25" fmla="*/ 0 h 364"/>
                      <a:gd name="T26" fmla="*/ 42 w 429"/>
                      <a:gd name="T27" fmla="*/ 0 h 364"/>
                      <a:gd name="T28" fmla="*/ 29 w 429"/>
                      <a:gd name="T29" fmla="*/ 0 h 364"/>
                      <a:gd name="T30" fmla="*/ 14 w 429"/>
                      <a:gd name="T31" fmla="*/ 0 h 364"/>
                      <a:gd name="T32" fmla="*/ 0 w 429"/>
                      <a:gd name="T33" fmla="*/ 0 h 364"/>
                      <a:gd name="T34" fmla="*/ 9 w 429"/>
                      <a:gd name="T35" fmla="*/ 0 h 364"/>
                      <a:gd name="T36" fmla="*/ 17 w 429"/>
                      <a:gd name="T37" fmla="*/ 0 h 364"/>
                      <a:gd name="T38" fmla="*/ 26 w 429"/>
                      <a:gd name="T39" fmla="*/ 0 h 364"/>
                      <a:gd name="T40" fmla="*/ 33 w 429"/>
                      <a:gd name="T41" fmla="*/ 0 h 364"/>
                      <a:gd name="T42" fmla="*/ 42 w 429"/>
                      <a:gd name="T43" fmla="*/ 0 h 364"/>
                      <a:gd name="T44" fmla="*/ 49 w 429"/>
                      <a:gd name="T45" fmla="*/ 0 h 364"/>
                      <a:gd name="T46" fmla="*/ 56 w 429"/>
                      <a:gd name="T47" fmla="*/ 1 h 364"/>
                      <a:gd name="T48" fmla="*/ 61 w 429"/>
                      <a:gd name="T49" fmla="*/ 1 h 364"/>
                      <a:gd name="T50" fmla="*/ 70 w 429"/>
                      <a:gd name="T51" fmla="*/ 1 h 364"/>
                      <a:gd name="T52" fmla="*/ 79 w 429"/>
                      <a:gd name="T53" fmla="*/ 1 h 364"/>
                      <a:gd name="T54" fmla="*/ 89 w 429"/>
                      <a:gd name="T55" fmla="*/ 1 h 364"/>
                      <a:gd name="T56" fmla="*/ 97 w 429"/>
                      <a:gd name="T57" fmla="*/ 1 h 364"/>
                      <a:gd name="T58" fmla="*/ 107 w 429"/>
                      <a:gd name="T59" fmla="*/ 1 h 364"/>
                      <a:gd name="T60" fmla="*/ 115 w 429"/>
                      <a:gd name="T61" fmla="*/ 1 h 364"/>
                      <a:gd name="T62" fmla="*/ 123 w 429"/>
                      <a:gd name="T63" fmla="*/ 1 h 364"/>
                      <a:gd name="T64" fmla="*/ 133 w 429"/>
                      <a:gd name="T65" fmla="*/ 1 h 364"/>
                      <a:gd name="T66" fmla="*/ 141 w 429"/>
                      <a:gd name="T67" fmla="*/ 1 h 364"/>
                      <a:gd name="T68" fmla="*/ 151 w 429"/>
                      <a:gd name="T69" fmla="*/ 1 h 364"/>
                      <a:gd name="T70" fmla="*/ 159 w 429"/>
                      <a:gd name="T71" fmla="*/ 1 h 364"/>
                      <a:gd name="T72" fmla="*/ 167 w 429"/>
                      <a:gd name="T73" fmla="*/ 1 h 364"/>
                      <a:gd name="T74" fmla="*/ 175 w 429"/>
                      <a:gd name="T75" fmla="*/ 1 h 364"/>
                      <a:gd name="T76" fmla="*/ 185 w 429"/>
                      <a:gd name="T77" fmla="*/ 1 h 364"/>
                      <a:gd name="T78" fmla="*/ 193 w 429"/>
                      <a:gd name="T79" fmla="*/ 1 h 364"/>
                      <a:gd name="T80" fmla="*/ 200 w 429"/>
                      <a:gd name="T81" fmla="*/ 1 h 364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429"/>
                      <a:gd name="T124" fmla="*/ 0 h 364"/>
                      <a:gd name="T125" fmla="*/ 429 w 429"/>
                      <a:gd name="T126" fmla="*/ 364 h 364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429" h="364">
                        <a:moveTo>
                          <a:pt x="429" y="312"/>
                        </a:moveTo>
                        <a:lnTo>
                          <a:pt x="409" y="286"/>
                        </a:lnTo>
                        <a:lnTo>
                          <a:pt x="385" y="262"/>
                        </a:lnTo>
                        <a:lnTo>
                          <a:pt x="362" y="237"/>
                        </a:lnTo>
                        <a:lnTo>
                          <a:pt x="338" y="214"/>
                        </a:lnTo>
                        <a:lnTo>
                          <a:pt x="313" y="190"/>
                        </a:lnTo>
                        <a:lnTo>
                          <a:pt x="287" y="168"/>
                        </a:lnTo>
                        <a:lnTo>
                          <a:pt x="261" y="146"/>
                        </a:lnTo>
                        <a:lnTo>
                          <a:pt x="233" y="125"/>
                        </a:lnTo>
                        <a:lnTo>
                          <a:pt x="206" y="106"/>
                        </a:lnTo>
                        <a:lnTo>
                          <a:pt x="177" y="86"/>
                        </a:lnTo>
                        <a:lnTo>
                          <a:pt x="149" y="69"/>
                        </a:lnTo>
                        <a:lnTo>
                          <a:pt x="120" y="52"/>
                        </a:lnTo>
                        <a:lnTo>
                          <a:pt x="90" y="37"/>
                        </a:lnTo>
                        <a:lnTo>
                          <a:pt x="61" y="23"/>
                        </a:lnTo>
                        <a:lnTo>
                          <a:pt x="30" y="11"/>
                        </a:lnTo>
                        <a:lnTo>
                          <a:pt x="0" y="0"/>
                        </a:lnTo>
                        <a:lnTo>
                          <a:pt x="19" y="37"/>
                        </a:lnTo>
                        <a:lnTo>
                          <a:pt x="36" y="77"/>
                        </a:lnTo>
                        <a:lnTo>
                          <a:pt x="55" y="122"/>
                        </a:lnTo>
                        <a:lnTo>
                          <a:pt x="73" y="168"/>
                        </a:lnTo>
                        <a:lnTo>
                          <a:pt x="89" y="216"/>
                        </a:lnTo>
                        <a:lnTo>
                          <a:pt x="105" y="265"/>
                        </a:lnTo>
                        <a:lnTo>
                          <a:pt x="119" y="315"/>
                        </a:lnTo>
                        <a:lnTo>
                          <a:pt x="131" y="364"/>
                        </a:lnTo>
                        <a:lnTo>
                          <a:pt x="151" y="361"/>
                        </a:lnTo>
                        <a:lnTo>
                          <a:pt x="170" y="359"/>
                        </a:lnTo>
                        <a:lnTo>
                          <a:pt x="189" y="356"/>
                        </a:lnTo>
                        <a:lnTo>
                          <a:pt x="208" y="354"/>
                        </a:lnTo>
                        <a:lnTo>
                          <a:pt x="228" y="350"/>
                        </a:lnTo>
                        <a:lnTo>
                          <a:pt x="247" y="348"/>
                        </a:lnTo>
                        <a:lnTo>
                          <a:pt x="265" y="345"/>
                        </a:lnTo>
                        <a:lnTo>
                          <a:pt x="284" y="342"/>
                        </a:lnTo>
                        <a:lnTo>
                          <a:pt x="303" y="338"/>
                        </a:lnTo>
                        <a:lnTo>
                          <a:pt x="322" y="335"/>
                        </a:lnTo>
                        <a:lnTo>
                          <a:pt x="339" y="332"/>
                        </a:lnTo>
                        <a:lnTo>
                          <a:pt x="358" y="328"/>
                        </a:lnTo>
                        <a:lnTo>
                          <a:pt x="375" y="324"/>
                        </a:lnTo>
                        <a:lnTo>
                          <a:pt x="394" y="321"/>
                        </a:lnTo>
                        <a:lnTo>
                          <a:pt x="412" y="316"/>
                        </a:lnTo>
                        <a:lnTo>
                          <a:pt x="429" y="312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4" name="Freeform 23"/>
                  <p:cNvSpPr>
                    <a:spLocks/>
                  </p:cNvSpPr>
                  <p:nvPr/>
                </p:nvSpPr>
                <p:spPr bwMode="auto">
                  <a:xfrm>
                    <a:off x="3069" y="2389"/>
                    <a:ext cx="388" cy="135"/>
                  </a:xfrm>
                  <a:custGeom>
                    <a:avLst/>
                    <a:gdLst>
                      <a:gd name="T0" fmla="*/ 0 w 441"/>
                      <a:gd name="T1" fmla="*/ 1 h 376"/>
                      <a:gd name="T2" fmla="*/ 14 w 441"/>
                      <a:gd name="T3" fmla="*/ 1 h 376"/>
                      <a:gd name="T4" fmla="*/ 29 w 441"/>
                      <a:gd name="T5" fmla="*/ 1 h 376"/>
                      <a:gd name="T6" fmla="*/ 42 w 441"/>
                      <a:gd name="T7" fmla="*/ 1 h 376"/>
                      <a:gd name="T8" fmla="*/ 56 w 441"/>
                      <a:gd name="T9" fmla="*/ 1 h 376"/>
                      <a:gd name="T10" fmla="*/ 71 w 441"/>
                      <a:gd name="T11" fmla="*/ 1 h 376"/>
                      <a:gd name="T12" fmla="*/ 84 w 441"/>
                      <a:gd name="T13" fmla="*/ 1 h 376"/>
                      <a:gd name="T14" fmla="*/ 99 w 441"/>
                      <a:gd name="T15" fmla="*/ 0 h 376"/>
                      <a:gd name="T16" fmla="*/ 111 w 441"/>
                      <a:gd name="T17" fmla="*/ 0 h 376"/>
                      <a:gd name="T18" fmla="*/ 125 w 441"/>
                      <a:gd name="T19" fmla="*/ 0 h 376"/>
                      <a:gd name="T20" fmla="*/ 137 w 441"/>
                      <a:gd name="T21" fmla="*/ 0 h 376"/>
                      <a:gd name="T22" fmla="*/ 150 w 441"/>
                      <a:gd name="T23" fmla="*/ 0 h 376"/>
                      <a:gd name="T24" fmla="*/ 162 w 441"/>
                      <a:gd name="T25" fmla="*/ 0 h 376"/>
                      <a:gd name="T26" fmla="*/ 172 w 441"/>
                      <a:gd name="T27" fmla="*/ 0 h 376"/>
                      <a:gd name="T28" fmla="*/ 184 w 441"/>
                      <a:gd name="T29" fmla="*/ 0 h 376"/>
                      <a:gd name="T30" fmla="*/ 195 w 441"/>
                      <a:gd name="T31" fmla="*/ 0 h 376"/>
                      <a:gd name="T32" fmla="*/ 204 w 441"/>
                      <a:gd name="T33" fmla="*/ 0 h 376"/>
                      <a:gd name="T34" fmla="*/ 196 w 441"/>
                      <a:gd name="T35" fmla="*/ 0 h 376"/>
                      <a:gd name="T36" fmla="*/ 188 w 441"/>
                      <a:gd name="T37" fmla="*/ 0 h 376"/>
                      <a:gd name="T38" fmla="*/ 179 w 441"/>
                      <a:gd name="T39" fmla="*/ 0 h 376"/>
                      <a:gd name="T40" fmla="*/ 172 w 441"/>
                      <a:gd name="T41" fmla="*/ 0 h 376"/>
                      <a:gd name="T42" fmla="*/ 163 w 441"/>
                      <a:gd name="T43" fmla="*/ 0 h 376"/>
                      <a:gd name="T44" fmla="*/ 154 w 441"/>
                      <a:gd name="T45" fmla="*/ 0 h 376"/>
                      <a:gd name="T46" fmla="*/ 145 w 441"/>
                      <a:gd name="T47" fmla="*/ 0 h 376"/>
                      <a:gd name="T48" fmla="*/ 137 w 441"/>
                      <a:gd name="T49" fmla="*/ 0 h 376"/>
                      <a:gd name="T50" fmla="*/ 128 w 441"/>
                      <a:gd name="T51" fmla="*/ 0 h 376"/>
                      <a:gd name="T52" fmla="*/ 119 w 441"/>
                      <a:gd name="T53" fmla="*/ 0 h 376"/>
                      <a:gd name="T54" fmla="*/ 111 w 441"/>
                      <a:gd name="T55" fmla="*/ 0 h 376"/>
                      <a:gd name="T56" fmla="*/ 101 w 441"/>
                      <a:gd name="T57" fmla="*/ 0 h 376"/>
                      <a:gd name="T58" fmla="*/ 93 w 441"/>
                      <a:gd name="T59" fmla="*/ 0 h 376"/>
                      <a:gd name="T60" fmla="*/ 83 w 441"/>
                      <a:gd name="T61" fmla="*/ 0 h 376"/>
                      <a:gd name="T62" fmla="*/ 75 w 441"/>
                      <a:gd name="T63" fmla="*/ 0 h 376"/>
                      <a:gd name="T64" fmla="*/ 65 w 441"/>
                      <a:gd name="T65" fmla="*/ 0 h 376"/>
                      <a:gd name="T66" fmla="*/ 60 w 441"/>
                      <a:gd name="T67" fmla="*/ 0 h 376"/>
                      <a:gd name="T68" fmla="*/ 53 w 441"/>
                      <a:gd name="T69" fmla="*/ 0 h 376"/>
                      <a:gd name="T70" fmla="*/ 44 w 441"/>
                      <a:gd name="T71" fmla="*/ 0 h 376"/>
                      <a:gd name="T72" fmla="*/ 37 w 441"/>
                      <a:gd name="T73" fmla="*/ 0 h 376"/>
                      <a:gd name="T74" fmla="*/ 27 w 441"/>
                      <a:gd name="T75" fmla="*/ 0 h 376"/>
                      <a:gd name="T76" fmla="*/ 18 w 441"/>
                      <a:gd name="T77" fmla="*/ 1 h 376"/>
                      <a:gd name="T78" fmla="*/ 9 w 441"/>
                      <a:gd name="T79" fmla="*/ 1 h 376"/>
                      <a:gd name="T80" fmla="*/ 0 w 441"/>
                      <a:gd name="T81" fmla="*/ 1 h 37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441"/>
                      <a:gd name="T124" fmla="*/ 0 h 376"/>
                      <a:gd name="T125" fmla="*/ 441 w 441"/>
                      <a:gd name="T126" fmla="*/ 376 h 376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441" h="376">
                        <a:moveTo>
                          <a:pt x="0" y="376"/>
                        </a:moveTo>
                        <a:lnTo>
                          <a:pt x="31" y="365"/>
                        </a:lnTo>
                        <a:lnTo>
                          <a:pt x="61" y="352"/>
                        </a:lnTo>
                        <a:lnTo>
                          <a:pt x="92" y="338"/>
                        </a:lnTo>
                        <a:lnTo>
                          <a:pt x="122" y="322"/>
                        </a:lnTo>
                        <a:lnTo>
                          <a:pt x="152" y="305"/>
                        </a:lnTo>
                        <a:lnTo>
                          <a:pt x="182" y="286"/>
                        </a:lnTo>
                        <a:lnTo>
                          <a:pt x="211" y="266"/>
                        </a:lnTo>
                        <a:lnTo>
                          <a:pt x="239" y="246"/>
                        </a:lnTo>
                        <a:lnTo>
                          <a:pt x="268" y="223"/>
                        </a:lnTo>
                        <a:lnTo>
                          <a:pt x="296" y="200"/>
                        </a:lnTo>
                        <a:lnTo>
                          <a:pt x="322" y="177"/>
                        </a:lnTo>
                        <a:lnTo>
                          <a:pt x="348" y="153"/>
                        </a:lnTo>
                        <a:lnTo>
                          <a:pt x="373" y="129"/>
                        </a:lnTo>
                        <a:lnTo>
                          <a:pt x="397" y="103"/>
                        </a:lnTo>
                        <a:lnTo>
                          <a:pt x="419" y="78"/>
                        </a:lnTo>
                        <a:lnTo>
                          <a:pt x="441" y="52"/>
                        </a:lnTo>
                        <a:lnTo>
                          <a:pt x="423" y="49"/>
                        </a:lnTo>
                        <a:lnTo>
                          <a:pt x="406" y="44"/>
                        </a:lnTo>
                        <a:lnTo>
                          <a:pt x="387" y="40"/>
                        </a:lnTo>
                        <a:lnTo>
                          <a:pt x="369" y="37"/>
                        </a:lnTo>
                        <a:lnTo>
                          <a:pt x="351" y="33"/>
                        </a:lnTo>
                        <a:lnTo>
                          <a:pt x="332" y="29"/>
                        </a:lnTo>
                        <a:lnTo>
                          <a:pt x="313" y="27"/>
                        </a:lnTo>
                        <a:lnTo>
                          <a:pt x="294" y="23"/>
                        </a:lnTo>
                        <a:lnTo>
                          <a:pt x="276" y="19"/>
                        </a:lnTo>
                        <a:lnTo>
                          <a:pt x="257" y="17"/>
                        </a:lnTo>
                        <a:lnTo>
                          <a:pt x="238" y="13"/>
                        </a:lnTo>
                        <a:lnTo>
                          <a:pt x="218" y="11"/>
                        </a:lnTo>
                        <a:lnTo>
                          <a:pt x="200" y="8"/>
                        </a:lnTo>
                        <a:lnTo>
                          <a:pt x="180" y="5"/>
                        </a:lnTo>
                        <a:lnTo>
                          <a:pt x="161" y="2"/>
                        </a:lnTo>
                        <a:lnTo>
                          <a:pt x="141" y="0"/>
                        </a:lnTo>
                        <a:lnTo>
                          <a:pt x="129" y="50"/>
                        </a:lnTo>
                        <a:lnTo>
                          <a:pt x="114" y="100"/>
                        </a:lnTo>
                        <a:lnTo>
                          <a:pt x="96" y="152"/>
                        </a:lnTo>
                        <a:lnTo>
                          <a:pt x="78" y="201"/>
                        </a:lnTo>
                        <a:lnTo>
                          <a:pt x="59" y="250"/>
                        </a:lnTo>
                        <a:lnTo>
                          <a:pt x="39" y="296"/>
                        </a:lnTo>
                        <a:lnTo>
                          <a:pt x="19" y="338"/>
                        </a:lnTo>
                        <a:lnTo>
                          <a:pt x="0" y="376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5" name="Freeform 24"/>
                  <p:cNvSpPr>
                    <a:spLocks/>
                  </p:cNvSpPr>
                  <p:nvPr/>
                </p:nvSpPr>
                <p:spPr bwMode="auto">
                  <a:xfrm>
                    <a:off x="3217" y="2186"/>
                    <a:ext cx="449" cy="178"/>
                  </a:xfrm>
                  <a:custGeom>
                    <a:avLst/>
                    <a:gdLst>
                      <a:gd name="T0" fmla="*/ 18 w 508"/>
                      <a:gd name="T1" fmla="*/ 0 h 497"/>
                      <a:gd name="T2" fmla="*/ 17 w 508"/>
                      <a:gd name="T3" fmla="*/ 0 h 497"/>
                      <a:gd name="T4" fmla="*/ 16 w 508"/>
                      <a:gd name="T5" fmla="*/ 0 h 497"/>
                      <a:gd name="T6" fmla="*/ 15 w 508"/>
                      <a:gd name="T7" fmla="*/ 0 h 497"/>
                      <a:gd name="T8" fmla="*/ 11 w 508"/>
                      <a:gd name="T9" fmla="*/ 0 h 497"/>
                      <a:gd name="T10" fmla="*/ 10 w 508"/>
                      <a:gd name="T11" fmla="*/ 1 h 497"/>
                      <a:gd name="T12" fmla="*/ 7 w 508"/>
                      <a:gd name="T13" fmla="*/ 1 h 497"/>
                      <a:gd name="T14" fmla="*/ 4 w 508"/>
                      <a:gd name="T15" fmla="*/ 1 h 497"/>
                      <a:gd name="T16" fmla="*/ 0 w 508"/>
                      <a:gd name="T17" fmla="*/ 1 h 497"/>
                      <a:gd name="T18" fmla="*/ 11 w 508"/>
                      <a:gd name="T19" fmla="*/ 1 h 497"/>
                      <a:gd name="T20" fmla="*/ 23 w 508"/>
                      <a:gd name="T21" fmla="*/ 1 h 497"/>
                      <a:gd name="T22" fmla="*/ 34 w 508"/>
                      <a:gd name="T23" fmla="*/ 1 h 497"/>
                      <a:gd name="T24" fmla="*/ 44 w 508"/>
                      <a:gd name="T25" fmla="*/ 1 h 497"/>
                      <a:gd name="T26" fmla="*/ 56 w 508"/>
                      <a:gd name="T27" fmla="*/ 1 h 497"/>
                      <a:gd name="T28" fmla="*/ 66 w 508"/>
                      <a:gd name="T29" fmla="*/ 1 h 497"/>
                      <a:gd name="T30" fmla="*/ 77 w 508"/>
                      <a:gd name="T31" fmla="*/ 1 h 497"/>
                      <a:gd name="T32" fmla="*/ 88 w 508"/>
                      <a:gd name="T33" fmla="*/ 1 h 497"/>
                      <a:gd name="T34" fmla="*/ 98 w 508"/>
                      <a:gd name="T35" fmla="*/ 1 h 497"/>
                      <a:gd name="T36" fmla="*/ 110 w 508"/>
                      <a:gd name="T37" fmla="*/ 1 h 497"/>
                      <a:gd name="T38" fmla="*/ 119 w 508"/>
                      <a:gd name="T39" fmla="*/ 1 h 497"/>
                      <a:gd name="T40" fmla="*/ 130 w 508"/>
                      <a:gd name="T41" fmla="*/ 1 h 497"/>
                      <a:gd name="T42" fmla="*/ 141 w 508"/>
                      <a:gd name="T43" fmla="*/ 1 h 497"/>
                      <a:gd name="T44" fmla="*/ 151 w 508"/>
                      <a:gd name="T45" fmla="*/ 1 h 497"/>
                      <a:gd name="T46" fmla="*/ 161 w 508"/>
                      <a:gd name="T47" fmla="*/ 1 h 497"/>
                      <a:gd name="T48" fmla="*/ 171 w 508"/>
                      <a:gd name="T49" fmla="*/ 1 h 497"/>
                      <a:gd name="T50" fmla="*/ 186 w 508"/>
                      <a:gd name="T51" fmla="*/ 1 h 497"/>
                      <a:gd name="T52" fmla="*/ 199 w 508"/>
                      <a:gd name="T53" fmla="*/ 1 h 497"/>
                      <a:gd name="T54" fmla="*/ 211 w 508"/>
                      <a:gd name="T55" fmla="*/ 1 h 497"/>
                      <a:gd name="T56" fmla="*/ 220 w 508"/>
                      <a:gd name="T57" fmla="*/ 0 h 497"/>
                      <a:gd name="T58" fmla="*/ 229 w 508"/>
                      <a:gd name="T59" fmla="*/ 0 h 497"/>
                      <a:gd name="T60" fmla="*/ 235 w 508"/>
                      <a:gd name="T61" fmla="*/ 0 h 497"/>
                      <a:gd name="T62" fmla="*/ 239 w 508"/>
                      <a:gd name="T63" fmla="*/ 0 h 497"/>
                      <a:gd name="T64" fmla="*/ 242 w 508"/>
                      <a:gd name="T65" fmla="*/ 0 h 497"/>
                      <a:gd name="T66" fmla="*/ 18 w 508"/>
                      <a:gd name="T67" fmla="*/ 0 h 497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508"/>
                      <a:gd name="T103" fmla="*/ 0 h 497"/>
                      <a:gd name="T104" fmla="*/ 508 w 508"/>
                      <a:gd name="T105" fmla="*/ 497 h 497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508" h="497">
                        <a:moveTo>
                          <a:pt x="37" y="0"/>
                        </a:moveTo>
                        <a:lnTo>
                          <a:pt x="35" y="54"/>
                        </a:lnTo>
                        <a:lnTo>
                          <a:pt x="33" y="109"/>
                        </a:lnTo>
                        <a:lnTo>
                          <a:pt x="30" y="163"/>
                        </a:lnTo>
                        <a:lnTo>
                          <a:pt x="25" y="217"/>
                        </a:lnTo>
                        <a:lnTo>
                          <a:pt x="21" y="270"/>
                        </a:lnTo>
                        <a:lnTo>
                          <a:pt x="14" y="323"/>
                        </a:lnTo>
                        <a:lnTo>
                          <a:pt x="7" y="376"/>
                        </a:lnTo>
                        <a:lnTo>
                          <a:pt x="0" y="428"/>
                        </a:lnTo>
                        <a:lnTo>
                          <a:pt x="23" y="431"/>
                        </a:lnTo>
                        <a:lnTo>
                          <a:pt x="47" y="434"/>
                        </a:lnTo>
                        <a:lnTo>
                          <a:pt x="70" y="438"/>
                        </a:lnTo>
                        <a:lnTo>
                          <a:pt x="93" y="441"/>
                        </a:lnTo>
                        <a:lnTo>
                          <a:pt x="116" y="445"/>
                        </a:lnTo>
                        <a:lnTo>
                          <a:pt x="139" y="449"/>
                        </a:lnTo>
                        <a:lnTo>
                          <a:pt x="162" y="452"/>
                        </a:lnTo>
                        <a:lnTo>
                          <a:pt x="185" y="457"/>
                        </a:lnTo>
                        <a:lnTo>
                          <a:pt x="207" y="461"/>
                        </a:lnTo>
                        <a:lnTo>
                          <a:pt x="229" y="466"/>
                        </a:lnTo>
                        <a:lnTo>
                          <a:pt x="251" y="471"/>
                        </a:lnTo>
                        <a:lnTo>
                          <a:pt x="273" y="476"/>
                        </a:lnTo>
                        <a:lnTo>
                          <a:pt x="295" y="481"/>
                        </a:lnTo>
                        <a:lnTo>
                          <a:pt x="316" y="485"/>
                        </a:lnTo>
                        <a:lnTo>
                          <a:pt x="338" y="492"/>
                        </a:lnTo>
                        <a:lnTo>
                          <a:pt x="359" y="497"/>
                        </a:lnTo>
                        <a:lnTo>
                          <a:pt x="390" y="441"/>
                        </a:lnTo>
                        <a:lnTo>
                          <a:pt x="417" y="383"/>
                        </a:lnTo>
                        <a:lnTo>
                          <a:pt x="441" y="324"/>
                        </a:lnTo>
                        <a:lnTo>
                          <a:pt x="462" y="263"/>
                        </a:lnTo>
                        <a:lnTo>
                          <a:pt x="479" y="199"/>
                        </a:lnTo>
                        <a:lnTo>
                          <a:pt x="493" y="135"/>
                        </a:lnTo>
                        <a:lnTo>
                          <a:pt x="502" y="68"/>
                        </a:lnTo>
                        <a:lnTo>
                          <a:pt x="508" y="0"/>
                        </a:lnTo>
                        <a:lnTo>
                          <a:pt x="37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6" name="Freeform 25"/>
                  <p:cNvSpPr>
                    <a:spLocks/>
                  </p:cNvSpPr>
                  <p:nvPr/>
                </p:nvSpPr>
                <p:spPr bwMode="auto">
                  <a:xfrm rot="418631">
                    <a:off x="2371" y="2544"/>
                    <a:ext cx="1171" cy="158"/>
                  </a:xfrm>
                  <a:custGeom>
                    <a:avLst/>
                    <a:gdLst>
                      <a:gd name="T0" fmla="*/ 0 w 2835"/>
                      <a:gd name="T1" fmla="*/ 0 h 703"/>
                      <a:gd name="T2" fmla="*/ 2 w 2835"/>
                      <a:gd name="T3" fmla="*/ 0 h 703"/>
                      <a:gd name="T4" fmla="*/ 5 w 2835"/>
                      <a:gd name="T5" fmla="*/ 0 h 703"/>
                      <a:gd name="T6" fmla="*/ 7 w 2835"/>
                      <a:gd name="T7" fmla="*/ 0 h 703"/>
                      <a:gd name="T8" fmla="*/ 10 w 2835"/>
                      <a:gd name="T9" fmla="*/ 0 h 703"/>
                      <a:gd name="T10" fmla="*/ 12 w 2835"/>
                      <a:gd name="T11" fmla="*/ 0 h 703"/>
                      <a:gd name="T12" fmla="*/ 14 w 2835"/>
                      <a:gd name="T13" fmla="*/ 0 h 703"/>
                      <a:gd name="T14" fmla="*/ 14 w 2835"/>
                      <a:gd name="T15" fmla="*/ 0 h 703"/>
                      <a:gd name="T16" fmla="*/ 12 w 2835"/>
                      <a:gd name="T17" fmla="*/ 0 h 703"/>
                      <a:gd name="T18" fmla="*/ 9 w 2835"/>
                      <a:gd name="T19" fmla="*/ 0 h 703"/>
                      <a:gd name="T20" fmla="*/ 6 w 2835"/>
                      <a:gd name="T21" fmla="*/ 0 h 703"/>
                      <a:gd name="T22" fmla="*/ 4 w 2835"/>
                      <a:gd name="T23" fmla="*/ 0 h 703"/>
                      <a:gd name="T24" fmla="*/ 2 w 2835"/>
                      <a:gd name="T25" fmla="*/ 0 h 703"/>
                      <a:gd name="T26" fmla="*/ 1 w 2835"/>
                      <a:gd name="T27" fmla="*/ 0 h 703"/>
                      <a:gd name="T28" fmla="*/ 0 w 2835"/>
                      <a:gd name="T29" fmla="*/ 0 h 703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w 2835"/>
                      <a:gd name="T46" fmla="*/ 0 h 703"/>
                      <a:gd name="T47" fmla="*/ 2835 w 2835"/>
                      <a:gd name="T48" fmla="*/ 703 h 703"/>
                    </a:gdLst>
                    <a:ahLst/>
                    <a:cxnLst>
                      <a:cxn ang="T30">
                        <a:pos x="T0" y="T1"/>
                      </a:cxn>
                      <a:cxn ang="T31">
                        <a:pos x="T2" y="T3"/>
                      </a:cxn>
                      <a:cxn ang="T32">
                        <a:pos x="T4" y="T5"/>
                      </a:cxn>
                      <a:cxn ang="T33">
                        <a:pos x="T6" y="T7"/>
                      </a:cxn>
                      <a:cxn ang="T34">
                        <a:pos x="T8" y="T9"/>
                      </a:cxn>
                      <a:cxn ang="T35">
                        <a:pos x="T10" y="T11"/>
                      </a:cxn>
                      <a:cxn ang="T36">
                        <a:pos x="T12" y="T13"/>
                      </a:cxn>
                      <a:cxn ang="T37">
                        <a:pos x="T14" y="T15"/>
                      </a:cxn>
                      <a:cxn ang="T38">
                        <a:pos x="T16" y="T17"/>
                      </a:cxn>
                      <a:cxn ang="T39">
                        <a:pos x="T18" y="T19"/>
                      </a:cxn>
                      <a:cxn ang="T40">
                        <a:pos x="T20" y="T21"/>
                      </a:cxn>
                      <a:cxn ang="T41">
                        <a:pos x="T22" y="T23"/>
                      </a:cxn>
                      <a:cxn ang="T42">
                        <a:pos x="T24" y="T25"/>
                      </a:cxn>
                      <a:cxn ang="T43">
                        <a:pos x="T26" y="T27"/>
                      </a:cxn>
                      <a:cxn ang="T44">
                        <a:pos x="T28" y="T29"/>
                      </a:cxn>
                    </a:cxnLst>
                    <a:rect l="T45" t="T46" r="T47" b="T48"/>
                    <a:pathLst>
                      <a:path w="2835" h="703">
                        <a:moveTo>
                          <a:pt x="45" y="318"/>
                        </a:moveTo>
                        <a:cubicBezTo>
                          <a:pt x="90" y="288"/>
                          <a:pt x="264" y="144"/>
                          <a:pt x="408" y="91"/>
                        </a:cubicBezTo>
                        <a:cubicBezTo>
                          <a:pt x="552" y="38"/>
                          <a:pt x="741" y="0"/>
                          <a:pt x="907" y="0"/>
                        </a:cubicBezTo>
                        <a:cubicBezTo>
                          <a:pt x="1073" y="0"/>
                          <a:pt x="1232" y="38"/>
                          <a:pt x="1406" y="91"/>
                        </a:cubicBezTo>
                        <a:cubicBezTo>
                          <a:pt x="1580" y="144"/>
                          <a:pt x="1800" y="273"/>
                          <a:pt x="1951" y="318"/>
                        </a:cubicBezTo>
                        <a:cubicBezTo>
                          <a:pt x="2102" y="363"/>
                          <a:pt x="2177" y="401"/>
                          <a:pt x="2313" y="363"/>
                        </a:cubicBezTo>
                        <a:cubicBezTo>
                          <a:pt x="2449" y="325"/>
                          <a:pt x="2699" y="114"/>
                          <a:pt x="2767" y="91"/>
                        </a:cubicBezTo>
                        <a:cubicBezTo>
                          <a:pt x="2835" y="68"/>
                          <a:pt x="2790" y="136"/>
                          <a:pt x="2722" y="227"/>
                        </a:cubicBezTo>
                        <a:cubicBezTo>
                          <a:pt x="2654" y="318"/>
                          <a:pt x="2503" y="567"/>
                          <a:pt x="2359" y="635"/>
                        </a:cubicBezTo>
                        <a:cubicBezTo>
                          <a:pt x="2215" y="703"/>
                          <a:pt x="2049" y="688"/>
                          <a:pt x="1860" y="635"/>
                        </a:cubicBezTo>
                        <a:cubicBezTo>
                          <a:pt x="1671" y="582"/>
                          <a:pt x="1406" y="386"/>
                          <a:pt x="1225" y="318"/>
                        </a:cubicBezTo>
                        <a:cubicBezTo>
                          <a:pt x="1044" y="250"/>
                          <a:pt x="915" y="242"/>
                          <a:pt x="771" y="227"/>
                        </a:cubicBezTo>
                        <a:cubicBezTo>
                          <a:pt x="627" y="212"/>
                          <a:pt x="469" y="220"/>
                          <a:pt x="363" y="227"/>
                        </a:cubicBezTo>
                        <a:cubicBezTo>
                          <a:pt x="257" y="234"/>
                          <a:pt x="189" y="249"/>
                          <a:pt x="136" y="272"/>
                        </a:cubicBezTo>
                        <a:cubicBezTo>
                          <a:pt x="83" y="295"/>
                          <a:pt x="0" y="348"/>
                          <a:pt x="45" y="318"/>
                        </a:cubicBezTo>
                        <a:close/>
                      </a:path>
                    </a:pathLst>
                  </a:custGeom>
                  <a:solidFill>
                    <a:srgbClr val="000066"/>
                  </a:solidFill>
                  <a:ln w="9525">
                    <a:solidFill>
                      <a:srgbClr val="000066"/>
                    </a:solidFill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</p:grpSp>
            <p:sp>
              <p:nvSpPr>
                <p:cNvPr id="11" name="Freeform 29"/>
                <p:cNvSpPr>
                  <a:spLocks/>
                </p:cNvSpPr>
                <p:nvPr/>
              </p:nvSpPr>
              <p:spPr bwMode="auto">
                <a:xfrm>
                  <a:off x="2477" y="1526"/>
                  <a:ext cx="841" cy="1028"/>
                </a:xfrm>
                <a:custGeom>
                  <a:avLst/>
                  <a:gdLst>
                    <a:gd name="T0" fmla="*/ 0 w 1224"/>
                    <a:gd name="T1" fmla="*/ 43 h 1678"/>
                    <a:gd name="T2" fmla="*/ 52 w 1224"/>
                    <a:gd name="T3" fmla="*/ 70 h 1678"/>
                    <a:gd name="T4" fmla="*/ 129 w 1224"/>
                    <a:gd name="T5" fmla="*/ 0 h 1678"/>
                    <a:gd name="T6" fmla="*/ 52 w 1224"/>
                    <a:gd name="T7" fmla="*/ 89 h 1678"/>
                    <a:gd name="T8" fmla="*/ 0 w 1224"/>
                    <a:gd name="T9" fmla="*/ 43 h 16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24"/>
                    <a:gd name="T16" fmla="*/ 0 h 1678"/>
                    <a:gd name="T17" fmla="*/ 1224 w 1224"/>
                    <a:gd name="T18" fmla="*/ 1678 h 16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24" h="1678">
                      <a:moveTo>
                        <a:pt x="0" y="816"/>
                      </a:moveTo>
                      <a:lnTo>
                        <a:pt x="499" y="1315"/>
                      </a:lnTo>
                      <a:lnTo>
                        <a:pt x="1224" y="0"/>
                      </a:lnTo>
                      <a:lnTo>
                        <a:pt x="499" y="1678"/>
                      </a:lnTo>
                      <a:lnTo>
                        <a:pt x="0" y="816"/>
                      </a:lnTo>
                      <a:close/>
                    </a:path>
                  </a:pathLst>
                </a:custGeom>
                <a:solidFill>
                  <a:srgbClr val="CC3300"/>
                </a:solidFill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txBody>
                <a:bodyPr/>
                <a:lstStyle/>
                <a:p>
                  <a:pPr>
                    <a:defRPr/>
                  </a:pPr>
                  <a:endParaRPr lang="id-ID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057538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Decision 4"/>
          <p:cNvSpPr/>
          <p:nvPr/>
        </p:nvSpPr>
        <p:spPr>
          <a:xfrm>
            <a:off x="1924100" y="1268760"/>
            <a:ext cx="5400600" cy="4248472"/>
          </a:xfrm>
          <a:prstGeom prst="flowChartDecision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0874" y="2186108"/>
            <a:ext cx="2325262" cy="2395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8303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3252117"/>
            <a:ext cx="7931224" cy="3489251"/>
          </a:xfrm>
        </p:spPr>
        <p:txBody>
          <a:bodyPr/>
          <a:lstStyle/>
          <a:p>
            <a:pPr marL="0" indent="0">
              <a:buNone/>
            </a:pPr>
            <a:r>
              <a:rPr lang="en-US" dirty="0" err="1" smtClean="0"/>
              <a:t>Menghimpun</a:t>
            </a:r>
            <a:r>
              <a:rPr lang="en-US" dirty="0" smtClean="0"/>
              <a:t> </a:t>
            </a:r>
            <a:r>
              <a:rPr lang="en-US" dirty="0" err="1" smtClean="0"/>
              <a:t>masukan</a:t>
            </a:r>
            <a:r>
              <a:rPr lang="en-US" dirty="0" smtClean="0"/>
              <a:t> </a:t>
            </a:r>
            <a:r>
              <a:rPr lang="en-US" dirty="0" err="1" smtClean="0"/>
              <a:t>terkonsolidasi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membangun</a:t>
            </a:r>
            <a:r>
              <a:rPr lang="en-US" dirty="0" smtClean="0"/>
              <a:t> </a:t>
            </a:r>
            <a:r>
              <a:rPr lang="en-US" dirty="0" err="1" smtClean="0"/>
              <a:t>sinergi</a:t>
            </a:r>
            <a:r>
              <a:rPr lang="en-US" dirty="0" smtClean="0"/>
              <a:t> </a:t>
            </a:r>
            <a:r>
              <a:rPr lang="en-US" dirty="0" err="1" smtClean="0"/>
              <a:t>terbaik</a:t>
            </a:r>
            <a:r>
              <a:rPr lang="en-US" dirty="0" smtClean="0"/>
              <a:t> </a:t>
            </a:r>
            <a:r>
              <a:rPr lang="en-US" dirty="0" err="1" smtClean="0"/>
              <a:t>antar</a:t>
            </a:r>
            <a:r>
              <a:rPr lang="en-US" dirty="0" smtClean="0"/>
              <a:t> </a:t>
            </a:r>
            <a:r>
              <a:rPr lang="en-US" dirty="0" err="1" smtClean="0"/>
              <a:t>elemen</a:t>
            </a:r>
            <a:r>
              <a:rPr lang="en-US" dirty="0" smtClean="0"/>
              <a:t> </a:t>
            </a:r>
            <a:r>
              <a:rPr lang="en-US" dirty="0" err="1" smtClean="0"/>
              <a:t>utama</a:t>
            </a:r>
            <a:r>
              <a:rPr lang="en-US" dirty="0" smtClean="0"/>
              <a:t> SPM </a:t>
            </a:r>
            <a:r>
              <a:rPr lang="en-US" dirty="0" err="1" smtClean="0"/>
              <a:t>Dikti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rangka</a:t>
            </a:r>
            <a:r>
              <a:rPr lang="en-US" dirty="0" smtClean="0"/>
              <a:t> </a:t>
            </a:r>
            <a:r>
              <a:rPr lang="en-US" dirty="0" err="1" smtClean="0"/>
              <a:t>membangun</a:t>
            </a:r>
            <a:r>
              <a:rPr lang="en-US" dirty="0" smtClean="0"/>
              <a:t> </a:t>
            </a:r>
            <a:r>
              <a:rPr lang="en-US" dirty="0" err="1" smtClean="0"/>
              <a:t>budaya</a:t>
            </a:r>
            <a:r>
              <a:rPr lang="en-US" dirty="0" smtClean="0"/>
              <a:t> </a:t>
            </a:r>
            <a:r>
              <a:rPr lang="en-US" dirty="0" err="1" smtClean="0"/>
              <a:t>mutu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menjamin</a:t>
            </a:r>
            <a:r>
              <a:rPr lang="en-US" dirty="0" smtClean="0"/>
              <a:t> </a:t>
            </a:r>
            <a:r>
              <a:rPr lang="en-US" dirty="0" err="1" smtClean="0"/>
              <a:t>mutu</a:t>
            </a:r>
            <a:r>
              <a:rPr lang="en-US" dirty="0" smtClean="0"/>
              <a:t> </a:t>
            </a:r>
            <a:r>
              <a:rPr lang="en-US" dirty="0" err="1" smtClean="0"/>
              <a:t>penyelenggaraan</a:t>
            </a:r>
            <a:r>
              <a:rPr lang="en-US" dirty="0" smtClean="0"/>
              <a:t> </a:t>
            </a:r>
            <a:r>
              <a:rPr lang="en-US" dirty="0" err="1" smtClean="0"/>
              <a:t>pendidikan</a:t>
            </a:r>
            <a:r>
              <a:rPr lang="en-US" dirty="0" smtClean="0"/>
              <a:t> </a:t>
            </a:r>
            <a:r>
              <a:rPr lang="en-US" dirty="0" err="1" smtClean="0"/>
              <a:t>tinggi</a:t>
            </a:r>
            <a:r>
              <a:rPr lang="en-US" dirty="0" smtClean="0"/>
              <a:t>.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-7933" y="-99392"/>
            <a:ext cx="9149618" cy="1205263"/>
            <a:chOff x="-7933" y="-183014"/>
            <a:chExt cx="9149618" cy="1205263"/>
          </a:xfrm>
        </p:grpSpPr>
        <p:sp>
          <p:nvSpPr>
            <p:cNvPr id="5" name="Rectangle 4"/>
            <p:cNvSpPr/>
            <p:nvPr/>
          </p:nvSpPr>
          <p:spPr>
            <a:xfrm>
              <a:off x="8379685" y="-99392"/>
              <a:ext cx="762000" cy="1001898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ectangle 5"/>
            <p:cNvSpPr/>
            <p:nvPr/>
          </p:nvSpPr>
          <p:spPr>
            <a:xfrm>
              <a:off x="-7933" y="-129879"/>
              <a:ext cx="6890779" cy="1008112"/>
            </a:xfrm>
            <a:prstGeom prst="rect">
              <a:avLst/>
            </a:prstGeom>
            <a:solidFill>
              <a:srgbClr val="1737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b="1" dirty="0" smtClean="0"/>
                <a:t>            </a:t>
              </a:r>
            </a:p>
          </p:txBody>
        </p:sp>
        <p:grpSp>
          <p:nvGrpSpPr>
            <p:cNvPr id="7" name="Group 10"/>
            <p:cNvGrpSpPr>
              <a:grpSpLocks/>
            </p:cNvGrpSpPr>
            <p:nvPr/>
          </p:nvGrpSpPr>
          <p:grpSpPr bwMode="auto">
            <a:xfrm>
              <a:off x="6947189" y="-183014"/>
              <a:ext cx="1368152" cy="1205263"/>
              <a:chOff x="2421" y="2016"/>
              <a:chExt cx="1485" cy="1516"/>
            </a:xfrm>
          </p:grpSpPr>
          <p:sp>
            <p:nvSpPr>
              <p:cNvPr id="8" name="Text Box 11"/>
              <p:cNvSpPr txBox="1">
                <a:spLocks noChangeArrowheads="1"/>
              </p:cNvSpPr>
              <p:nvPr/>
            </p:nvSpPr>
            <p:spPr bwMode="auto">
              <a:xfrm>
                <a:off x="2489" y="2938"/>
                <a:ext cx="1417" cy="5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ct val="50000"/>
                  </a:spcBef>
                  <a:defRPr/>
                </a:pPr>
                <a:r>
                  <a:rPr lang="en-US" sz="2400" dirty="0">
                    <a:solidFill>
                      <a:srgbClr val="000000"/>
                    </a:solidFill>
                    <a:latin typeface="Bauhaus 93" pitchFamily="82" charset="0"/>
                  </a:rPr>
                  <a:t>BAN-PT</a:t>
                </a:r>
              </a:p>
            </p:txBody>
          </p:sp>
          <p:grpSp>
            <p:nvGrpSpPr>
              <p:cNvPr id="9" name="Group 12"/>
              <p:cNvGrpSpPr>
                <a:grpSpLocks/>
              </p:cNvGrpSpPr>
              <p:nvPr/>
            </p:nvGrpSpPr>
            <p:grpSpPr bwMode="auto">
              <a:xfrm>
                <a:off x="2421" y="2016"/>
                <a:ext cx="1398" cy="959"/>
                <a:chOff x="1961" y="1526"/>
                <a:chExt cx="1838" cy="1176"/>
              </a:xfrm>
            </p:grpSpPr>
            <p:grpSp>
              <p:nvGrpSpPr>
                <p:cNvPr id="10" name="Group 13"/>
                <p:cNvGrpSpPr>
                  <a:grpSpLocks/>
                </p:cNvGrpSpPr>
                <p:nvPr/>
              </p:nvGrpSpPr>
              <p:grpSpPr bwMode="auto">
                <a:xfrm>
                  <a:off x="1961" y="1679"/>
                  <a:ext cx="1838" cy="1023"/>
                  <a:chOff x="1961" y="1679"/>
                  <a:chExt cx="1838" cy="1023"/>
                </a:xfrm>
              </p:grpSpPr>
              <p:sp>
                <p:nvSpPr>
                  <p:cNvPr id="12" name="Freeform 11"/>
                  <p:cNvSpPr>
                    <a:spLocks/>
                  </p:cNvSpPr>
                  <p:nvPr/>
                </p:nvSpPr>
                <p:spPr bwMode="auto">
                  <a:xfrm>
                    <a:off x="1961" y="1679"/>
                    <a:ext cx="1838" cy="980"/>
                  </a:xfrm>
                  <a:custGeom>
                    <a:avLst/>
                    <a:gdLst>
                      <a:gd name="T0" fmla="*/ 478 w 2136"/>
                      <a:gd name="T1" fmla="*/ 12 h 2385"/>
                      <a:gd name="T2" fmla="*/ 543 w 2136"/>
                      <a:gd name="T3" fmla="*/ 12 h 2385"/>
                      <a:gd name="T4" fmla="*/ 602 w 2136"/>
                      <a:gd name="T5" fmla="*/ 11 h 2385"/>
                      <a:gd name="T6" fmla="*/ 658 w 2136"/>
                      <a:gd name="T7" fmla="*/ 11 h 2385"/>
                      <a:gd name="T8" fmla="*/ 709 w 2136"/>
                      <a:gd name="T9" fmla="*/ 10 h 2385"/>
                      <a:gd name="T10" fmla="*/ 756 w 2136"/>
                      <a:gd name="T11" fmla="*/ 9 h 2385"/>
                      <a:gd name="T12" fmla="*/ 793 w 2136"/>
                      <a:gd name="T13" fmla="*/ 9 h 2385"/>
                      <a:gd name="T14" fmla="*/ 824 w 2136"/>
                      <a:gd name="T15" fmla="*/ 8 h 2385"/>
                      <a:gd name="T16" fmla="*/ 847 w 2136"/>
                      <a:gd name="T17" fmla="*/ 7 h 2385"/>
                      <a:gd name="T18" fmla="*/ 862 w 2136"/>
                      <a:gd name="T19" fmla="*/ 7 h 2385"/>
                      <a:gd name="T20" fmla="*/ 867 w 2136"/>
                      <a:gd name="T21" fmla="*/ 6 h 2385"/>
                      <a:gd name="T22" fmla="*/ 862 w 2136"/>
                      <a:gd name="T23" fmla="*/ 5 h 2385"/>
                      <a:gd name="T24" fmla="*/ 847 w 2136"/>
                      <a:gd name="T25" fmla="*/ 4 h 2385"/>
                      <a:gd name="T26" fmla="*/ 824 w 2136"/>
                      <a:gd name="T27" fmla="*/ 3 h 2385"/>
                      <a:gd name="T28" fmla="*/ 793 w 2136"/>
                      <a:gd name="T29" fmla="*/ 2 h 2385"/>
                      <a:gd name="T30" fmla="*/ 756 w 2136"/>
                      <a:gd name="T31" fmla="*/ 2 h 2385"/>
                      <a:gd name="T32" fmla="*/ 709 w 2136"/>
                      <a:gd name="T33" fmla="*/ 1 h 2385"/>
                      <a:gd name="T34" fmla="*/ 658 w 2136"/>
                      <a:gd name="T35" fmla="*/ 1 h 2385"/>
                      <a:gd name="T36" fmla="*/ 602 w 2136"/>
                      <a:gd name="T37" fmla="*/ 0 h 2385"/>
                      <a:gd name="T38" fmla="*/ 543 w 2136"/>
                      <a:gd name="T39" fmla="*/ 0 h 2385"/>
                      <a:gd name="T40" fmla="*/ 478 w 2136"/>
                      <a:gd name="T41" fmla="*/ 0 h 2385"/>
                      <a:gd name="T42" fmla="*/ 411 w 2136"/>
                      <a:gd name="T43" fmla="*/ 0 h 2385"/>
                      <a:gd name="T44" fmla="*/ 347 w 2136"/>
                      <a:gd name="T45" fmla="*/ 0 h 2385"/>
                      <a:gd name="T46" fmla="*/ 285 w 2136"/>
                      <a:gd name="T47" fmla="*/ 0 h 2385"/>
                      <a:gd name="T48" fmla="*/ 226 w 2136"/>
                      <a:gd name="T49" fmla="*/ 1 h 2385"/>
                      <a:gd name="T50" fmla="*/ 175 w 2136"/>
                      <a:gd name="T51" fmla="*/ 1 h 2385"/>
                      <a:gd name="T52" fmla="*/ 127 w 2136"/>
                      <a:gd name="T53" fmla="*/ 2 h 2385"/>
                      <a:gd name="T54" fmla="*/ 86 w 2136"/>
                      <a:gd name="T55" fmla="*/ 2 h 2385"/>
                      <a:gd name="T56" fmla="*/ 52 w 2136"/>
                      <a:gd name="T57" fmla="*/ 3 h 2385"/>
                      <a:gd name="T58" fmla="*/ 26 w 2136"/>
                      <a:gd name="T59" fmla="*/ 4 h 2385"/>
                      <a:gd name="T60" fmla="*/ 9 w 2136"/>
                      <a:gd name="T61" fmla="*/ 5 h 2385"/>
                      <a:gd name="T62" fmla="*/ 1 w 2136"/>
                      <a:gd name="T63" fmla="*/ 5 h 2385"/>
                      <a:gd name="T64" fmla="*/ 3 w 2136"/>
                      <a:gd name="T65" fmla="*/ 6 h 2385"/>
                      <a:gd name="T66" fmla="*/ 14 w 2136"/>
                      <a:gd name="T67" fmla="*/ 7 h 2385"/>
                      <a:gd name="T68" fmla="*/ 34 w 2136"/>
                      <a:gd name="T69" fmla="*/ 8 h 2385"/>
                      <a:gd name="T70" fmla="*/ 62 w 2136"/>
                      <a:gd name="T71" fmla="*/ 9 h 2385"/>
                      <a:gd name="T72" fmla="*/ 99 w 2136"/>
                      <a:gd name="T73" fmla="*/ 9 h 2385"/>
                      <a:gd name="T74" fmla="*/ 142 w 2136"/>
                      <a:gd name="T75" fmla="*/ 10 h 2385"/>
                      <a:gd name="T76" fmla="*/ 190 w 2136"/>
                      <a:gd name="T77" fmla="*/ 10 h 2385"/>
                      <a:gd name="T78" fmla="*/ 245 w 2136"/>
                      <a:gd name="T79" fmla="*/ 11 h 2385"/>
                      <a:gd name="T80" fmla="*/ 305 w 2136"/>
                      <a:gd name="T81" fmla="*/ 12 h 2385"/>
                      <a:gd name="T82" fmla="*/ 368 w 2136"/>
                      <a:gd name="T83" fmla="*/ 12 h 2385"/>
                      <a:gd name="T84" fmla="*/ 435 w 2136"/>
                      <a:gd name="T85" fmla="*/ 12 h 2385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w 2136"/>
                      <a:gd name="T130" fmla="*/ 0 h 2385"/>
                      <a:gd name="T131" fmla="*/ 2136 w 2136"/>
                      <a:gd name="T132" fmla="*/ 2385 h 2385"/>
                    </a:gdLst>
                    <a:ahLst/>
                    <a:cxnLst>
                      <a:cxn ang="T86">
                        <a:pos x="T0" y="T1"/>
                      </a:cxn>
                      <a:cxn ang="T87">
                        <a:pos x="T2" y="T3"/>
                      </a:cxn>
                      <a:cxn ang="T88">
                        <a:pos x="T4" y="T5"/>
                      </a:cxn>
                      <a:cxn ang="T89">
                        <a:pos x="T6" y="T7"/>
                      </a:cxn>
                      <a:cxn ang="T90">
                        <a:pos x="T8" y="T9"/>
                      </a:cxn>
                      <a:cxn ang="T91">
                        <a:pos x="T10" y="T11"/>
                      </a:cxn>
                      <a:cxn ang="T92">
                        <a:pos x="T12" y="T13"/>
                      </a:cxn>
                      <a:cxn ang="T93">
                        <a:pos x="T14" y="T15"/>
                      </a:cxn>
                      <a:cxn ang="T94">
                        <a:pos x="T16" y="T17"/>
                      </a:cxn>
                      <a:cxn ang="T95">
                        <a:pos x="T18" y="T19"/>
                      </a:cxn>
                      <a:cxn ang="T96">
                        <a:pos x="T20" y="T21"/>
                      </a:cxn>
                      <a:cxn ang="T97">
                        <a:pos x="T22" y="T23"/>
                      </a:cxn>
                      <a:cxn ang="T98">
                        <a:pos x="T24" y="T25"/>
                      </a:cxn>
                      <a:cxn ang="T99">
                        <a:pos x="T26" y="T27"/>
                      </a:cxn>
                      <a:cxn ang="T100">
                        <a:pos x="T28" y="T29"/>
                      </a:cxn>
                      <a:cxn ang="T101">
                        <a:pos x="T30" y="T31"/>
                      </a:cxn>
                      <a:cxn ang="T102">
                        <a:pos x="T32" y="T33"/>
                      </a:cxn>
                      <a:cxn ang="T103">
                        <a:pos x="T34" y="T35"/>
                      </a:cxn>
                      <a:cxn ang="T104">
                        <a:pos x="T36" y="T37"/>
                      </a:cxn>
                      <a:cxn ang="T105">
                        <a:pos x="T38" y="T39"/>
                      </a:cxn>
                      <a:cxn ang="T106">
                        <a:pos x="T40" y="T41"/>
                      </a:cxn>
                      <a:cxn ang="T107">
                        <a:pos x="T42" y="T43"/>
                      </a:cxn>
                      <a:cxn ang="T108">
                        <a:pos x="T44" y="T45"/>
                      </a:cxn>
                      <a:cxn ang="T109">
                        <a:pos x="T46" y="T47"/>
                      </a:cxn>
                      <a:cxn ang="T110">
                        <a:pos x="T48" y="T49"/>
                      </a:cxn>
                      <a:cxn ang="T111">
                        <a:pos x="T50" y="T51"/>
                      </a:cxn>
                      <a:cxn ang="T112">
                        <a:pos x="T52" y="T53"/>
                      </a:cxn>
                      <a:cxn ang="T113">
                        <a:pos x="T54" y="T55"/>
                      </a:cxn>
                      <a:cxn ang="T114">
                        <a:pos x="T56" y="T57"/>
                      </a:cxn>
                      <a:cxn ang="T115">
                        <a:pos x="T58" y="T59"/>
                      </a:cxn>
                      <a:cxn ang="T116">
                        <a:pos x="T60" y="T61"/>
                      </a:cxn>
                      <a:cxn ang="T117">
                        <a:pos x="T62" y="T63"/>
                      </a:cxn>
                      <a:cxn ang="T118">
                        <a:pos x="T64" y="T65"/>
                      </a:cxn>
                      <a:cxn ang="T119">
                        <a:pos x="T66" y="T67"/>
                      </a:cxn>
                      <a:cxn ang="T120">
                        <a:pos x="T68" y="T69"/>
                      </a:cxn>
                      <a:cxn ang="T121">
                        <a:pos x="T70" y="T71"/>
                      </a:cxn>
                      <a:cxn ang="T122">
                        <a:pos x="T72" y="T73"/>
                      </a:cxn>
                      <a:cxn ang="T123">
                        <a:pos x="T74" y="T75"/>
                      </a:cxn>
                      <a:cxn ang="T124">
                        <a:pos x="T76" y="T77"/>
                      </a:cxn>
                      <a:cxn ang="T125">
                        <a:pos x="T78" y="T79"/>
                      </a:cxn>
                      <a:cxn ang="T126">
                        <a:pos x="T80" y="T81"/>
                      </a:cxn>
                      <a:cxn ang="T127">
                        <a:pos x="T82" y="T83"/>
                      </a:cxn>
                      <a:cxn ang="T128">
                        <a:pos x="T84" y="T85"/>
                      </a:cxn>
                    </a:cxnLst>
                    <a:rect l="T129" t="T130" r="T131" b="T132"/>
                    <a:pathLst>
                      <a:path w="2136" h="2385">
                        <a:moveTo>
                          <a:pt x="1069" y="2385"/>
                        </a:moveTo>
                        <a:lnTo>
                          <a:pt x="1124" y="2384"/>
                        </a:lnTo>
                        <a:lnTo>
                          <a:pt x="1178" y="2379"/>
                        </a:lnTo>
                        <a:lnTo>
                          <a:pt x="1232" y="2371"/>
                        </a:lnTo>
                        <a:lnTo>
                          <a:pt x="1284" y="2360"/>
                        </a:lnTo>
                        <a:lnTo>
                          <a:pt x="1336" y="2347"/>
                        </a:lnTo>
                        <a:lnTo>
                          <a:pt x="1386" y="2331"/>
                        </a:lnTo>
                        <a:lnTo>
                          <a:pt x="1436" y="2312"/>
                        </a:lnTo>
                        <a:lnTo>
                          <a:pt x="1484" y="2292"/>
                        </a:lnTo>
                        <a:lnTo>
                          <a:pt x="1532" y="2267"/>
                        </a:lnTo>
                        <a:lnTo>
                          <a:pt x="1578" y="2241"/>
                        </a:lnTo>
                        <a:lnTo>
                          <a:pt x="1622" y="2213"/>
                        </a:lnTo>
                        <a:lnTo>
                          <a:pt x="1666" y="2181"/>
                        </a:lnTo>
                        <a:lnTo>
                          <a:pt x="1708" y="2148"/>
                        </a:lnTo>
                        <a:lnTo>
                          <a:pt x="1747" y="2113"/>
                        </a:lnTo>
                        <a:lnTo>
                          <a:pt x="1786" y="2075"/>
                        </a:lnTo>
                        <a:lnTo>
                          <a:pt x="1823" y="2036"/>
                        </a:lnTo>
                        <a:lnTo>
                          <a:pt x="1859" y="1994"/>
                        </a:lnTo>
                        <a:lnTo>
                          <a:pt x="1893" y="1951"/>
                        </a:lnTo>
                        <a:lnTo>
                          <a:pt x="1924" y="1907"/>
                        </a:lnTo>
                        <a:lnTo>
                          <a:pt x="1953" y="1860"/>
                        </a:lnTo>
                        <a:lnTo>
                          <a:pt x="1982" y="1811"/>
                        </a:lnTo>
                        <a:lnTo>
                          <a:pt x="2007" y="1762"/>
                        </a:lnTo>
                        <a:lnTo>
                          <a:pt x="2030" y="1710"/>
                        </a:lnTo>
                        <a:lnTo>
                          <a:pt x="2052" y="1657"/>
                        </a:lnTo>
                        <a:lnTo>
                          <a:pt x="2071" y="1603"/>
                        </a:lnTo>
                        <a:lnTo>
                          <a:pt x="2088" y="1548"/>
                        </a:lnTo>
                        <a:lnTo>
                          <a:pt x="2102" y="1491"/>
                        </a:lnTo>
                        <a:lnTo>
                          <a:pt x="2114" y="1433"/>
                        </a:lnTo>
                        <a:lnTo>
                          <a:pt x="2124" y="1376"/>
                        </a:lnTo>
                        <a:lnTo>
                          <a:pt x="2130" y="1315"/>
                        </a:lnTo>
                        <a:lnTo>
                          <a:pt x="2135" y="1255"/>
                        </a:lnTo>
                        <a:lnTo>
                          <a:pt x="2136" y="1194"/>
                        </a:lnTo>
                        <a:lnTo>
                          <a:pt x="2135" y="1132"/>
                        </a:lnTo>
                        <a:lnTo>
                          <a:pt x="2130" y="1072"/>
                        </a:lnTo>
                        <a:lnTo>
                          <a:pt x="2124" y="1012"/>
                        </a:lnTo>
                        <a:lnTo>
                          <a:pt x="2114" y="953"/>
                        </a:lnTo>
                        <a:lnTo>
                          <a:pt x="2102" y="895"/>
                        </a:lnTo>
                        <a:lnTo>
                          <a:pt x="2088" y="838"/>
                        </a:lnTo>
                        <a:lnTo>
                          <a:pt x="2071" y="783"/>
                        </a:lnTo>
                        <a:lnTo>
                          <a:pt x="2052" y="729"/>
                        </a:lnTo>
                        <a:lnTo>
                          <a:pt x="2030" y="676"/>
                        </a:lnTo>
                        <a:lnTo>
                          <a:pt x="2007" y="625"/>
                        </a:lnTo>
                        <a:lnTo>
                          <a:pt x="1982" y="575"/>
                        </a:lnTo>
                        <a:lnTo>
                          <a:pt x="1953" y="526"/>
                        </a:lnTo>
                        <a:lnTo>
                          <a:pt x="1924" y="479"/>
                        </a:lnTo>
                        <a:lnTo>
                          <a:pt x="1893" y="434"/>
                        </a:lnTo>
                        <a:lnTo>
                          <a:pt x="1859" y="391"/>
                        </a:lnTo>
                        <a:lnTo>
                          <a:pt x="1823" y="349"/>
                        </a:lnTo>
                        <a:lnTo>
                          <a:pt x="1786" y="310"/>
                        </a:lnTo>
                        <a:lnTo>
                          <a:pt x="1747" y="273"/>
                        </a:lnTo>
                        <a:lnTo>
                          <a:pt x="1708" y="237"/>
                        </a:lnTo>
                        <a:lnTo>
                          <a:pt x="1666" y="204"/>
                        </a:lnTo>
                        <a:lnTo>
                          <a:pt x="1622" y="173"/>
                        </a:lnTo>
                        <a:lnTo>
                          <a:pt x="1578" y="144"/>
                        </a:lnTo>
                        <a:lnTo>
                          <a:pt x="1532" y="118"/>
                        </a:lnTo>
                        <a:lnTo>
                          <a:pt x="1484" y="93"/>
                        </a:lnTo>
                        <a:lnTo>
                          <a:pt x="1436" y="73"/>
                        </a:lnTo>
                        <a:lnTo>
                          <a:pt x="1386" y="54"/>
                        </a:lnTo>
                        <a:lnTo>
                          <a:pt x="1336" y="38"/>
                        </a:lnTo>
                        <a:lnTo>
                          <a:pt x="1284" y="25"/>
                        </a:lnTo>
                        <a:lnTo>
                          <a:pt x="1232" y="14"/>
                        </a:lnTo>
                        <a:lnTo>
                          <a:pt x="1178" y="6"/>
                        </a:lnTo>
                        <a:lnTo>
                          <a:pt x="1124" y="1"/>
                        </a:lnTo>
                        <a:lnTo>
                          <a:pt x="1069" y="0"/>
                        </a:lnTo>
                        <a:lnTo>
                          <a:pt x="1014" y="1"/>
                        </a:lnTo>
                        <a:lnTo>
                          <a:pt x="960" y="6"/>
                        </a:lnTo>
                        <a:lnTo>
                          <a:pt x="906" y="14"/>
                        </a:lnTo>
                        <a:lnTo>
                          <a:pt x="853" y="25"/>
                        </a:lnTo>
                        <a:lnTo>
                          <a:pt x="802" y="38"/>
                        </a:lnTo>
                        <a:lnTo>
                          <a:pt x="751" y="54"/>
                        </a:lnTo>
                        <a:lnTo>
                          <a:pt x="701" y="73"/>
                        </a:lnTo>
                        <a:lnTo>
                          <a:pt x="653" y="93"/>
                        </a:lnTo>
                        <a:lnTo>
                          <a:pt x="606" y="118"/>
                        </a:lnTo>
                        <a:lnTo>
                          <a:pt x="559" y="144"/>
                        </a:lnTo>
                        <a:lnTo>
                          <a:pt x="515" y="173"/>
                        </a:lnTo>
                        <a:lnTo>
                          <a:pt x="471" y="204"/>
                        </a:lnTo>
                        <a:lnTo>
                          <a:pt x="429" y="237"/>
                        </a:lnTo>
                        <a:lnTo>
                          <a:pt x="389" y="273"/>
                        </a:lnTo>
                        <a:lnTo>
                          <a:pt x="350" y="310"/>
                        </a:lnTo>
                        <a:lnTo>
                          <a:pt x="314" y="349"/>
                        </a:lnTo>
                        <a:lnTo>
                          <a:pt x="277" y="391"/>
                        </a:lnTo>
                        <a:lnTo>
                          <a:pt x="244" y="434"/>
                        </a:lnTo>
                        <a:lnTo>
                          <a:pt x="212" y="479"/>
                        </a:lnTo>
                        <a:lnTo>
                          <a:pt x="183" y="526"/>
                        </a:lnTo>
                        <a:lnTo>
                          <a:pt x="155" y="575"/>
                        </a:lnTo>
                        <a:lnTo>
                          <a:pt x="129" y="625"/>
                        </a:lnTo>
                        <a:lnTo>
                          <a:pt x="106" y="676"/>
                        </a:lnTo>
                        <a:lnTo>
                          <a:pt x="84" y="729"/>
                        </a:lnTo>
                        <a:lnTo>
                          <a:pt x="65" y="783"/>
                        </a:lnTo>
                        <a:lnTo>
                          <a:pt x="48" y="838"/>
                        </a:lnTo>
                        <a:lnTo>
                          <a:pt x="34" y="895"/>
                        </a:lnTo>
                        <a:lnTo>
                          <a:pt x="22" y="953"/>
                        </a:lnTo>
                        <a:lnTo>
                          <a:pt x="12" y="1012"/>
                        </a:lnTo>
                        <a:lnTo>
                          <a:pt x="6" y="1072"/>
                        </a:lnTo>
                        <a:lnTo>
                          <a:pt x="1" y="1132"/>
                        </a:lnTo>
                        <a:lnTo>
                          <a:pt x="0" y="1194"/>
                        </a:lnTo>
                        <a:lnTo>
                          <a:pt x="1" y="1255"/>
                        </a:lnTo>
                        <a:lnTo>
                          <a:pt x="6" y="1315"/>
                        </a:lnTo>
                        <a:lnTo>
                          <a:pt x="12" y="1376"/>
                        </a:lnTo>
                        <a:lnTo>
                          <a:pt x="22" y="1433"/>
                        </a:lnTo>
                        <a:lnTo>
                          <a:pt x="34" y="1491"/>
                        </a:lnTo>
                        <a:lnTo>
                          <a:pt x="48" y="1548"/>
                        </a:lnTo>
                        <a:lnTo>
                          <a:pt x="65" y="1603"/>
                        </a:lnTo>
                        <a:lnTo>
                          <a:pt x="84" y="1657"/>
                        </a:lnTo>
                        <a:lnTo>
                          <a:pt x="106" y="1710"/>
                        </a:lnTo>
                        <a:lnTo>
                          <a:pt x="129" y="1762"/>
                        </a:lnTo>
                        <a:lnTo>
                          <a:pt x="155" y="1811"/>
                        </a:lnTo>
                        <a:lnTo>
                          <a:pt x="183" y="1860"/>
                        </a:lnTo>
                        <a:lnTo>
                          <a:pt x="212" y="1907"/>
                        </a:lnTo>
                        <a:lnTo>
                          <a:pt x="244" y="1951"/>
                        </a:lnTo>
                        <a:lnTo>
                          <a:pt x="277" y="1994"/>
                        </a:lnTo>
                        <a:lnTo>
                          <a:pt x="314" y="2036"/>
                        </a:lnTo>
                        <a:lnTo>
                          <a:pt x="350" y="2075"/>
                        </a:lnTo>
                        <a:lnTo>
                          <a:pt x="389" y="2113"/>
                        </a:lnTo>
                        <a:lnTo>
                          <a:pt x="429" y="2148"/>
                        </a:lnTo>
                        <a:lnTo>
                          <a:pt x="471" y="2181"/>
                        </a:lnTo>
                        <a:lnTo>
                          <a:pt x="515" y="2213"/>
                        </a:lnTo>
                        <a:lnTo>
                          <a:pt x="559" y="2241"/>
                        </a:lnTo>
                        <a:lnTo>
                          <a:pt x="606" y="2267"/>
                        </a:lnTo>
                        <a:lnTo>
                          <a:pt x="653" y="2292"/>
                        </a:lnTo>
                        <a:lnTo>
                          <a:pt x="701" y="2312"/>
                        </a:lnTo>
                        <a:lnTo>
                          <a:pt x="751" y="2331"/>
                        </a:lnTo>
                        <a:lnTo>
                          <a:pt x="802" y="2347"/>
                        </a:lnTo>
                        <a:lnTo>
                          <a:pt x="853" y="2360"/>
                        </a:lnTo>
                        <a:lnTo>
                          <a:pt x="906" y="2371"/>
                        </a:lnTo>
                        <a:lnTo>
                          <a:pt x="960" y="2379"/>
                        </a:lnTo>
                        <a:lnTo>
                          <a:pt x="1014" y="2384"/>
                        </a:lnTo>
                        <a:lnTo>
                          <a:pt x="1069" y="2385"/>
                        </a:lnTo>
                        <a:close/>
                      </a:path>
                    </a:pathLst>
                  </a:custGeom>
                  <a:solidFill>
                    <a:srgbClr val="000066"/>
                  </a:solidFill>
                  <a:ln w="9525">
                    <a:solidFill>
                      <a:srgbClr val="000066"/>
                    </a:solidFill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3" name="Freeform 12"/>
                  <p:cNvSpPr>
                    <a:spLocks/>
                  </p:cNvSpPr>
                  <p:nvPr/>
                </p:nvSpPr>
                <p:spPr bwMode="auto">
                  <a:xfrm>
                    <a:off x="2021" y="1737"/>
                    <a:ext cx="1730" cy="857"/>
                  </a:xfrm>
                  <a:custGeom>
                    <a:avLst/>
                    <a:gdLst>
                      <a:gd name="T0" fmla="*/ 333 w 2136"/>
                      <a:gd name="T1" fmla="*/ 5 h 2385"/>
                      <a:gd name="T2" fmla="*/ 377 w 2136"/>
                      <a:gd name="T3" fmla="*/ 5 h 2385"/>
                      <a:gd name="T4" fmla="*/ 420 w 2136"/>
                      <a:gd name="T5" fmla="*/ 5 h 2385"/>
                      <a:gd name="T6" fmla="*/ 458 w 2136"/>
                      <a:gd name="T7" fmla="*/ 5 h 2385"/>
                      <a:gd name="T8" fmla="*/ 493 w 2136"/>
                      <a:gd name="T9" fmla="*/ 5 h 2385"/>
                      <a:gd name="T10" fmla="*/ 525 w 2136"/>
                      <a:gd name="T11" fmla="*/ 4 h 2385"/>
                      <a:gd name="T12" fmla="*/ 552 w 2136"/>
                      <a:gd name="T13" fmla="*/ 4 h 2385"/>
                      <a:gd name="T14" fmla="*/ 573 w 2136"/>
                      <a:gd name="T15" fmla="*/ 4 h 2385"/>
                      <a:gd name="T16" fmla="*/ 590 w 2136"/>
                      <a:gd name="T17" fmla="*/ 3 h 2385"/>
                      <a:gd name="T18" fmla="*/ 599 w 2136"/>
                      <a:gd name="T19" fmla="*/ 3 h 2385"/>
                      <a:gd name="T20" fmla="*/ 603 w 2136"/>
                      <a:gd name="T21" fmla="*/ 3 h 2385"/>
                      <a:gd name="T22" fmla="*/ 599 w 2136"/>
                      <a:gd name="T23" fmla="*/ 2 h 2385"/>
                      <a:gd name="T24" fmla="*/ 590 w 2136"/>
                      <a:gd name="T25" fmla="*/ 2 h 2385"/>
                      <a:gd name="T26" fmla="*/ 573 w 2136"/>
                      <a:gd name="T27" fmla="*/ 1 h 2385"/>
                      <a:gd name="T28" fmla="*/ 552 w 2136"/>
                      <a:gd name="T29" fmla="*/ 1 h 2385"/>
                      <a:gd name="T30" fmla="*/ 525 w 2136"/>
                      <a:gd name="T31" fmla="*/ 1 h 2385"/>
                      <a:gd name="T32" fmla="*/ 493 w 2136"/>
                      <a:gd name="T33" fmla="*/ 1 h 2385"/>
                      <a:gd name="T34" fmla="*/ 458 w 2136"/>
                      <a:gd name="T35" fmla="*/ 0 h 2385"/>
                      <a:gd name="T36" fmla="*/ 420 w 2136"/>
                      <a:gd name="T37" fmla="*/ 0 h 2385"/>
                      <a:gd name="T38" fmla="*/ 377 w 2136"/>
                      <a:gd name="T39" fmla="*/ 0 h 2385"/>
                      <a:gd name="T40" fmla="*/ 333 w 2136"/>
                      <a:gd name="T41" fmla="*/ 0 h 2385"/>
                      <a:gd name="T42" fmla="*/ 287 w 2136"/>
                      <a:gd name="T43" fmla="*/ 0 h 2385"/>
                      <a:gd name="T44" fmla="*/ 241 w 2136"/>
                      <a:gd name="T45" fmla="*/ 0 h 2385"/>
                      <a:gd name="T46" fmla="*/ 198 w 2136"/>
                      <a:gd name="T47" fmla="*/ 0 h 2385"/>
                      <a:gd name="T48" fmla="*/ 158 w 2136"/>
                      <a:gd name="T49" fmla="*/ 0 h 2385"/>
                      <a:gd name="T50" fmla="*/ 121 w 2136"/>
                      <a:gd name="T51" fmla="*/ 0 h 2385"/>
                      <a:gd name="T52" fmla="*/ 88 w 2136"/>
                      <a:gd name="T53" fmla="*/ 1 h 2385"/>
                      <a:gd name="T54" fmla="*/ 61 w 2136"/>
                      <a:gd name="T55" fmla="*/ 1 h 2385"/>
                      <a:gd name="T56" fmla="*/ 36 w 2136"/>
                      <a:gd name="T57" fmla="*/ 1 h 2385"/>
                      <a:gd name="T58" fmla="*/ 19 w 2136"/>
                      <a:gd name="T59" fmla="*/ 2 h 2385"/>
                      <a:gd name="T60" fmla="*/ 6 w 2136"/>
                      <a:gd name="T61" fmla="*/ 2 h 2385"/>
                      <a:gd name="T62" fmla="*/ 1 w 2136"/>
                      <a:gd name="T63" fmla="*/ 3 h 2385"/>
                      <a:gd name="T64" fmla="*/ 2 w 2136"/>
                      <a:gd name="T65" fmla="*/ 3 h 2385"/>
                      <a:gd name="T66" fmla="*/ 10 w 2136"/>
                      <a:gd name="T67" fmla="*/ 3 h 2385"/>
                      <a:gd name="T68" fmla="*/ 23 w 2136"/>
                      <a:gd name="T69" fmla="*/ 4 h 2385"/>
                      <a:gd name="T70" fmla="*/ 44 w 2136"/>
                      <a:gd name="T71" fmla="*/ 4 h 2385"/>
                      <a:gd name="T72" fmla="*/ 69 w 2136"/>
                      <a:gd name="T73" fmla="*/ 4 h 2385"/>
                      <a:gd name="T74" fmla="*/ 98 w 2136"/>
                      <a:gd name="T75" fmla="*/ 4 h 2385"/>
                      <a:gd name="T76" fmla="*/ 133 w 2136"/>
                      <a:gd name="T77" fmla="*/ 5 h 2385"/>
                      <a:gd name="T78" fmla="*/ 171 w 2136"/>
                      <a:gd name="T79" fmla="*/ 5 h 2385"/>
                      <a:gd name="T80" fmla="*/ 211 w 2136"/>
                      <a:gd name="T81" fmla="*/ 5 h 2385"/>
                      <a:gd name="T82" fmla="*/ 256 w 2136"/>
                      <a:gd name="T83" fmla="*/ 5 h 2385"/>
                      <a:gd name="T84" fmla="*/ 302 w 2136"/>
                      <a:gd name="T85" fmla="*/ 5 h 2385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w 2136"/>
                      <a:gd name="T130" fmla="*/ 0 h 2385"/>
                      <a:gd name="T131" fmla="*/ 2136 w 2136"/>
                      <a:gd name="T132" fmla="*/ 2385 h 2385"/>
                    </a:gdLst>
                    <a:ahLst/>
                    <a:cxnLst>
                      <a:cxn ang="T86">
                        <a:pos x="T0" y="T1"/>
                      </a:cxn>
                      <a:cxn ang="T87">
                        <a:pos x="T2" y="T3"/>
                      </a:cxn>
                      <a:cxn ang="T88">
                        <a:pos x="T4" y="T5"/>
                      </a:cxn>
                      <a:cxn ang="T89">
                        <a:pos x="T6" y="T7"/>
                      </a:cxn>
                      <a:cxn ang="T90">
                        <a:pos x="T8" y="T9"/>
                      </a:cxn>
                      <a:cxn ang="T91">
                        <a:pos x="T10" y="T11"/>
                      </a:cxn>
                      <a:cxn ang="T92">
                        <a:pos x="T12" y="T13"/>
                      </a:cxn>
                      <a:cxn ang="T93">
                        <a:pos x="T14" y="T15"/>
                      </a:cxn>
                      <a:cxn ang="T94">
                        <a:pos x="T16" y="T17"/>
                      </a:cxn>
                      <a:cxn ang="T95">
                        <a:pos x="T18" y="T19"/>
                      </a:cxn>
                      <a:cxn ang="T96">
                        <a:pos x="T20" y="T21"/>
                      </a:cxn>
                      <a:cxn ang="T97">
                        <a:pos x="T22" y="T23"/>
                      </a:cxn>
                      <a:cxn ang="T98">
                        <a:pos x="T24" y="T25"/>
                      </a:cxn>
                      <a:cxn ang="T99">
                        <a:pos x="T26" y="T27"/>
                      </a:cxn>
                      <a:cxn ang="T100">
                        <a:pos x="T28" y="T29"/>
                      </a:cxn>
                      <a:cxn ang="T101">
                        <a:pos x="T30" y="T31"/>
                      </a:cxn>
                      <a:cxn ang="T102">
                        <a:pos x="T32" y="T33"/>
                      </a:cxn>
                      <a:cxn ang="T103">
                        <a:pos x="T34" y="T35"/>
                      </a:cxn>
                      <a:cxn ang="T104">
                        <a:pos x="T36" y="T37"/>
                      </a:cxn>
                      <a:cxn ang="T105">
                        <a:pos x="T38" y="T39"/>
                      </a:cxn>
                      <a:cxn ang="T106">
                        <a:pos x="T40" y="T41"/>
                      </a:cxn>
                      <a:cxn ang="T107">
                        <a:pos x="T42" y="T43"/>
                      </a:cxn>
                      <a:cxn ang="T108">
                        <a:pos x="T44" y="T45"/>
                      </a:cxn>
                      <a:cxn ang="T109">
                        <a:pos x="T46" y="T47"/>
                      </a:cxn>
                      <a:cxn ang="T110">
                        <a:pos x="T48" y="T49"/>
                      </a:cxn>
                      <a:cxn ang="T111">
                        <a:pos x="T50" y="T51"/>
                      </a:cxn>
                      <a:cxn ang="T112">
                        <a:pos x="T52" y="T53"/>
                      </a:cxn>
                      <a:cxn ang="T113">
                        <a:pos x="T54" y="T55"/>
                      </a:cxn>
                      <a:cxn ang="T114">
                        <a:pos x="T56" y="T57"/>
                      </a:cxn>
                      <a:cxn ang="T115">
                        <a:pos x="T58" y="T59"/>
                      </a:cxn>
                      <a:cxn ang="T116">
                        <a:pos x="T60" y="T61"/>
                      </a:cxn>
                      <a:cxn ang="T117">
                        <a:pos x="T62" y="T63"/>
                      </a:cxn>
                      <a:cxn ang="T118">
                        <a:pos x="T64" y="T65"/>
                      </a:cxn>
                      <a:cxn ang="T119">
                        <a:pos x="T66" y="T67"/>
                      </a:cxn>
                      <a:cxn ang="T120">
                        <a:pos x="T68" y="T69"/>
                      </a:cxn>
                      <a:cxn ang="T121">
                        <a:pos x="T70" y="T71"/>
                      </a:cxn>
                      <a:cxn ang="T122">
                        <a:pos x="T72" y="T73"/>
                      </a:cxn>
                      <a:cxn ang="T123">
                        <a:pos x="T74" y="T75"/>
                      </a:cxn>
                      <a:cxn ang="T124">
                        <a:pos x="T76" y="T77"/>
                      </a:cxn>
                      <a:cxn ang="T125">
                        <a:pos x="T78" y="T79"/>
                      </a:cxn>
                      <a:cxn ang="T126">
                        <a:pos x="T80" y="T81"/>
                      </a:cxn>
                      <a:cxn ang="T127">
                        <a:pos x="T82" y="T83"/>
                      </a:cxn>
                      <a:cxn ang="T128">
                        <a:pos x="T84" y="T85"/>
                      </a:cxn>
                    </a:cxnLst>
                    <a:rect l="T129" t="T130" r="T131" b="T132"/>
                    <a:pathLst>
                      <a:path w="2136" h="2385">
                        <a:moveTo>
                          <a:pt x="1069" y="2385"/>
                        </a:moveTo>
                        <a:lnTo>
                          <a:pt x="1124" y="2384"/>
                        </a:lnTo>
                        <a:lnTo>
                          <a:pt x="1178" y="2379"/>
                        </a:lnTo>
                        <a:lnTo>
                          <a:pt x="1232" y="2371"/>
                        </a:lnTo>
                        <a:lnTo>
                          <a:pt x="1284" y="2360"/>
                        </a:lnTo>
                        <a:lnTo>
                          <a:pt x="1336" y="2347"/>
                        </a:lnTo>
                        <a:lnTo>
                          <a:pt x="1386" y="2331"/>
                        </a:lnTo>
                        <a:lnTo>
                          <a:pt x="1436" y="2312"/>
                        </a:lnTo>
                        <a:lnTo>
                          <a:pt x="1484" y="2292"/>
                        </a:lnTo>
                        <a:lnTo>
                          <a:pt x="1532" y="2267"/>
                        </a:lnTo>
                        <a:lnTo>
                          <a:pt x="1578" y="2241"/>
                        </a:lnTo>
                        <a:lnTo>
                          <a:pt x="1622" y="2213"/>
                        </a:lnTo>
                        <a:lnTo>
                          <a:pt x="1666" y="2181"/>
                        </a:lnTo>
                        <a:lnTo>
                          <a:pt x="1708" y="2148"/>
                        </a:lnTo>
                        <a:lnTo>
                          <a:pt x="1747" y="2113"/>
                        </a:lnTo>
                        <a:lnTo>
                          <a:pt x="1786" y="2075"/>
                        </a:lnTo>
                        <a:lnTo>
                          <a:pt x="1823" y="2036"/>
                        </a:lnTo>
                        <a:lnTo>
                          <a:pt x="1859" y="1994"/>
                        </a:lnTo>
                        <a:lnTo>
                          <a:pt x="1893" y="1951"/>
                        </a:lnTo>
                        <a:lnTo>
                          <a:pt x="1924" y="1907"/>
                        </a:lnTo>
                        <a:lnTo>
                          <a:pt x="1953" y="1860"/>
                        </a:lnTo>
                        <a:lnTo>
                          <a:pt x="1982" y="1811"/>
                        </a:lnTo>
                        <a:lnTo>
                          <a:pt x="2007" y="1762"/>
                        </a:lnTo>
                        <a:lnTo>
                          <a:pt x="2030" y="1710"/>
                        </a:lnTo>
                        <a:lnTo>
                          <a:pt x="2052" y="1657"/>
                        </a:lnTo>
                        <a:lnTo>
                          <a:pt x="2071" y="1603"/>
                        </a:lnTo>
                        <a:lnTo>
                          <a:pt x="2088" y="1548"/>
                        </a:lnTo>
                        <a:lnTo>
                          <a:pt x="2102" y="1491"/>
                        </a:lnTo>
                        <a:lnTo>
                          <a:pt x="2114" y="1433"/>
                        </a:lnTo>
                        <a:lnTo>
                          <a:pt x="2124" y="1376"/>
                        </a:lnTo>
                        <a:lnTo>
                          <a:pt x="2130" y="1315"/>
                        </a:lnTo>
                        <a:lnTo>
                          <a:pt x="2135" y="1255"/>
                        </a:lnTo>
                        <a:lnTo>
                          <a:pt x="2136" y="1194"/>
                        </a:lnTo>
                        <a:lnTo>
                          <a:pt x="2135" y="1132"/>
                        </a:lnTo>
                        <a:lnTo>
                          <a:pt x="2130" y="1072"/>
                        </a:lnTo>
                        <a:lnTo>
                          <a:pt x="2124" y="1012"/>
                        </a:lnTo>
                        <a:lnTo>
                          <a:pt x="2114" y="953"/>
                        </a:lnTo>
                        <a:lnTo>
                          <a:pt x="2102" y="895"/>
                        </a:lnTo>
                        <a:lnTo>
                          <a:pt x="2088" y="838"/>
                        </a:lnTo>
                        <a:lnTo>
                          <a:pt x="2071" y="783"/>
                        </a:lnTo>
                        <a:lnTo>
                          <a:pt x="2052" y="729"/>
                        </a:lnTo>
                        <a:lnTo>
                          <a:pt x="2030" y="676"/>
                        </a:lnTo>
                        <a:lnTo>
                          <a:pt x="2007" y="625"/>
                        </a:lnTo>
                        <a:lnTo>
                          <a:pt x="1982" y="575"/>
                        </a:lnTo>
                        <a:lnTo>
                          <a:pt x="1953" y="526"/>
                        </a:lnTo>
                        <a:lnTo>
                          <a:pt x="1924" y="479"/>
                        </a:lnTo>
                        <a:lnTo>
                          <a:pt x="1893" y="434"/>
                        </a:lnTo>
                        <a:lnTo>
                          <a:pt x="1859" y="391"/>
                        </a:lnTo>
                        <a:lnTo>
                          <a:pt x="1823" y="349"/>
                        </a:lnTo>
                        <a:lnTo>
                          <a:pt x="1786" y="310"/>
                        </a:lnTo>
                        <a:lnTo>
                          <a:pt x="1747" y="273"/>
                        </a:lnTo>
                        <a:lnTo>
                          <a:pt x="1708" y="237"/>
                        </a:lnTo>
                        <a:lnTo>
                          <a:pt x="1666" y="204"/>
                        </a:lnTo>
                        <a:lnTo>
                          <a:pt x="1622" y="173"/>
                        </a:lnTo>
                        <a:lnTo>
                          <a:pt x="1578" y="144"/>
                        </a:lnTo>
                        <a:lnTo>
                          <a:pt x="1532" y="118"/>
                        </a:lnTo>
                        <a:lnTo>
                          <a:pt x="1484" y="93"/>
                        </a:lnTo>
                        <a:lnTo>
                          <a:pt x="1436" y="73"/>
                        </a:lnTo>
                        <a:lnTo>
                          <a:pt x="1386" y="54"/>
                        </a:lnTo>
                        <a:lnTo>
                          <a:pt x="1336" y="38"/>
                        </a:lnTo>
                        <a:lnTo>
                          <a:pt x="1284" y="25"/>
                        </a:lnTo>
                        <a:lnTo>
                          <a:pt x="1232" y="14"/>
                        </a:lnTo>
                        <a:lnTo>
                          <a:pt x="1178" y="6"/>
                        </a:lnTo>
                        <a:lnTo>
                          <a:pt x="1124" y="1"/>
                        </a:lnTo>
                        <a:lnTo>
                          <a:pt x="1069" y="0"/>
                        </a:lnTo>
                        <a:lnTo>
                          <a:pt x="1014" y="1"/>
                        </a:lnTo>
                        <a:lnTo>
                          <a:pt x="960" y="6"/>
                        </a:lnTo>
                        <a:lnTo>
                          <a:pt x="906" y="14"/>
                        </a:lnTo>
                        <a:lnTo>
                          <a:pt x="853" y="25"/>
                        </a:lnTo>
                        <a:lnTo>
                          <a:pt x="802" y="38"/>
                        </a:lnTo>
                        <a:lnTo>
                          <a:pt x="751" y="54"/>
                        </a:lnTo>
                        <a:lnTo>
                          <a:pt x="701" y="73"/>
                        </a:lnTo>
                        <a:lnTo>
                          <a:pt x="653" y="93"/>
                        </a:lnTo>
                        <a:lnTo>
                          <a:pt x="606" y="118"/>
                        </a:lnTo>
                        <a:lnTo>
                          <a:pt x="559" y="144"/>
                        </a:lnTo>
                        <a:lnTo>
                          <a:pt x="515" y="173"/>
                        </a:lnTo>
                        <a:lnTo>
                          <a:pt x="471" y="204"/>
                        </a:lnTo>
                        <a:lnTo>
                          <a:pt x="429" y="237"/>
                        </a:lnTo>
                        <a:lnTo>
                          <a:pt x="389" y="273"/>
                        </a:lnTo>
                        <a:lnTo>
                          <a:pt x="350" y="310"/>
                        </a:lnTo>
                        <a:lnTo>
                          <a:pt x="314" y="349"/>
                        </a:lnTo>
                        <a:lnTo>
                          <a:pt x="277" y="391"/>
                        </a:lnTo>
                        <a:lnTo>
                          <a:pt x="244" y="434"/>
                        </a:lnTo>
                        <a:lnTo>
                          <a:pt x="212" y="479"/>
                        </a:lnTo>
                        <a:lnTo>
                          <a:pt x="183" y="526"/>
                        </a:lnTo>
                        <a:lnTo>
                          <a:pt x="155" y="575"/>
                        </a:lnTo>
                        <a:lnTo>
                          <a:pt x="129" y="625"/>
                        </a:lnTo>
                        <a:lnTo>
                          <a:pt x="106" y="676"/>
                        </a:lnTo>
                        <a:lnTo>
                          <a:pt x="84" y="729"/>
                        </a:lnTo>
                        <a:lnTo>
                          <a:pt x="65" y="783"/>
                        </a:lnTo>
                        <a:lnTo>
                          <a:pt x="48" y="838"/>
                        </a:lnTo>
                        <a:lnTo>
                          <a:pt x="34" y="895"/>
                        </a:lnTo>
                        <a:lnTo>
                          <a:pt x="22" y="953"/>
                        </a:lnTo>
                        <a:lnTo>
                          <a:pt x="12" y="1012"/>
                        </a:lnTo>
                        <a:lnTo>
                          <a:pt x="6" y="1072"/>
                        </a:lnTo>
                        <a:lnTo>
                          <a:pt x="1" y="1132"/>
                        </a:lnTo>
                        <a:lnTo>
                          <a:pt x="0" y="1194"/>
                        </a:lnTo>
                        <a:lnTo>
                          <a:pt x="1" y="1255"/>
                        </a:lnTo>
                        <a:lnTo>
                          <a:pt x="6" y="1315"/>
                        </a:lnTo>
                        <a:lnTo>
                          <a:pt x="12" y="1376"/>
                        </a:lnTo>
                        <a:lnTo>
                          <a:pt x="22" y="1433"/>
                        </a:lnTo>
                        <a:lnTo>
                          <a:pt x="34" y="1491"/>
                        </a:lnTo>
                        <a:lnTo>
                          <a:pt x="48" y="1548"/>
                        </a:lnTo>
                        <a:lnTo>
                          <a:pt x="65" y="1603"/>
                        </a:lnTo>
                        <a:lnTo>
                          <a:pt x="84" y="1657"/>
                        </a:lnTo>
                        <a:lnTo>
                          <a:pt x="106" y="1710"/>
                        </a:lnTo>
                        <a:lnTo>
                          <a:pt x="129" y="1762"/>
                        </a:lnTo>
                        <a:lnTo>
                          <a:pt x="155" y="1811"/>
                        </a:lnTo>
                        <a:lnTo>
                          <a:pt x="183" y="1860"/>
                        </a:lnTo>
                        <a:lnTo>
                          <a:pt x="212" y="1907"/>
                        </a:lnTo>
                        <a:lnTo>
                          <a:pt x="244" y="1951"/>
                        </a:lnTo>
                        <a:lnTo>
                          <a:pt x="277" y="1994"/>
                        </a:lnTo>
                        <a:lnTo>
                          <a:pt x="314" y="2036"/>
                        </a:lnTo>
                        <a:lnTo>
                          <a:pt x="350" y="2075"/>
                        </a:lnTo>
                        <a:lnTo>
                          <a:pt x="389" y="2113"/>
                        </a:lnTo>
                        <a:lnTo>
                          <a:pt x="429" y="2148"/>
                        </a:lnTo>
                        <a:lnTo>
                          <a:pt x="471" y="2181"/>
                        </a:lnTo>
                        <a:lnTo>
                          <a:pt x="515" y="2213"/>
                        </a:lnTo>
                        <a:lnTo>
                          <a:pt x="559" y="2241"/>
                        </a:lnTo>
                        <a:lnTo>
                          <a:pt x="606" y="2267"/>
                        </a:lnTo>
                        <a:lnTo>
                          <a:pt x="653" y="2292"/>
                        </a:lnTo>
                        <a:lnTo>
                          <a:pt x="701" y="2312"/>
                        </a:lnTo>
                        <a:lnTo>
                          <a:pt x="751" y="2331"/>
                        </a:lnTo>
                        <a:lnTo>
                          <a:pt x="802" y="2347"/>
                        </a:lnTo>
                        <a:lnTo>
                          <a:pt x="853" y="2360"/>
                        </a:lnTo>
                        <a:lnTo>
                          <a:pt x="906" y="2371"/>
                        </a:lnTo>
                        <a:lnTo>
                          <a:pt x="960" y="2379"/>
                        </a:lnTo>
                        <a:lnTo>
                          <a:pt x="1014" y="2384"/>
                        </a:lnTo>
                        <a:lnTo>
                          <a:pt x="1069" y="2385"/>
                        </a:lnTo>
                        <a:close/>
                      </a:path>
                    </a:pathLst>
                  </a:custGeom>
                  <a:solidFill>
                    <a:srgbClr val="3FD6F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4" name="Freeform 13"/>
                  <p:cNvSpPr>
                    <a:spLocks/>
                  </p:cNvSpPr>
                  <p:nvPr/>
                </p:nvSpPr>
                <p:spPr bwMode="auto">
                  <a:xfrm>
                    <a:off x="2079" y="1963"/>
                    <a:ext cx="429" cy="173"/>
                  </a:xfrm>
                  <a:custGeom>
                    <a:avLst/>
                    <a:gdLst>
                      <a:gd name="T0" fmla="*/ 236 w 483"/>
                      <a:gd name="T1" fmla="*/ 0 h 478"/>
                      <a:gd name="T2" fmla="*/ 226 w 483"/>
                      <a:gd name="T3" fmla="*/ 0 h 478"/>
                      <a:gd name="T4" fmla="*/ 215 w 483"/>
                      <a:gd name="T5" fmla="*/ 0 h 478"/>
                      <a:gd name="T6" fmla="*/ 204 w 483"/>
                      <a:gd name="T7" fmla="*/ 0 h 478"/>
                      <a:gd name="T8" fmla="*/ 194 w 483"/>
                      <a:gd name="T9" fmla="*/ 0 h 478"/>
                      <a:gd name="T10" fmla="*/ 184 w 483"/>
                      <a:gd name="T11" fmla="*/ 0 h 478"/>
                      <a:gd name="T12" fmla="*/ 173 w 483"/>
                      <a:gd name="T13" fmla="*/ 0 h 478"/>
                      <a:gd name="T14" fmla="*/ 162 w 483"/>
                      <a:gd name="T15" fmla="*/ 0 h 478"/>
                      <a:gd name="T16" fmla="*/ 152 w 483"/>
                      <a:gd name="T17" fmla="*/ 0 h 478"/>
                      <a:gd name="T18" fmla="*/ 141 w 483"/>
                      <a:gd name="T19" fmla="*/ 0 h 478"/>
                      <a:gd name="T20" fmla="*/ 131 w 483"/>
                      <a:gd name="T21" fmla="*/ 0 h 478"/>
                      <a:gd name="T22" fmla="*/ 121 w 483"/>
                      <a:gd name="T23" fmla="*/ 0 h 478"/>
                      <a:gd name="T24" fmla="*/ 110 w 483"/>
                      <a:gd name="T25" fmla="*/ 0 h 478"/>
                      <a:gd name="T26" fmla="*/ 100 w 483"/>
                      <a:gd name="T27" fmla="*/ 0 h 478"/>
                      <a:gd name="T28" fmla="*/ 91 w 483"/>
                      <a:gd name="T29" fmla="*/ 0 h 478"/>
                      <a:gd name="T30" fmla="*/ 81 w 483"/>
                      <a:gd name="T31" fmla="*/ 0 h 478"/>
                      <a:gd name="T32" fmla="*/ 69 w 483"/>
                      <a:gd name="T33" fmla="*/ 0 h 478"/>
                      <a:gd name="T34" fmla="*/ 55 w 483"/>
                      <a:gd name="T35" fmla="*/ 0 h 478"/>
                      <a:gd name="T36" fmla="*/ 42 w 483"/>
                      <a:gd name="T37" fmla="*/ 0 h 478"/>
                      <a:gd name="T38" fmla="*/ 32 w 483"/>
                      <a:gd name="T39" fmla="*/ 0 h 478"/>
                      <a:gd name="T40" fmla="*/ 22 w 483"/>
                      <a:gd name="T41" fmla="*/ 0 h 478"/>
                      <a:gd name="T42" fmla="*/ 14 w 483"/>
                      <a:gd name="T43" fmla="*/ 1 h 478"/>
                      <a:gd name="T44" fmla="*/ 8 w 483"/>
                      <a:gd name="T45" fmla="*/ 1 h 478"/>
                      <a:gd name="T46" fmla="*/ 4 w 483"/>
                      <a:gd name="T47" fmla="*/ 1 h 478"/>
                      <a:gd name="T48" fmla="*/ 0 w 483"/>
                      <a:gd name="T49" fmla="*/ 1 h 478"/>
                      <a:gd name="T50" fmla="*/ 219 w 483"/>
                      <a:gd name="T51" fmla="*/ 1 h 478"/>
                      <a:gd name="T52" fmla="*/ 220 w 483"/>
                      <a:gd name="T53" fmla="*/ 1 h 478"/>
                      <a:gd name="T54" fmla="*/ 221 w 483"/>
                      <a:gd name="T55" fmla="*/ 1 h 478"/>
                      <a:gd name="T56" fmla="*/ 222 w 483"/>
                      <a:gd name="T57" fmla="*/ 1 h 478"/>
                      <a:gd name="T58" fmla="*/ 225 w 483"/>
                      <a:gd name="T59" fmla="*/ 0 h 478"/>
                      <a:gd name="T60" fmla="*/ 226 w 483"/>
                      <a:gd name="T61" fmla="*/ 0 h 478"/>
                      <a:gd name="T62" fmla="*/ 230 w 483"/>
                      <a:gd name="T63" fmla="*/ 0 h 478"/>
                      <a:gd name="T64" fmla="*/ 234 w 483"/>
                      <a:gd name="T65" fmla="*/ 0 h 478"/>
                      <a:gd name="T66" fmla="*/ 236 w 483"/>
                      <a:gd name="T67" fmla="*/ 0 h 478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483"/>
                      <a:gd name="T103" fmla="*/ 0 h 478"/>
                      <a:gd name="T104" fmla="*/ 483 w 483"/>
                      <a:gd name="T105" fmla="*/ 478 h 478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483" h="478">
                        <a:moveTo>
                          <a:pt x="483" y="56"/>
                        </a:moveTo>
                        <a:lnTo>
                          <a:pt x="461" y="54"/>
                        </a:lnTo>
                        <a:lnTo>
                          <a:pt x="439" y="51"/>
                        </a:lnTo>
                        <a:lnTo>
                          <a:pt x="417" y="47"/>
                        </a:lnTo>
                        <a:lnTo>
                          <a:pt x="395" y="45"/>
                        </a:lnTo>
                        <a:lnTo>
                          <a:pt x="374" y="41"/>
                        </a:lnTo>
                        <a:lnTo>
                          <a:pt x="352" y="39"/>
                        </a:lnTo>
                        <a:lnTo>
                          <a:pt x="330" y="35"/>
                        </a:lnTo>
                        <a:lnTo>
                          <a:pt x="309" y="31"/>
                        </a:lnTo>
                        <a:lnTo>
                          <a:pt x="288" y="28"/>
                        </a:lnTo>
                        <a:lnTo>
                          <a:pt x="266" y="24"/>
                        </a:lnTo>
                        <a:lnTo>
                          <a:pt x="245" y="20"/>
                        </a:lnTo>
                        <a:lnTo>
                          <a:pt x="225" y="17"/>
                        </a:lnTo>
                        <a:lnTo>
                          <a:pt x="204" y="13"/>
                        </a:lnTo>
                        <a:lnTo>
                          <a:pt x="183" y="8"/>
                        </a:lnTo>
                        <a:lnTo>
                          <a:pt x="163" y="4"/>
                        </a:lnTo>
                        <a:lnTo>
                          <a:pt x="142" y="0"/>
                        </a:lnTo>
                        <a:lnTo>
                          <a:pt x="113" y="54"/>
                        </a:lnTo>
                        <a:lnTo>
                          <a:pt x="87" y="109"/>
                        </a:lnTo>
                        <a:lnTo>
                          <a:pt x="65" y="165"/>
                        </a:lnTo>
                        <a:lnTo>
                          <a:pt x="45" y="226"/>
                        </a:lnTo>
                        <a:lnTo>
                          <a:pt x="29" y="286"/>
                        </a:lnTo>
                        <a:lnTo>
                          <a:pt x="15" y="349"/>
                        </a:lnTo>
                        <a:lnTo>
                          <a:pt x="5" y="413"/>
                        </a:lnTo>
                        <a:lnTo>
                          <a:pt x="0" y="478"/>
                        </a:lnTo>
                        <a:lnTo>
                          <a:pt x="446" y="478"/>
                        </a:lnTo>
                        <a:lnTo>
                          <a:pt x="448" y="424"/>
                        </a:lnTo>
                        <a:lnTo>
                          <a:pt x="450" y="370"/>
                        </a:lnTo>
                        <a:lnTo>
                          <a:pt x="454" y="317"/>
                        </a:lnTo>
                        <a:lnTo>
                          <a:pt x="458" y="263"/>
                        </a:lnTo>
                        <a:lnTo>
                          <a:pt x="462" y="211"/>
                        </a:lnTo>
                        <a:lnTo>
                          <a:pt x="469" y="158"/>
                        </a:lnTo>
                        <a:lnTo>
                          <a:pt x="476" y="106"/>
                        </a:lnTo>
                        <a:lnTo>
                          <a:pt x="483" y="56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5" name="Freeform 14"/>
                  <p:cNvSpPr>
                    <a:spLocks/>
                  </p:cNvSpPr>
                  <p:nvPr/>
                </p:nvSpPr>
                <p:spPr bwMode="auto">
                  <a:xfrm>
                    <a:off x="2281" y="1805"/>
                    <a:ext cx="365" cy="128"/>
                  </a:xfrm>
                  <a:custGeom>
                    <a:avLst/>
                    <a:gdLst>
                      <a:gd name="T0" fmla="*/ 198 w 412"/>
                      <a:gd name="T1" fmla="*/ 0 h 359"/>
                      <a:gd name="T2" fmla="*/ 185 w 412"/>
                      <a:gd name="T3" fmla="*/ 0 h 359"/>
                      <a:gd name="T4" fmla="*/ 170 w 412"/>
                      <a:gd name="T5" fmla="*/ 0 h 359"/>
                      <a:gd name="T6" fmla="*/ 157 w 412"/>
                      <a:gd name="T7" fmla="*/ 0 h 359"/>
                      <a:gd name="T8" fmla="*/ 144 w 412"/>
                      <a:gd name="T9" fmla="*/ 0 h 359"/>
                      <a:gd name="T10" fmla="*/ 130 w 412"/>
                      <a:gd name="T11" fmla="*/ 0 h 359"/>
                      <a:gd name="T12" fmla="*/ 117 w 412"/>
                      <a:gd name="T13" fmla="*/ 0 h 359"/>
                      <a:gd name="T14" fmla="*/ 103 w 412"/>
                      <a:gd name="T15" fmla="*/ 0 h 359"/>
                      <a:gd name="T16" fmla="*/ 90 w 412"/>
                      <a:gd name="T17" fmla="*/ 0 h 359"/>
                      <a:gd name="T18" fmla="*/ 79 w 412"/>
                      <a:gd name="T19" fmla="*/ 0 h 359"/>
                      <a:gd name="T20" fmla="*/ 66 w 412"/>
                      <a:gd name="T21" fmla="*/ 0 h 359"/>
                      <a:gd name="T22" fmla="*/ 53 w 412"/>
                      <a:gd name="T23" fmla="*/ 0 h 359"/>
                      <a:gd name="T24" fmla="*/ 42 w 412"/>
                      <a:gd name="T25" fmla="*/ 0 h 359"/>
                      <a:gd name="T26" fmla="*/ 31 w 412"/>
                      <a:gd name="T27" fmla="*/ 0 h 359"/>
                      <a:gd name="T28" fmla="*/ 20 w 412"/>
                      <a:gd name="T29" fmla="*/ 0 h 359"/>
                      <a:gd name="T30" fmla="*/ 10 w 412"/>
                      <a:gd name="T31" fmla="*/ 1 h 359"/>
                      <a:gd name="T32" fmla="*/ 0 w 412"/>
                      <a:gd name="T33" fmla="*/ 1 h 359"/>
                      <a:gd name="T34" fmla="*/ 8 w 412"/>
                      <a:gd name="T35" fmla="*/ 1 h 359"/>
                      <a:gd name="T36" fmla="*/ 17 w 412"/>
                      <a:gd name="T37" fmla="*/ 1 h 359"/>
                      <a:gd name="T38" fmla="*/ 25 w 412"/>
                      <a:gd name="T39" fmla="*/ 1 h 359"/>
                      <a:gd name="T40" fmla="*/ 33 w 412"/>
                      <a:gd name="T41" fmla="*/ 1 h 359"/>
                      <a:gd name="T42" fmla="*/ 41 w 412"/>
                      <a:gd name="T43" fmla="*/ 1 h 359"/>
                      <a:gd name="T44" fmla="*/ 50 w 412"/>
                      <a:gd name="T45" fmla="*/ 1 h 359"/>
                      <a:gd name="T46" fmla="*/ 58 w 412"/>
                      <a:gd name="T47" fmla="*/ 1 h 359"/>
                      <a:gd name="T48" fmla="*/ 67 w 412"/>
                      <a:gd name="T49" fmla="*/ 1 h 359"/>
                      <a:gd name="T50" fmla="*/ 75 w 412"/>
                      <a:gd name="T51" fmla="*/ 1 h 359"/>
                      <a:gd name="T52" fmla="*/ 83 w 412"/>
                      <a:gd name="T53" fmla="*/ 1 h 359"/>
                      <a:gd name="T54" fmla="*/ 93 w 412"/>
                      <a:gd name="T55" fmla="*/ 1 h 359"/>
                      <a:gd name="T56" fmla="*/ 101 w 412"/>
                      <a:gd name="T57" fmla="*/ 1 h 359"/>
                      <a:gd name="T58" fmla="*/ 111 w 412"/>
                      <a:gd name="T59" fmla="*/ 1 h 359"/>
                      <a:gd name="T60" fmla="*/ 119 w 412"/>
                      <a:gd name="T61" fmla="*/ 1 h 359"/>
                      <a:gd name="T62" fmla="*/ 128 w 412"/>
                      <a:gd name="T63" fmla="*/ 1 h 359"/>
                      <a:gd name="T64" fmla="*/ 137 w 412"/>
                      <a:gd name="T65" fmla="*/ 1 h 359"/>
                      <a:gd name="T66" fmla="*/ 143 w 412"/>
                      <a:gd name="T67" fmla="*/ 1 h 359"/>
                      <a:gd name="T68" fmla="*/ 149 w 412"/>
                      <a:gd name="T69" fmla="*/ 0 h 359"/>
                      <a:gd name="T70" fmla="*/ 156 w 412"/>
                      <a:gd name="T71" fmla="*/ 0 h 359"/>
                      <a:gd name="T72" fmla="*/ 165 w 412"/>
                      <a:gd name="T73" fmla="*/ 0 h 359"/>
                      <a:gd name="T74" fmla="*/ 174 w 412"/>
                      <a:gd name="T75" fmla="*/ 0 h 359"/>
                      <a:gd name="T76" fmla="*/ 181 w 412"/>
                      <a:gd name="T77" fmla="*/ 0 h 359"/>
                      <a:gd name="T78" fmla="*/ 190 w 412"/>
                      <a:gd name="T79" fmla="*/ 0 h 359"/>
                      <a:gd name="T80" fmla="*/ 198 w 412"/>
                      <a:gd name="T81" fmla="*/ 0 h 359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412"/>
                      <a:gd name="T124" fmla="*/ 0 h 359"/>
                      <a:gd name="T125" fmla="*/ 412 w 412"/>
                      <a:gd name="T126" fmla="*/ 359 h 359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412" h="359">
                        <a:moveTo>
                          <a:pt x="412" y="0"/>
                        </a:moveTo>
                        <a:lnTo>
                          <a:pt x="383" y="11"/>
                        </a:lnTo>
                        <a:lnTo>
                          <a:pt x="353" y="25"/>
                        </a:lnTo>
                        <a:lnTo>
                          <a:pt x="325" y="39"/>
                        </a:lnTo>
                        <a:lnTo>
                          <a:pt x="297" y="55"/>
                        </a:lnTo>
                        <a:lnTo>
                          <a:pt x="269" y="72"/>
                        </a:lnTo>
                        <a:lnTo>
                          <a:pt x="241" y="91"/>
                        </a:lnTo>
                        <a:lnTo>
                          <a:pt x="213" y="109"/>
                        </a:lnTo>
                        <a:lnTo>
                          <a:pt x="187" y="130"/>
                        </a:lnTo>
                        <a:lnTo>
                          <a:pt x="161" y="151"/>
                        </a:lnTo>
                        <a:lnTo>
                          <a:pt x="135" y="173"/>
                        </a:lnTo>
                        <a:lnTo>
                          <a:pt x="111" y="195"/>
                        </a:lnTo>
                        <a:lnTo>
                          <a:pt x="87" y="219"/>
                        </a:lnTo>
                        <a:lnTo>
                          <a:pt x="64" y="243"/>
                        </a:lnTo>
                        <a:lnTo>
                          <a:pt x="42" y="268"/>
                        </a:lnTo>
                        <a:lnTo>
                          <a:pt x="20" y="293"/>
                        </a:lnTo>
                        <a:lnTo>
                          <a:pt x="0" y="317"/>
                        </a:lnTo>
                        <a:lnTo>
                          <a:pt x="16" y="321"/>
                        </a:lnTo>
                        <a:lnTo>
                          <a:pt x="34" y="323"/>
                        </a:lnTo>
                        <a:lnTo>
                          <a:pt x="52" y="327"/>
                        </a:lnTo>
                        <a:lnTo>
                          <a:pt x="68" y="329"/>
                        </a:lnTo>
                        <a:lnTo>
                          <a:pt x="86" y="332"/>
                        </a:lnTo>
                        <a:lnTo>
                          <a:pt x="103" y="336"/>
                        </a:lnTo>
                        <a:lnTo>
                          <a:pt x="121" y="338"/>
                        </a:lnTo>
                        <a:lnTo>
                          <a:pt x="139" y="340"/>
                        </a:lnTo>
                        <a:lnTo>
                          <a:pt x="156" y="343"/>
                        </a:lnTo>
                        <a:lnTo>
                          <a:pt x="174" y="345"/>
                        </a:lnTo>
                        <a:lnTo>
                          <a:pt x="191" y="348"/>
                        </a:lnTo>
                        <a:lnTo>
                          <a:pt x="210" y="350"/>
                        </a:lnTo>
                        <a:lnTo>
                          <a:pt x="228" y="353"/>
                        </a:lnTo>
                        <a:lnTo>
                          <a:pt x="246" y="355"/>
                        </a:lnTo>
                        <a:lnTo>
                          <a:pt x="264" y="356"/>
                        </a:lnTo>
                        <a:lnTo>
                          <a:pt x="283" y="359"/>
                        </a:lnTo>
                        <a:lnTo>
                          <a:pt x="295" y="311"/>
                        </a:lnTo>
                        <a:lnTo>
                          <a:pt x="308" y="262"/>
                        </a:lnTo>
                        <a:lnTo>
                          <a:pt x="324" y="214"/>
                        </a:lnTo>
                        <a:lnTo>
                          <a:pt x="340" y="166"/>
                        </a:lnTo>
                        <a:lnTo>
                          <a:pt x="358" y="120"/>
                        </a:lnTo>
                        <a:lnTo>
                          <a:pt x="375" y="77"/>
                        </a:lnTo>
                        <a:lnTo>
                          <a:pt x="394" y="37"/>
                        </a:lnTo>
                        <a:lnTo>
                          <a:pt x="412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6" name="Freeform 15"/>
                  <p:cNvSpPr>
                    <a:spLocks/>
                  </p:cNvSpPr>
                  <p:nvPr/>
                </p:nvSpPr>
                <p:spPr bwMode="auto">
                  <a:xfrm>
                    <a:off x="2276" y="2388"/>
                    <a:ext cx="367" cy="134"/>
                  </a:xfrm>
                  <a:custGeom>
                    <a:avLst/>
                    <a:gdLst>
                      <a:gd name="T0" fmla="*/ 0 w 411"/>
                      <a:gd name="T1" fmla="*/ 0 h 378"/>
                      <a:gd name="T2" fmla="*/ 11 w 411"/>
                      <a:gd name="T3" fmla="*/ 0 h 378"/>
                      <a:gd name="T4" fmla="*/ 21 w 411"/>
                      <a:gd name="T5" fmla="*/ 0 h 378"/>
                      <a:gd name="T6" fmla="*/ 33 w 411"/>
                      <a:gd name="T7" fmla="*/ 0 h 378"/>
                      <a:gd name="T8" fmla="*/ 45 w 411"/>
                      <a:gd name="T9" fmla="*/ 0 h 378"/>
                      <a:gd name="T10" fmla="*/ 56 w 411"/>
                      <a:gd name="T11" fmla="*/ 0 h 378"/>
                      <a:gd name="T12" fmla="*/ 69 w 411"/>
                      <a:gd name="T13" fmla="*/ 0 h 378"/>
                      <a:gd name="T14" fmla="*/ 82 w 411"/>
                      <a:gd name="T15" fmla="*/ 0 h 378"/>
                      <a:gd name="T16" fmla="*/ 95 w 411"/>
                      <a:gd name="T17" fmla="*/ 0 h 378"/>
                      <a:gd name="T18" fmla="*/ 108 w 411"/>
                      <a:gd name="T19" fmla="*/ 0 h 378"/>
                      <a:gd name="T20" fmla="*/ 122 w 411"/>
                      <a:gd name="T21" fmla="*/ 0 h 378"/>
                      <a:gd name="T22" fmla="*/ 136 w 411"/>
                      <a:gd name="T23" fmla="*/ 1 h 378"/>
                      <a:gd name="T24" fmla="*/ 151 w 411"/>
                      <a:gd name="T25" fmla="*/ 1 h 378"/>
                      <a:gd name="T26" fmla="*/ 163 w 411"/>
                      <a:gd name="T27" fmla="*/ 1 h 378"/>
                      <a:gd name="T28" fmla="*/ 179 w 411"/>
                      <a:gd name="T29" fmla="*/ 1 h 378"/>
                      <a:gd name="T30" fmla="*/ 194 w 411"/>
                      <a:gd name="T31" fmla="*/ 1 h 378"/>
                      <a:gd name="T32" fmla="*/ 209 w 411"/>
                      <a:gd name="T33" fmla="*/ 1 h 378"/>
                      <a:gd name="T34" fmla="*/ 199 w 411"/>
                      <a:gd name="T35" fmla="*/ 1 h 378"/>
                      <a:gd name="T36" fmla="*/ 190 w 411"/>
                      <a:gd name="T37" fmla="*/ 1 h 378"/>
                      <a:gd name="T38" fmla="*/ 182 w 411"/>
                      <a:gd name="T39" fmla="*/ 0 h 378"/>
                      <a:gd name="T40" fmla="*/ 172 w 411"/>
                      <a:gd name="T41" fmla="*/ 0 h 378"/>
                      <a:gd name="T42" fmla="*/ 163 w 411"/>
                      <a:gd name="T43" fmla="*/ 0 h 378"/>
                      <a:gd name="T44" fmla="*/ 157 w 411"/>
                      <a:gd name="T45" fmla="*/ 0 h 378"/>
                      <a:gd name="T46" fmla="*/ 151 w 411"/>
                      <a:gd name="T47" fmla="*/ 0 h 378"/>
                      <a:gd name="T48" fmla="*/ 145 w 411"/>
                      <a:gd name="T49" fmla="*/ 0 h 378"/>
                      <a:gd name="T50" fmla="*/ 136 w 411"/>
                      <a:gd name="T51" fmla="*/ 0 h 378"/>
                      <a:gd name="T52" fmla="*/ 125 w 411"/>
                      <a:gd name="T53" fmla="*/ 0 h 378"/>
                      <a:gd name="T54" fmla="*/ 116 w 411"/>
                      <a:gd name="T55" fmla="*/ 0 h 378"/>
                      <a:gd name="T56" fmla="*/ 108 w 411"/>
                      <a:gd name="T57" fmla="*/ 0 h 378"/>
                      <a:gd name="T58" fmla="*/ 98 w 411"/>
                      <a:gd name="T59" fmla="*/ 0 h 378"/>
                      <a:gd name="T60" fmla="*/ 89 w 411"/>
                      <a:gd name="T61" fmla="*/ 0 h 378"/>
                      <a:gd name="T62" fmla="*/ 80 w 411"/>
                      <a:gd name="T63" fmla="*/ 0 h 378"/>
                      <a:gd name="T64" fmla="*/ 71 w 411"/>
                      <a:gd name="T65" fmla="*/ 0 h 378"/>
                      <a:gd name="T66" fmla="*/ 63 w 411"/>
                      <a:gd name="T67" fmla="*/ 0 h 378"/>
                      <a:gd name="T68" fmla="*/ 54 w 411"/>
                      <a:gd name="T69" fmla="*/ 0 h 378"/>
                      <a:gd name="T70" fmla="*/ 45 w 411"/>
                      <a:gd name="T71" fmla="*/ 0 h 378"/>
                      <a:gd name="T72" fmla="*/ 36 w 411"/>
                      <a:gd name="T73" fmla="*/ 0 h 378"/>
                      <a:gd name="T74" fmla="*/ 26 w 411"/>
                      <a:gd name="T75" fmla="*/ 0 h 378"/>
                      <a:gd name="T76" fmla="*/ 18 w 411"/>
                      <a:gd name="T77" fmla="*/ 0 h 378"/>
                      <a:gd name="T78" fmla="*/ 10 w 411"/>
                      <a:gd name="T79" fmla="*/ 0 h 378"/>
                      <a:gd name="T80" fmla="*/ 0 w 411"/>
                      <a:gd name="T81" fmla="*/ 0 h 378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411"/>
                      <a:gd name="T124" fmla="*/ 0 h 378"/>
                      <a:gd name="T125" fmla="*/ 411 w 411"/>
                      <a:gd name="T126" fmla="*/ 378 h 378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411" h="378">
                        <a:moveTo>
                          <a:pt x="0" y="44"/>
                        </a:moveTo>
                        <a:lnTo>
                          <a:pt x="20" y="69"/>
                        </a:lnTo>
                        <a:lnTo>
                          <a:pt x="42" y="94"/>
                        </a:lnTo>
                        <a:lnTo>
                          <a:pt x="64" y="120"/>
                        </a:lnTo>
                        <a:lnTo>
                          <a:pt x="87" y="144"/>
                        </a:lnTo>
                        <a:lnTo>
                          <a:pt x="111" y="169"/>
                        </a:lnTo>
                        <a:lnTo>
                          <a:pt x="136" y="193"/>
                        </a:lnTo>
                        <a:lnTo>
                          <a:pt x="161" y="217"/>
                        </a:lnTo>
                        <a:lnTo>
                          <a:pt x="187" y="240"/>
                        </a:lnTo>
                        <a:lnTo>
                          <a:pt x="213" y="261"/>
                        </a:lnTo>
                        <a:lnTo>
                          <a:pt x="240" y="282"/>
                        </a:lnTo>
                        <a:lnTo>
                          <a:pt x="268" y="302"/>
                        </a:lnTo>
                        <a:lnTo>
                          <a:pt x="297" y="320"/>
                        </a:lnTo>
                        <a:lnTo>
                          <a:pt x="324" y="337"/>
                        </a:lnTo>
                        <a:lnTo>
                          <a:pt x="353" y="352"/>
                        </a:lnTo>
                        <a:lnTo>
                          <a:pt x="383" y="366"/>
                        </a:lnTo>
                        <a:lnTo>
                          <a:pt x="411" y="378"/>
                        </a:lnTo>
                        <a:lnTo>
                          <a:pt x="394" y="340"/>
                        </a:lnTo>
                        <a:lnTo>
                          <a:pt x="376" y="297"/>
                        </a:lnTo>
                        <a:lnTo>
                          <a:pt x="358" y="251"/>
                        </a:lnTo>
                        <a:lnTo>
                          <a:pt x="341" y="202"/>
                        </a:lnTo>
                        <a:lnTo>
                          <a:pt x="324" y="152"/>
                        </a:lnTo>
                        <a:lnTo>
                          <a:pt x="310" y="100"/>
                        </a:lnTo>
                        <a:lnTo>
                          <a:pt x="297" y="50"/>
                        </a:lnTo>
                        <a:lnTo>
                          <a:pt x="285" y="0"/>
                        </a:lnTo>
                        <a:lnTo>
                          <a:pt x="266" y="3"/>
                        </a:lnTo>
                        <a:lnTo>
                          <a:pt x="248" y="4"/>
                        </a:lnTo>
                        <a:lnTo>
                          <a:pt x="229" y="7"/>
                        </a:lnTo>
                        <a:lnTo>
                          <a:pt x="212" y="9"/>
                        </a:lnTo>
                        <a:lnTo>
                          <a:pt x="193" y="12"/>
                        </a:lnTo>
                        <a:lnTo>
                          <a:pt x="176" y="14"/>
                        </a:lnTo>
                        <a:lnTo>
                          <a:pt x="158" y="16"/>
                        </a:lnTo>
                        <a:lnTo>
                          <a:pt x="140" y="19"/>
                        </a:lnTo>
                        <a:lnTo>
                          <a:pt x="123" y="21"/>
                        </a:lnTo>
                        <a:lnTo>
                          <a:pt x="105" y="24"/>
                        </a:lnTo>
                        <a:lnTo>
                          <a:pt x="87" y="28"/>
                        </a:lnTo>
                        <a:lnTo>
                          <a:pt x="70" y="30"/>
                        </a:lnTo>
                        <a:lnTo>
                          <a:pt x="52" y="34"/>
                        </a:lnTo>
                        <a:lnTo>
                          <a:pt x="35" y="37"/>
                        </a:lnTo>
                        <a:lnTo>
                          <a:pt x="18" y="40"/>
                        </a:lnTo>
                        <a:lnTo>
                          <a:pt x="0" y="44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7" name="Freeform 16"/>
                  <p:cNvSpPr>
                    <a:spLocks/>
                  </p:cNvSpPr>
                  <p:nvPr/>
                </p:nvSpPr>
                <p:spPr bwMode="auto">
                  <a:xfrm>
                    <a:off x="2079" y="2186"/>
                    <a:ext cx="426" cy="171"/>
                  </a:xfrm>
                  <a:custGeom>
                    <a:avLst/>
                    <a:gdLst>
                      <a:gd name="T0" fmla="*/ 215 w 481"/>
                      <a:gd name="T1" fmla="*/ 0 h 478"/>
                      <a:gd name="T2" fmla="*/ 0 w 481"/>
                      <a:gd name="T3" fmla="*/ 0 h 478"/>
                      <a:gd name="T4" fmla="*/ 4 w 481"/>
                      <a:gd name="T5" fmla="*/ 0 h 478"/>
                      <a:gd name="T6" fmla="*/ 7 w 481"/>
                      <a:gd name="T7" fmla="*/ 0 h 478"/>
                      <a:gd name="T8" fmla="*/ 13 w 481"/>
                      <a:gd name="T9" fmla="*/ 0 h 478"/>
                      <a:gd name="T10" fmla="*/ 21 w 481"/>
                      <a:gd name="T11" fmla="*/ 0 h 478"/>
                      <a:gd name="T12" fmla="*/ 31 w 481"/>
                      <a:gd name="T13" fmla="*/ 1 h 478"/>
                      <a:gd name="T14" fmla="*/ 40 w 481"/>
                      <a:gd name="T15" fmla="*/ 1 h 478"/>
                      <a:gd name="T16" fmla="*/ 52 w 481"/>
                      <a:gd name="T17" fmla="*/ 1 h 478"/>
                      <a:gd name="T18" fmla="*/ 67 w 481"/>
                      <a:gd name="T19" fmla="*/ 1 h 478"/>
                      <a:gd name="T20" fmla="*/ 78 w 481"/>
                      <a:gd name="T21" fmla="*/ 1 h 478"/>
                      <a:gd name="T22" fmla="*/ 87 w 481"/>
                      <a:gd name="T23" fmla="*/ 1 h 478"/>
                      <a:gd name="T24" fmla="*/ 97 w 481"/>
                      <a:gd name="T25" fmla="*/ 1 h 478"/>
                      <a:gd name="T26" fmla="*/ 106 w 481"/>
                      <a:gd name="T27" fmla="*/ 1 h 478"/>
                      <a:gd name="T28" fmla="*/ 117 w 481"/>
                      <a:gd name="T29" fmla="*/ 1 h 478"/>
                      <a:gd name="T30" fmla="*/ 127 w 481"/>
                      <a:gd name="T31" fmla="*/ 1 h 478"/>
                      <a:gd name="T32" fmla="*/ 137 w 481"/>
                      <a:gd name="T33" fmla="*/ 1 h 478"/>
                      <a:gd name="T34" fmla="*/ 148 w 481"/>
                      <a:gd name="T35" fmla="*/ 1 h 478"/>
                      <a:gd name="T36" fmla="*/ 159 w 481"/>
                      <a:gd name="T37" fmla="*/ 1 h 478"/>
                      <a:gd name="T38" fmla="*/ 168 w 481"/>
                      <a:gd name="T39" fmla="*/ 1 h 478"/>
                      <a:gd name="T40" fmla="*/ 179 w 481"/>
                      <a:gd name="T41" fmla="*/ 1 h 478"/>
                      <a:gd name="T42" fmla="*/ 190 w 481"/>
                      <a:gd name="T43" fmla="*/ 1 h 478"/>
                      <a:gd name="T44" fmla="*/ 201 w 481"/>
                      <a:gd name="T45" fmla="*/ 1 h 478"/>
                      <a:gd name="T46" fmla="*/ 211 w 481"/>
                      <a:gd name="T47" fmla="*/ 1 h 478"/>
                      <a:gd name="T48" fmla="*/ 222 w 481"/>
                      <a:gd name="T49" fmla="*/ 1 h 478"/>
                      <a:gd name="T50" fmla="*/ 232 w 481"/>
                      <a:gd name="T51" fmla="*/ 1 h 478"/>
                      <a:gd name="T52" fmla="*/ 228 w 481"/>
                      <a:gd name="T53" fmla="*/ 1 h 478"/>
                      <a:gd name="T54" fmla="*/ 226 w 481"/>
                      <a:gd name="T55" fmla="*/ 1 h 478"/>
                      <a:gd name="T56" fmla="*/ 222 w 481"/>
                      <a:gd name="T57" fmla="*/ 0 h 478"/>
                      <a:gd name="T58" fmla="*/ 221 w 481"/>
                      <a:gd name="T59" fmla="*/ 0 h 478"/>
                      <a:gd name="T60" fmla="*/ 218 w 481"/>
                      <a:gd name="T61" fmla="*/ 0 h 478"/>
                      <a:gd name="T62" fmla="*/ 216 w 481"/>
                      <a:gd name="T63" fmla="*/ 0 h 478"/>
                      <a:gd name="T64" fmla="*/ 216 w 481"/>
                      <a:gd name="T65" fmla="*/ 0 h 478"/>
                      <a:gd name="T66" fmla="*/ 215 w 481"/>
                      <a:gd name="T67" fmla="*/ 0 h 478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481"/>
                      <a:gd name="T103" fmla="*/ 0 h 478"/>
                      <a:gd name="T104" fmla="*/ 481 w 481"/>
                      <a:gd name="T105" fmla="*/ 478 h 478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481" h="478">
                        <a:moveTo>
                          <a:pt x="445" y="0"/>
                        </a:moveTo>
                        <a:lnTo>
                          <a:pt x="0" y="0"/>
                        </a:lnTo>
                        <a:lnTo>
                          <a:pt x="5" y="65"/>
                        </a:lnTo>
                        <a:lnTo>
                          <a:pt x="14" y="129"/>
                        </a:lnTo>
                        <a:lnTo>
                          <a:pt x="27" y="190"/>
                        </a:lnTo>
                        <a:lnTo>
                          <a:pt x="43" y="252"/>
                        </a:lnTo>
                        <a:lnTo>
                          <a:pt x="63" y="311"/>
                        </a:lnTo>
                        <a:lnTo>
                          <a:pt x="85" y="369"/>
                        </a:lnTo>
                        <a:lnTo>
                          <a:pt x="110" y="424"/>
                        </a:lnTo>
                        <a:lnTo>
                          <a:pt x="139" y="478"/>
                        </a:lnTo>
                        <a:lnTo>
                          <a:pt x="160" y="473"/>
                        </a:lnTo>
                        <a:lnTo>
                          <a:pt x="179" y="470"/>
                        </a:lnTo>
                        <a:lnTo>
                          <a:pt x="200" y="465"/>
                        </a:lnTo>
                        <a:lnTo>
                          <a:pt x="221" y="461"/>
                        </a:lnTo>
                        <a:lnTo>
                          <a:pt x="242" y="456"/>
                        </a:lnTo>
                        <a:lnTo>
                          <a:pt x="263" y="452"/>
                        </a:lnTo>
                        <a:lnTo>
                          <a:pt x="285" y="449"/>
                        </a:lnTo>
                        <a:lnTo>
                          <a:pt x="306" y="445"/>
                        </a:lnTo>
                        <a:lnTo>
                          <a:pt x="328" y="441"/>
                        </a:lnTo>
                        <a:lnTo>
                          <a:pt x="349" y="439"/>
                        </a:lnTo>
                        <a:lnTo>
                          <a:pt x="371" y="435"/>
                        </a:lnTo>
                        <a:lnTo>
                          <a:pt x="393" y="433"/>
                        </a:lnTo>
                        <a:lnTo>
                          <a:pt x="415" y="429"/>
                        </a:lnTo>
                        <a:lnTo>
                          <a:pt x="437" y="426"/>
                        </a:lnTo>
                        <a:lnTo>
                          <a:pt x="459" y="424"/>
                        </a:lnTo>
                        <a:lnTo>
                          <a:pt x="481" y="422"/>
                        </a:lnTo>
                        <a:lnTo>
                          <a:pt x="473" y="370"/>
                        </a:lnTo>
                        <a:lnTo>
                          <a:pt x="467" y="318"/>
                        </a:lnTo>
                        <a:lnTo>
                          <a:pt x="461" y="267"/>
                        </a:lnTo>
                        <a:lnTo>
                          <a:pt x="457" y="214"/>
                        </a:lnTo>
                        <a:lnTo>
                          <a:pt x="452" y="160"/>
                        </a:lnTo>
                        <a:lnTo>
                          <a:pt x="449" y="107"/>
                        </a:lnTo>
                        <a:lnTo>
                          <a:pt x="447" y="54"/>
                        </a:lnTo>
                        <a:lnTo>
                          <a:pt x="445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8" name="Freeform 17"/>
                  <p:cNvSpPr>
                    <a:spLocks/>
                  </p:cNvSpPr>
                  <p:nvPr/>
                </p:nvSpPr>
                <p:spPr bwMode="auto">
                  <a:xfrm>
                    <a:off x="2600" y="1782"/>
                    <a:ext cx="529" cy="158"/>
                  </a:xfrm>
                  <a:custGeom>
                    <a:avLst/>
                    <a:gdLst>
                      <a:gd name="T0" fmla="*/ 360 w 523"/>
                      <a:gd name="T1" fmla="*/ 0 h 444"/>
                      <a:gd name="T2" fmla="*/ 339 w 523"/>
                      <a:gd name="T3" fmla="*/ 0 h 444"/>
                      <a:gd name="T4" fmla="*/ 314 w 523"/>
                      <a:gd name="T5" fmla="*/ 0 h 444"/>
                      <a:gd name="T6" fmla="*/ 292 w 523"/>
                      <a:gd name="T7" fmla="*/ 0 h 444"/>
                      <a:gd name="T8" fmla="*/ 271 w 523"/>
                      <a:gd name="T9" fmla="*/ 0 h 444"/>
                      <a:gd name="T10" fmla="*/ 249 w 523"/>
                      <a:gd name="T11" fmla="*/ 0 h 444"/>
                      <a:gd name="T12" fmla="*/ 224 w 523"/>
                      <a:gd name="T13" fmla="*/ 0 h 444"/>
                      <a:gd name="T14" fmla="*/ 200 w 523"/>
                      <a:gd name="T15" fmla="*/ 0 h 444"/>
                      <a:gd name="T16" fmla="*/ 177 w 523"/>
                      <a:gd name="T17" fmla="*/ 0 h 444"/>
                      <a:gd name="T18" fmla="*/ 151 w 523"/>
                      <a:gd name="T19" fmla="*/ 0 h 444"/>
                      <a:gd name="T20" fmla="*/ 121 w 523"/>
                      <a:gd name="T21" fmla="*/ 0 h 444"/>
                      <a:gd name="T22" fmla="*/ 98 w 523"/>
                      <a:gd name="T23" fmla="*/ 0 h 444"/>
                      <a:gd name="T24" fmla="*/ 76 w 523"/>
                      <a:gd name="T25" fmla="*/ 0 h 444"/>
                      <a:gd name="T26" fmla="*/ 54 w 523"/>
                      <a:gd name="T27" fmla="*/ 0 h 444"/>
                      <a:gd name="T28" fmla="*/ 28 w 523"/>
                      <a:gd name="T29" fmla="*/ 1 h 444"/>
                      <a:gd name="T30" fmla="*/ 9 w 523"/>
                      <a:gd name="T31" fmla="*/ 1 h 444"/>
                      <a:gd name="T32" fmla="*/ 15 w 523"/>
                      <a:gd name="T33" fmla="*/ 1 h 444"/>
                      <a:gd name="T34" fmla="*/ 43 w 523"/>
                      <a:gd name="T35" fmla="*/ 1 h 444"/>
                      <a:gd name="T36" fmla="*/ 79 w 523"/>
                      <a:gd name="T37" fmla="*/ 1 h 444"/>
                      <a:gd name="T38" fmla="*/ 108 w 523"/>
                      <a:gd name="T39" fmla="*/ 1 h 444"/>
                      <a:gd name="T40" fmla="*/ 141 w 523"/>
                      <a:gd name="T41" fmla="*/ 1 h 444"/>
                      <a:gd name="T42" fmla="*/ 172 w 523"/>
                      <a:gd name="T43" fmla="*/ 1 h 444"/>
                      <a:gd name="T44" fmla="*/ 201 w 523"/>
                      <a:gd name="T45" fmla="*/ 1 h 444"/>
                      <a:gd name="T46" fmla="*/ 236 w 523"/>
                      <a:gd name="T47" fmla="*/ 1 h 444"/>
                      <a:gd name="T48" fmla="*/ 269 w 523"/>
                      <a:gd name="T49" fmla="*/ 1 h 444"/>
                      <a:gd name="T50" fmla="*/ 306 w 523"/>
                      <a:gd name="T51" fmla="*/ 1 h 444"/>
                      <a:gd name="T52" fmla="*/ 349 w 523"/>
                      <a:gd name="T53" fmla="*/ 1 h 444"/>
                      <a:gd name="T54" fmla="*/ 386 w 523"/>
                      <a:gd name="T55" fmla="*/ 1 h 444"/>
                      <a:gd name="T56" fmla="*/ 428 w 523"/>
                      <a:gd name="T57" fmla="*/ 1 h 444"/>
                      <a:gd name="T58" fmla="*/ 464 w 523"/>
                      <a:gd name="T59" fmla="*/ 1 h 444"/>
                      <a:gd name="T60" fmla="*/ 505 w 523"/>
                      <a:gd name="T61" fmla="*/ 1 h 444"/>
                      <a:gd name="T62" fmla="*/ 542 w 523"/>
                      <a:gd name="T63" fmla="*/ 1 h 444"/>
                      <a:gd name="T64" fmla="*/ 551 w 523"/>
                      <a:gd name="T65" fmla="*/ 1 h 444"/>
                      <a:gd name="T66" fmla="*/ 532 w 523"/>
                      <a:gd name="T67" fmla="*/ 1 h 444"/>
                      <a:gd name="T68" fmla="*/ 511 w 523"/>
                      <a:gd name="T69" fmla="*/ 0 h 444"/>
                      <a:gd name="T70" fmla="*/ 486 w 523"/>
                      <a:gd name="T71" fmla="*/ 0 h 444"/>
                      <a:gd name="T72" fmla="*/ 462 w 523"/>
                      <a:gd name="T73" fmla="*/ 0 h 444"/>
                      <a:gd name="T74" fmla="*/ 439 w 523"/>
                      <a:gd name="T75" fmla="*/ 0 h 444"/>
                      <a:gd name="T76" fmla="*/ 413 w 523"/>
                      <a:gd name="T77" fmla="*/ 0 h 444"/>
                      <a:gd name="T78" fmla="*/ 383 w 523"/>
                      <a:gd name="T79" fmla="*/ 0 h 444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w 523"/>
                      <a:gd name="T121" fmla="*/ 0 h 444"/>
                      <a:gd name="T122" fmla="*/ 523 w 523"/>
                      <a:gd name="T123" fmla="*/ 444 h 444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T120" t="T121" r="T122" b="T123"/>
                    <a:pathLst>
                      <a:path w="523" h="444">
                        <a:moveTo>
                          <a:pt x="347" y="40"/>
                        </a:moveTo>
                        <a:lnTo>
                          <a:pt x="336" y="31"/>
                        </a:lnTo>
                        <a:lnTo>
                          <a:pt x="326" y="23"/>
                        </a:lnTo>
                        <a:lnTo>
                          <a:pt x="315" y="16"/>
                        </a:lnTo>
                        <a:lnTo>
                          <a:pt x="305" y="10"/>
                        </a:lnTo>
                        <a:lnTo>
                          <a:pt x="294" y="6"/>
                        </a:lnTo>
                        <a:lnTo>
                          <a:pt x="285" y="2"/>
                        </a:lnTo>
                        <a:lnTo>
                          <a:pt x="274" y="1"/>
                        </a:lnTo>
                        <a:lnTo>
                          <a:pt x="264" y="0"/>
                        </a:lnTo>
                        <a:lnTo>
                          <a:pt x="253" y="1"/>
                        </a:lnTo>
                        <a:lnTo>
                          <a:pt x="242" y="2"/>
                        </a:lnTo>
                        <a:lnTo>
                          <a:pt x="231" y="6"/>
                        </a:lnTo>
                        <a:lnTo>
                          <a:pt x="221" y="11"/>
                        </a:lnTo>
                        <a:lnTo>
                          <a:pt x="210" y="17"/>
                        </a:lnTo>
                        <a:lnTo>
                          <a:pt x="199" y="24"/>
                        </a:lnTo>
                        <a:lnTo>
                          <a:pt x="188" y="33"/>
                        </a:lnTo>
                        <a:lnTo>
                          <a:pt x="177" y="43"/>
                        </a:lnTo>
                        <a:lnTo>
                          <a:pt x="165" y="56"/>
                        </a:lnTo>
                        <a:lnTo>
                          <a:pt x="151" y="71"/>
                        </a:lnTo>
                        <a:lnTo>
                          <a:pt x="139" y="87"/>
                        </a:lnTo>
                        <a:lnTo>
                          <a:pt x="127" y="106"/>
                        </a:lnTo>
                        <a:lnTo>
                          <a:pt x="115" y="124"/>
                        </a:lnTo>
                        <a:lnTo>
                          <a:pt x="104" y="146"/>
                        </a:lnTo>
                        <a:lnTo>
                          <a:pt x="92" y="168"/>
                        </a:lnTo>
                        <a:lnTo>
                          <a:pt x="81" y="193"/>
                        </a:lnTo>
                        <a:lnTo>
                          <a:pt x="70" y="217"/>
                        </a:lnTo>
                        <a:lnTo>
                          <a:pt x="59" y="244"/>
                        </a:lnTo>
                        <a:lnTo>
                          <a:pt x="48" y="273"/>
                        </a:lnTo>
                        <a:lnTo>
                          <a:pt x="38" y="303"/>
                        </a:lnTo>
                        <a:lnTo>
                          <a:pt x="28" y="334"/>
                        </a:lnTo>
                        <a:lnTo>
                          <a:pt x="18" y="366"/>
                        </a:lnTo>
                        <a:lnTo>
                          <a:pt x="9" y="401"/>
                        </a:lnTo>
                        <a:lnTo>
                          <a:pt x="0" y="435"/>
                        </a:lnTo>
                        <a:lnTo>
                          <a:pt x="15" y="436"/>
                        </a:lnTo>
                        <a:lnTo>
                          <a:pt x="29" y="436"/>
                        </a:lnTo>
                        <a:lnTo>
                          <a:pt x="43" y="437"/>
                        </a:lnTo>
                        <a:lnTo>
                          <a:pt x="59" y="439"/>
                        </a:lnTo>
                        <a:lnTo>
                          <a:pt x="73" y="439"/>
                        </a:lnTo>
                        <a:lnTo>
                          <a:pt x="87" y="440"/>
                        </a:lnTo>
                        <a:lnTo>
                          <a:pt x="102" y="441"/>
                        </a:lnTo>
                        <a:lnTo>
                          <a:pt x="116" y="441"/>
                        </a:lnTo>
                        <a:lnTo>
                          <a:pt x="130" y="441"/>
                        </a:lnTo>
                        <a:lnTo>
                          <a:pt x="145" y="442"/>
                        </a:lnTo>
                        <a:lnTo>
                          <a:pt x="160" y="442"/>
                        </a:lnTo>
                        <a:lnTo>
                          <a:pt x="174" y="442"/>
                        </a:lnTo>
                        <a:lnTo>
                          <a:pt x="189" y="444"/>
                        </a:lnTo>
                        <a:lnTo>
                          <a:pt x="203" y="444"/>
                        </a:lnTo>
                        <a:lnTo>
                          <a:pt x="218" y="444"/>
                        </a:lnTo>
                        <a:lnTo>
                          <a:pt x="233" y="444"/>
                        </a:lnTo>
                        <a:lnTo>
                          <a:pt x="251" y="444"/>
                        </a:lnTo>
                        <a:lnTo>
                          <a:pt x="270" y="444"/>
                        </a:lnTo>
                        <a:lnTo>
                          <a:pt x="288" y="444"/>
                        </a:lnTo>
                        <a:lnTo>
                          <a:pt x="307" y="442"/>
                        </a:lnTo>
                        <a:lnTo>
                          <a:pt x="325" y="442"/>
                        </a:lnTo>
                        <a:lnTo>
                          <a:pt x="344" y="441"/>
                        </a:lnTo>
                        <a:lnTo>
                          <a:pt x="362" y="441"/>
                        </a:lnTo>
                        <a:lnTo>
                          <a:pt x="380" y="440"/>
                        </a:lnTo>
                        <a:lnTo>
                          <a:pt x="398" y="440"/>
                        </a:lnTo>
                        <a:lnTo>
                          <a:pt x="417" y="439"/>
                        </a:lnTo>
                        <a:lnTo>
                          <a:pt x="434" y="437"/>
                        </a:lnTo>
                        <a:lnTo>
                          <a:pt x="453" y="436"/>
                        </a:lnTo>
                        <a:lnTo>
                          <a:pt x="471" y="435"/>
                        </a:lnTo>
                        <a:lnTo>
                          <a:pt x="488" y="434"/>
                        </a:lnTo>
                        <a:lnTo>
                          <a:pt x="506" y="433"/>
                        </a:lnTo>
                        <a:lnTo>
                          <a:pt x="523" y="431"/>
                        </a:lnTo>
                        <a:lnTo>
                          <a:pt x="515" y="396"/>
                        </a:lnTo>
                        <a:lnTo>
                          <a:pt x="506" y="362"/>
                        </a:lnTo>
                        <a:lnTo>
                          <a:pt x="496" y="329"/>
                        </a:lnTo>
                        <a:lnTo>
                          <a:pt x="486" y="299"/>
                        </a:lnTo>
                        <a:lnTo>
                          <a:pt x="476" y="269"/>
                        </a:lnTo>
                        <a:lnTo>
                          <a:pt x="465" y="241"/>
                        </a:lnTo>
                        <a:lnTo>
                          <a:pt x="455" y="214"/>
                        </a:lnTo>
                        <a:lnTo>
                          <a:pt x="444" y="188"/>
                        </a:lnTo>
                        <a:lnTo>
                          <a:pt x="432" y="163"/>
                        </a:lnTo>
                        <a:lnTo>
                          <a:pt x="421" y="141"/>
                        </a:lnTo>
                        <a:lnTo>
                          <a:pt x="409" y="120"/>
                        </a:lnTo>
                        <a:lnTo>
                          <a:pt x="397" y="101"/>
                        </a:lnTo>
                        <a:lnTo>
                          <a:pt x="385" y="83"/>
                        </a:lnTo>
                        <a:lnTo>
                          <a:pt x="373" y="67"/>
                        </a:lnTo>
                        <a:lnTo>
                          <a:pt x="359" y="53"/>
                        </a:lnTo>
                        <a:lnTo>
                          <a:pt x="347" y="4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9" name="Freeform 18"/>
                  <p:cNvSpPr>
                    <a:spLocks/>
                  </p:cNvSpPr>
                  <p:nvPr/>
                </p:nvSpPr>
                <p:spPr bwMode="auto">
                  <a:xfrm>
                    <a:off x="2535" y="1987"/>
                    <a:ext cx="660" cy="149"/>
                  </a:xfrm>
                  <a:custGeom>
                    <a:avLst/>
                    <a:gdLst>
                      <a:gd name="T0" fmla="*/ 641 w 656"/>
                      <a:gd name="T1" fmla="*/ 0 h 416"/>
                      <a:gd name="T2" fmla="*/ 621 w 656"/>
                      <a:gd name="T3" fmla="*/ 0 h 416"/>
                      <a:gd name="T4" fmla="*/ 603 w 656"/>
                      <a:gd name="T5" fmla="*/ 0 h 416"/>
                      <a:gd name="T6" fmla="*/ 578 w 656"/>
                      <a:gd name="T7" fmla="*/ 0 h 416"/>
                      <a:gd name="T8" fmla="*/ 557 w 656"/>
                      <a:gd name="T9" fmla="*/ 0 h 416"/>
                      <a:gd name="T10" fmla="*/ 537 w 656"/>
                      <a:gd name="T11" fmla="*/ 0 h 416"/>
                      <a:gd name="T12" fmla="*/ 517 w 656"/>
                      <a:gd name="T13" fmla="*/ 0 h 416"/>
                      <a:gd name="T14" fmla="*/ 497 w 656"/>
                      <a:gd name="T15" fmla="*/ 0 h 416"/>
                      <a:gd name="T16" fmla="*/ 478 w 656"/>
                      <a:gd name="T17" fmla="*/ 0 h 416"/>
                      <a:gd name="T18" fmla="*/ 458 w 656"/>
                      <a:gd name="T19" fmla="*/ 0 h 416"/>
                      <a:gd name="T20" fmla="*/ 437 w 656"/>
                      <a:gd name="T21" fmla="*/ 0 h 416"/>
                      <a:gd name="T22" fmla="*/ 411 w 656"/>
                      <a:gd name="T23" fmla="*/ 0 h 416"/>
                      <a:gd name="T24" fmla="*/ 391 w 656"/>
                      <a:gd name="T25" fmla="*/ 0 h 416"/>
                      <a:gd name="T26" fmla="*/ 370 w 656"/>
                      <a:gd name="T27" fmla="*/ 0 h 416"/>
                      <a:gd name="T28" fmla="*/ 351 w 656"/>
                      <a:gd name="T29" fmla="*/ 0 h 416"/>
                      <a:gd name="T30" fmla="*/ 331 w 656"/>
                      <a:gd name="T31" fmla="*/ 0 h 416"/>
                      <a:gd name="T32" fmla="*/ 310 w 656"/>
                      <a:gd name="T33" fmla="*/ 0 h 416"/>
                      <a:gd name="T34" fmla="*/ 293 w 656"/>
                      <a:gd name="T35" fmla="*/ 0 h 416"/>
                      <a:gd name="T36" fmla="*/ 277 w 656"/>
                      <a:gd name="T37" fmla="*/ 0 h 416"/>
                      <a:gd name="T38" fmla="*/ 260 w 656"/>
                      <a:gd name="T39" fmla="*/ 0 h 416"/>
                      <a:gd name="T40" fmla="*/ 238 w 656"/>
                      <a:gd name="T41" fmla="*/ 0 h 416"/>
                      <a:gd name="T42" fmla="*/ 221 w 656"/>
                      <a:gd name="T43" fmla="*/ 0 h 416"/>
                      <a:gd name="T44" fmla="*/ 205 w 656"/>
                      <a:gd name="T45" fmla="*/ 0 h 416"/>
                      <a:gd name="T46" fmla="*/ 189 w 656"/>
                      <a:gd name="T47" fmla="*/ 0 h 416"/>
                      <a:gd name="T48" fmla="*/ 173 w 656"/>
                      <a:gd name="T49" fmla="*/ 0 h 416"/>
                      <a:gd name="T50" fmla="*/ 156 w 656"/>
                      <a:gd name="T51" fmla="*/ 0 h 416"/>
                      <a:gd name="T52" fmla="*/ 140 w 656"/>
                      <a:gd name="T53" fmla="*/ 0 h 416"/>
                      <a:gd name="T54" fmla="*/ 124 w 656"/>
                      <a:gd name="T55" fmla="*/ 0 h 416"/>
                      <a:gd name="T56" fmla="*/ 108 w 656"/>
                      <a:gd name="T57" fmla="*/ 0 h 416"/>
                      <a:gd name="T58" fmla="*/ 92 w 656"/>
                      <a:gd name="T59" fmla="*/ 0 h 416"/>
                      <a:gd name="T60" fmla="*/ 70 w 656"/>
                      <a:gd name="T61" fmla="*/ 0 h 416"/>
                      <a:gd name="T62" fmla="*/ 53 w 656"/>
                      <a:gd name="T63" fmla="*/ 0 h 416"/>
                      <a:gd name="T64" fmla="*/ 38 w 656"/>
                      <a:gd name="T65" fmla="*/ 0 h 416"/>
                      <a:gd name="T66" fmla="*/ 30 w 656"/>
                      <a:gd name="T67" fmla="*/ 0 h 416"/>
                      <a:gd name="T68" fmla="*/ 24 w 656"/>
                      <a:gd name="T69" fmla="*/ 0 h 416"/>
                      <a:gd name="T70" fmla="*/ 18 w 656"/>
                      <a:gd name="T71" fmla="*/ 0 h 416"/>
                      <a:gd name="T72" fmla="*/ 13 w 656"/>
                      <a:gd name="T73" fmla="*/ 0 h 416"/>
                      <a:gd name="T74" fmla="*/ 8 w 656"/>
                      <a:gd name="T75" fmla="*/ 0 h 416"/>
                      <a:gd name="T76" fmla="*/ 5 w 656"/>
                      <a:gd name="T77" fmla="*/ 1 h 416"/>
                      <a:gd name="T78" fmla="*/ 3 w 656"/>
                      <a:gd name="T79" fmla="*/ 1 h 416"/>
                      <a:gd name="T80" fmla="*/ 0 w 656"/>
                      <a:gd name="T81" fmla="*/ 1 h 416"/>
                      <a:gd name="T82" fmla="*/ 680 w 656"/>
                      <a:gd name="T83" fmla="*/ 1 h 416"/>
                      <a:gd name="T84" fmla="*/ 677 w 656"/>
                      <a:gd name="T85" fmla="*/ 1 h 416"/>
                      <a:gd name="T86" fmla="*/ 675 w 656"/>
                      <a:gd name="T87" fmla="*/ 1 h 416"/>
                      <a:gd name="T88" fmla="*/ 672 w 656"/>
                      <a:gd name="T89" fmla="*/ 0 h 416"/>
                      <a:gd name="T90" fmla="*/ 667 w 656"/>
                      <a:gd name="T91" fmla="*/ 0 h 416"/>
                      <a:gd name="T92" fmla="*/ 662 w 656"/>
                      <a:gd name="T93" fmla="*/ 0 h 416"/>
                      <a:gd name="T94" fmla="*/ 655 w 656"/>
                      <a:gd name="T95" fmla="*/ 0 h 416"/>
                      <a:gd name="T96" fmla="*/ 649 w 656"/>
                      <a:gd name="T97" fmla="*/ 0 h 416"/>
                      <a:gd name="T98" fmla="*/ 641 w 656"/>
                      <a:gd name="T99" fmla="*/ 0 h 41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w 656"/>
                      <a:gd name="T151" fmla="*/ 0 h 416"/>
                      <a:gd name="T152" fmla="*/ 656 w 656"/>
                      <a:gd name="T153" fmla="*/ 416 h 416"/>
                    </a:gdLst>
                    <a:ahLst/>
                    <a:cxnLst>
                      <a:cxn ang="T100">
                        <a:pos x="T0" y="T1"/>
                      </a:cxn>
                      <a:cxn ang="T101">
                        <a:pos x="T2" y="T3"/>
                      </a:cxn>
                      <a:cxn ang="T102">
                        <a:pos x="T4" y="T5"/>
                      </a:cxn>
                      <a:cxn ang="T103">
                        <a:pos x="T6" y="T7"/>
                      </a:cxn>
                      <a:cxn ang="T104">
                        <a:pos x="T8" y="T9"/>
                      </a:cxn>
                      <a:cxn ang="T105">
                        <a:pos x="T10" y="T11"/>
                      </a:cxn>
                      <a:cxn ang="T106">
                        <a:pos x="T12" y="T13"/>
                      </a:cxn>
                      <a:cxn ang="T107">
                        <a:pos x="T14" y="T15"/>
                      </a:cxn>
                      <a:cxn ang="T108">
                        <a:pos x="T16" y="T17"/>
                      </a:cxn>
                      <a:cxn ang="T109">
                        <a:pos x="T18" y="T19"/>
                      </a:cxn>
                      <a:cxn ang="T110">
                        <a:pos x="T20" y="T21"/>
                      </a:cxn>
                      <a:cxn ang="T111">
                        <a:pos x="T22" y="T23"/>
                      </a:cxn>
                      <a:cxn ang="T112">
                        <a:pos x="T24" y="T25"/>
                      </a:cxn>
                      <a:cxn ang="T113">
                        <a:pos x="T26" y="T27"/>
                      </a:cxn>
                      <a:cxn ang="T114">
                        <a:pos x="T28" y="T29"/>
                      </a:cxn>
                      <a:cxn ang="T115">
                        <a:pos x="T30" y="T31"/>
                      </a:cxn>
                      <a:cxn ang="T116">
                        <a:pos x="T32" y="T33"/>
                      </a:cxn>
                      <a:cxn ang="T117">
                        <a:pos x="T34" y="T35"/>
                      </a:cxn>
                      <a:cxn ang="T118">
                        <a:pos x="T36" y="T37"/>
                      </a:cxn>
                      <a:cxn ang="T119">
                        <a:pos x="T38" y="T39"/>
                      </a:cxn>
                      <a:cxn ang="T120">
                        <a:pos x="T40" y="T41"/>
                      </a:cxn>
                      <a:cxn ang="T121">
                        <a:pos x="T42" y="T43"/>
                      </a:cxn>
                      <a:cxn ang="T122">
                        <a:pos x="T44" y="T45"/>
                      </a:cxn>
                      <a:cxn ang="T123">
                        <a:pos x="T46" y="T47"/>
                      </a:cxn>
                      <a:cxn ang="T124">
                        <a:pos x="T48" y="T49"/>
                      </a:cxn>
                      <a:cxn ang="T125">
                        <a:pos x="T50" y="T51"/>
                      </a:cxn>
                      <a:cxn ang="T126">
                        <a:pos x="T52" y="T53"/>
                      </a:cxn>
                      <a:cxn ang="T127">
                        <a:pos x="T54" y="T55"/>
                      </a:cxn>
                      <a:cxn ang="T128">
                        <a:pos x="T56" y="T57"/>
                      </a:cxn>
                      <a:cxn ang="T129">
                        <a:pos x="T58" y="T59"/>
                      </a:cxn>
                      <a:cxn ang="T130">
                        <a:pos x="T60" y="T61"/>
                      </a:cxn>
                      <a:cxn ang="T131">
                        <a:pos x="T62" y="T63"/>
                      </a:cxn>
                      <a:cxn ang="T132">
                        <a:pos x="T64" y="T65"/>
                      </a:cxn>
                      <a:cxn ang="T133">
                        <a:pos x="T66" y="T67"/>
                      </a:cxn>
                      <a:cxn ang="T134">
                        <a:pos x="T68" y="T69"/>
                      </a:cxn>
                      <a:cxn ang="T135">
                        <a:pos x="T70" y="T71"/>
                      </a:cxn>
                      <a:cxn ang="T136">
                        <a:pos x="T72" y="T73"/>
                      </a:cxn>
                      <a:cxn ang="T137">
                        <a:pos x="T74" y="T75"/>
                      </a:cxn>
                      <a:cxn ang="T138">
                        <a:pos x="T76" y="T77"/>
                      </a:cxn>
                      <a:cxn ang="T139">
                        <a:pos x="T78" y="T79"/>
                      </a:cxn>
                      <a:cxn ang="T140">
                        <a:pos x="T80" y="T81"/>
                      </a:cxn>
                      <a:cxn ang="T141">
                        <a:pos x="T82" y="T83"/>
                      </a:cxn>
                      <a:cxn ang="T142">
                        <a:pos x="T84" y="T85"/>
                      </a:cxn>
                      <a:cxn ang="T143">
                        <a:pos x="T86" y="T87"/>
                      </a:cxn>
                      <a:cxn ang="T144">
                        <a:pos x="T88" y="T89"/>
                      </a:cxn>
                      <a:cxn ang="T145">
                        <a:pos x="T90" y="T91"/>
                      </a:cxn>
                      <a:cxn ang="T146">
                        <a:pos x="T92" y="T93"/>
                      </a:cxn>
                      <a:cxn ang="T147">
                        <a:pos x="T94" y="T95"/>
                      </a:cxn>
                      <a:cxn ang="T148">
                        <a:pos x="T96" y="T97"/>
                      </a:cxn>
                      <a:cxn ang="T149">
                        <a:pos x="T98" y="T99"/>
                      </a:cxn>
                    </a:cxnLst>
                    <a:rect l="T150" t="T151" r="T152" b="T153"/>
                    <a:pathLst>
                      <a:path w="656" h="416">
                        <a:moveTo>
                          <a:pt x="617" y="0"/>
                        </a:moveTo>
                        <a:lnTo>
                          <a:pt x="597" y="1"/>
                        </a:lnTo>
                        <a:lnTo>
                          <a:pt x="579" y="4"/>
                        </a:lnTo>
                        <a:lnTo>
                          <a:pt x="559" y="5"/>
                        </a:lnTo>
                        <a:lnTo>
                          <a:pt x="539" y="6"/>
                        </a:lnTo>
                        <a:lnTo>
                          <a:pt x="519" y="8"/>
                        </a:lnTo>
                        <a:lnTo>
                          <a:pt x="499" y="9"/>
                        </a:lnTo>
                        <a:lnTo>
                          <a:pt x="479" y="10"/>
                        </a:lnTo>
                        <a:lnTo>
                          <a:pt x="460" y="11"/>
                        </a:lnTo>
                        <a:lnTo>
                          <a:pt x="440" y="13"/>
                        </a:lnTo>
                        <a:lnTo>
                          <a:pt x="419" y="13"/>
                        </a:lnTo>
                        <a:lnTo>
                          <a:pt x="399" y="14"/>
                        </a:lnTo>
                        <a:lnTo>
                          <a:pt x="379" y="14"/>
                        </a:lnTo>
                        <a:lnTo>
                          <a:pt x="358" y="15"/>
                        </a:lnTo>
                        <a:lnTo>
                          <a:pt x="339" y="15"/>
                        </a:lnTo>
                        <a:lnTo>
                          <a:pt x="319" y="15"/>
                        </a:lnTo>
                        <a:lnTo>
                          <a:pt x="298" y="15"/>
                        </a:lnTo>
                        <a:lnTo>
                          <a:pt x="281" y="15"/>
                        </a:lnTo>
                        <a:lnTo>
                          <a:pt x="265" y="15"/>
                        </a:lnTo>
                        <a:lnTo>
                          <a:pt x="248" y="15"/>
                        </a:lnTo>
                        <a:lnTo>
                          <a:pt x="232" y="14"/>
                        </a:lnTo>
                        <a:lnTo>
                          <a:pt x="215" y="14"/>
                        </a:lnTo>
                        <a:lnTo>
                          <a:pt x="199" y="14"/>
                        </a:lnTo>
                        <a:lnTo>
                          <a:pt x="183" y="13"/>
                        </a:lnTo>
                        <a:lnTo>
                          <a:pt x="167" y="13"/>
                        </a:lnTo>
                        <a:lnTo>
                          <a:pt x="150" y="11"/>
                        </a:lnTo>
                        <a:lnTo>
                          <a:pt x="134" y="11"/>
                        </a:lnTo>
                        <a:lnTo>
                          <a:pt x="118" y="10"/>
                        </a:lnTo>
                        <a:lnTo>
                          <a:pt x="102" y="9"/>
                        </a:lnTo>
                        <a:lnTo>
                          <a:pt x="86" y="9"/>
                        </a:lnTo>
                        <a:lnTo>
                          <a:pt x="70" y="8"/>
                        </a:lnTo>
                        <a:lnTo>
                          <a:pt x="53" y="6"/>
                        </a:lnTo>
                        <a:lnTo>
                          <a:pt x="38" y="5"/>
                        </a:lnTo>
                        <a:lnTo>
                          <a:pt x="30" y="52"/>
                        </a:lnTo>
                        <a:lnTo>
                          <a:pt x="24" y="100"/>
                        </a:lnTo>
                        <a:lnTo>
                          <a:pt x="18" y="149"/>
                        </a:lnTo>
                        <a:lnTo>
                          <a:pt x="13" y="199"/>
                        </a:lnTo>
                        <a:lnTo>
                          <a:pt x="8" y="252"/>
                        </a:lnTo>
                        <a:lnTo>
                          <a:pt x="5" y="305"/>
                        </a:lnTo>
                        <a:lnTo>
                          <a:pt x="3" y="360"/>
                        </a:lnTo>
                        <a:lnTo>
                          <a:pt x="0" y="416"/>
                        </a:lnTo>
                        <a:lnTo>
                          <a:pt x="656" y="416"/>
                        </a:lnTo>
                        <a:lnTo>
                          <a:pt x="653" y="359"/>
                        </a:lnTo>
                        <a:lnTo>
                          <a:pt x="651" y="304"/>
                        </a:lnTo>
                        <a:lnTo>
                          <a:pt x="648" y="250"/>
                        </a:lnTo>
                        <a:lnTo>
                          <a:pt x="643" y="197"/>
                        </a:lnTo>
                        <a:lnTo>
                          <a:pt x="638" y="147"/>
                        </a:lnTo>
                        <a:lnTo>
                          <a:pt x="631" y="96"/>
                        </a:lnTo>
                        <a:lnTo>
                          <a:pt x="625" y="47"/>
                        </a:lnTo>
                        <a:lnTo>
                          <a:pt x="617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0" name="Freeform 19"/>
                  <p:cNvSpPr>
                    <a:spLocks/>
                  </p:cNvSpPr>
                  <p:nvPr/>
                </p:nvSpPr>
                <p:spPr bwMode="auto">
                  <a:xfrm>
                    <a:off x="2533" y="2186"/>
                    <a:ext cx="662" cy="149"/>
                  </a:xfrm>
                  <a:custGeom>
                    <a:avLst/>
                    <a:gdLst>
                      <a:gd name="T0" fmla="*/ 37 w 657"/>
                      <a:gd name="T1" fmla="*/ 1 h 414"/>
                      <a:gd name="T2" fmla="*/ 53 w 657"/>
                      <a:gd name="T3" fmla="*/ 1 h 414"/>
                      <a:gd name="T4" fmla="*/ 75 w 657"/>
                      <a:gd name="T5" fmla="*/ 1 h 414"/>
                      <a:gd name="T6" fmla="*/ 91 w 657"/>
                      <a:gd name="T7" fmla="*/ 1 h 414"/>
                      <a:gd name="T8" fmla="*/ 108 w 657"/>
                      <a:gd name="T9" fmla="*/ 1 h 414"/>
                      <a:gd name="T10" fmla="*/ 124 w 657"/>
                      <a:gd name="T11" fmla="*/ 1 h 414"/>
                      <a:gd name="T12" fmla="*/ 140 w 657"/>
                      <a:gd name="T13" fmla="*/ 1 h 414"/>
                      <a:gd name="T14" fmla="*/ 156 w 657"/>
                      <a:gd name="T15" fmla="*/ 1 h 414"/>
                      <a:gd name="T16" fmla="*/ 173 w 657"/>
                      <a:gd name="T17" fmla="*/ 1 h 414"/>
                      <a:gd name="T18" fmla="*/ 189 w 657"/>
                      <a:gd name="T19" fmla="*/ 1 h 414"/>
                      <a:gd name="T20" fmla="*/ 212 w 657"/>
                      <a:gd name="T21" fmla="*/ 1 h 414"/>
                      <a:gd name="T22" fmla="*/ 228 w 657"/>
                      <a:gd name="T23" fmla="*/ 1 h 414"/>
                      <a:gd name="T24" fmla="*/ 245 w 657"/>
                      <a:gd name="T25" fmla="*/ 1 h 414"/>
                      <a:gd name="T26" fmla="*/ 261 w 657"/>
                      <a:gd name="T27" fmla="*/ 1 h 414"/>
                      <a:gd name="T28" fmla="*/ 278 w 657"/>
                      <a:gd name="T29" fmla="*/ 1 h 414"/>
                      <a:gd name="T30" fmla="*/ 294 w 657"/>
                      <a:gd name="T31" fmla="*/ 1 h 414"/>
                      <a:gd name="T32" fmla="*/ 311 w 657"/>
                      <a:gd name="T33" fmla="*/ 1 h 414"/>
                      <a:gd name="T34" fmla="*/ 333 w 657"/>
                      <a:gd name="T35" fmla="*/ 1 h 414"/>
                      <a:gd name="T36" fmla="*/ 358 w 657"/>
                      <a:gd name="T37" fmla="*/ 1 h 414"/>
                      <a:gd name="T38" fmla="*/ 378 w 657"/>
                      <a:gd name="T39" fmla="*/ 1 h 414"/>
                      <a:gd name="T40" fmla="*/ 398 w 657"/>
                      <a:gd name="T41" fmla="*/ 1 h 414"/>
                      <a:gd name="T42" fmla="*/ 418 w 657"/>
                      <a:gd name="T43" fmla="*/ 1 h 414"/>
                      <a:gd name="T44" fmla="*/ 439 w 657"/>
                      <a:gd name="T45" fmla="*/ 1 h 414"/>
                      <a:gd name="T46" fmla="*/ 459 w 657"/>
                      <a:gd name="T47" fmla="*/ 1 h 414"/>
                      <a:gd name="T48" fmla="*/ 486 w 657"/>
                      <a:gd name="T49" fmla="*/ 1 h 414"/>
                      <a:gd name="T50" fmla="*/ 506 w 657"/>
                      <a:gd name="T51" fmla="*/ 1 h 414"/>
                      <a:gd name="T52" fmla="*/ 525 w 657"/>
                      <a:gd name="T53" fmla="*/ 1 h 414"/>
                      <a:gd name="T54" fmla="*/ 545 w 657"/>
                      <a:gd name="T55" fmla="*/ 1 h 414"/>
                      <a:gd name="T56" fmla="*/ 565 w 657"/>
                      <a:gd name="T57" fmla="*/ 1 h 414"/>
                      <a:gd name="T58" fmla="*/ 585 w 657"/>
                      <a:gd name="T59" fmla="*/ 1 h 414"/>
                      <a:gd name="T60" fmla="*/ 608 w 657"/>
                      <a:gd name="T61" fmla="*/ 1 h 414"/>
                      <a:gd name="T62" fmla="*/ 630 w 657"/>
                      <a:gd name="T63" fmla="*/ 1 h 414"/>
                      <a:gd name="T64" fmla="*/ 650 w 657"/>
                      <a:gd name="T65" fmla="*/ 1 h 414"/>
                      <a:gd name="T66" fmla="*/ 657 w 657"/>
                      <a:gd name="T67" fmla="*/ 1 h 414"/>
                      <a:gd name="T68" fmla="*/ 663 w 657"/>
                      <a:gd name="T69" fmla="*/ 1 h 414"/>
                      <a:gd name="T70" fmla="*/ 670 w 657"/>
                      <a:gd name="T71" fmla="*/ 1 h 414"/>
                      <a:gd name="T72" fmla="*/ 674 w 657"/>
                      <a:gd name="T73" fmla="*/ 0 h 414"/>
                      <a:gd name="T74" fmla="*/ 679 w 657"/>
                      <a:gd name="T75" fmla="*/ 0 h 414"/>
                      <a:gd name="T76" fmla="*/ 682 w 657"/>
                      <a:gd name="T77" fmla="*/ 0 h 414"/>
                      <a:gd name="T78" fmla="*/ 684 w 657"/>
                      <a:gd name="T79" fmla="*/ 0 h 414"/>
                      <a:gd name="T80" fmla="*/ 687 w 657"/>
                      <a:gd name="T81" fmla="*/ 0 h 414"/>
                      <a:gd name="T82" fmla="*/ 0 w 657"/>
                      <a:gd name="T83" fmla="*/ 0 h 414"/>
                      <a:gd name="T84" fmla="*/ 3 w 657"/>
                      <a:gd name="T85" fmla="*/ 0 h 414"/>
                      <a:gd name="T86" fmla="*/ 5 w 657"/>
                      <a:gd name="T87" fmla="*/ 0 h 414"/>
                      <a:gd name="T88" fmla="*/ 8 w 657"/>
                      <a:gd name="T89" fmla="*/ 0 h 414"/>
                      <a:gd name="T90" fmla="*/ 12 w 657"/>
                      <a:gd name="T91" fmla="*/ 0 h 414"/>
                      <a:gd name="T92" fmla="*/ 17 w 657"/>
                      <a:gd name="T93" fmla="*/ 0 h 414"/>
                      <a:gd name="T94" fmla="*/ 24 w 657"/>
                      <a:gd name="T95" fmla="*/ 1 h 414"/>
                      <a:gd name="T96" fmla="*/ 30 w 657"/>
                      <a:gd name="T97" fmla="*/ 1 h 414"/>
                      <a:gd name="T98" fmla="*/ 37 w 657"/>
                      <a:gd name="T99" fmla="*/ 1 h 414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w 657"/>
                      <a:gd name="T151" fmla="*/ 0 h 414"/>
                      <a:gd name="T152" fmla="*/ 657 w 657"/>
                      <a:gd name="T153" fmla="*/ 414 h 414"/>
                    </a:gdLst>
                    <a:ahLst/>
                    <a:cxnLst>
                      <a:cxn ang="T100">
                        <a:pos x="T0" y="T1"/>
                      </a:cxn>
                      <a:cxn ang="T101">
                        <a:pos x="T2" y="T3"/>
                      </a:cxn>
                      <a:cxn ang="T102">
                        <a:pos x="T4" y="T5"/>
                      </a:cxn>
                      <a:cxn ang="T103">
                        <a:pos x="T6" y="T7"/>
                      </a:cxn>
                      <a:cxn ang="T104">
                        <a:pos x="T8" y="T9"/>
                      </a:cxn>
                      <a:cxn ang="T105">
                        <a:pos x="T10" y="T11"/>
                      </a:cxn>
                      <a:cxn ang="T106">
                        <a:pos x="T12" y="T13"/>
                      </a:cxn>
                      <a:cxn ang="T107">
                        <a:pos x="T14" y="T15"/>
                      </a:cxn>
                      <a:cxn ang="T108">
                        <a:pos x="T16" y="T17"/>
                      </a:cxn>
                      <a:cxn ang="T109">
                        <a:pos x="T18" y="T19"/>
                      </a:cxn>
                      <a:cxn ang="T110">
                        <a:pos x="T20" y="T21"/>
                      </a:cxn>
                      <a:cxn ang="T111">
                        <a:pos x="T22" y="T23"/>
                      </a:cxn>
                      <a:cxn ang="T112">
                        <a:pos x="T24" y="T25"/>
                      </a:cxn>
                      <a:cxn ang="T113">
                        <a:pos x="T26" y="T27"/>
                      </a:cxn>
                      <a:cxn ang="T114">
                        <a:pos x="T28" y="T29"/>
                      </a:cxn>
                      <a:cxn ang="T115">
                        <a:pos x="T30" y="T31"/>
                      </a:cxn>
                      <a:cxn ang="T116">
                        <a:pos x="T32" y="T33"/>
                      </a:cxn>
                      <a:cxn ang="T117">
                        <a:pos x="T34" y="T35"/>
                      </a:cxn>
                      <a:cxn ang="T118">
                        <a:pos x="T36" y="T37"/>
                      </a:cxn>
                      <a:cxn ang="T119">
                        <a:pos x="T38" y="T39"/>
                      </a:cxn>
                      <a:cxn ang="T120">
                        <a:pos x="T40" y="T41"/>
                      </a:cxn>
                      <a:cxn ang="T121">
                        <a:pos x="T42" y="T43"/>
                      </a:cxn>
                      <a:cxn ang="T122">
                        <a:pos x="T44" y="T45"/>
                      </a:cxn>
                      <a:cxn ang="T123">
                        <a:pos x="T46" y="T47"/>
                      </a:cxn>
                      <a:cxn ang="T124">
                        <a:pos x="T48" y="T49"/>
                      </a:cxn>
                      <a:cxn ang="T125">
                        <a:pos x="T50" y="T51"/>
                      </a:cxn>
                      <a:cxn ang="T126">
                        <a:pos x="T52" y="T53"/>
                      </a:cxn>
                      <a:cxn ang="T127">
                        <a:pos x="T54" y="T55"/>
                      </a:cxn>
                      <a:cxn ang="T128">
                        <a:pos x="T56" y="T57"/>
                      </a:cxn>
                      <a:cxn ang="T129">
                        <a:pos x="T58" y="T59"/>
                      </a:cxn>
                      <a:cxn ang="T130">
                        <a:pos x="T60" y="T61"/>
                      </a:cxn>
                      <a:cxn ang="T131">
                        <a:pos x="T62" y="T63"/>
                      </a:cxn>
                      <a:cxn ang="T132">
                        <a:pos x="T64" y="T65"/>
                      </a:cxn>
                      <a:cxn ang="T133">
                        <a:pos x="T66" y="T67"/>
                      </a:cxn>
                      <a:cxn ang="T134">
                        <a:pos x="T68" y="T69"/>
                      </a:cxn>
                      <a:cxn ang="T135">
                        <a:pos x="T70" y="T71"/>
                      </a:cxn>
                      <a:cxn ang="T136">
                        <a:pos x="T72" y="T73"/>
                      </a:cxn>
                      <a:cxn ang="T137">
                        <a:pos x="T74" y="T75"/>
                      </a:cxn>
                      <a:cxn ang="T138">
                        <a:pos x="T76" y="T77"/>
                      </a:cxn>
                      <a:cxn ang="T139">
                        <a:pos x="T78" y="T79"/>
                      </a:cxn>
                      <a:cxn ang="T140">
                        <a:pos x="T80" y="T81"/>
                      </a:cxn>
                      <a:cxn ang="T141">
                        <a:pos x="T82" y="T83"/>
                      </a:cxn>
                      <a:cxn ang="T142">
                        <a:pos x="T84" y="T85"/>
                      </a:cxn>
                      <a:cxn ang="T143">
                        <a:pos x="T86" y="T87"/>
                      </a:cxn>
                      <a:cxn ang="T144">
                        <a:pos x="T88" y="T89"/>
                      </a:cxn>
                      <a:cxn ang="T145">
                        <a:pos x="T90" y="T91"/>
                      </a:cxn>
                      <a:cxn ang="T146">
                        <a:pos x="T92" y="T93"/>
                      </a:cxn>
                      <a:cxn ang="T147">
                        <a:pos x="T94" y="T95"/>
                      </a:cxn>
                      <a:cxn ang="T148">
                        <a:pos x="T96" y="T97"/>
                      </a:cxn>
                      <a:cxn ang="T149">
                        <a:pos x="T98" y="T99"/>
                      </a:cxn>
                    </a:cxnLst>
                    <a:rect l="T150" t="T151" r="T152" b="T153"/>
                    <a:pathLst>
                      <a:path w="657" h="414">
                        <a:moveTo>
                          <a:pt x="37" y="409"/>
                        </a:moveTo>
                        <a:lnTo>
                          <a:pt x="53" y="408"/>
                        </a:lnTo>
                        <a:lnTo>
                          <a:pt x="69" y="407"/>
                        </a:lnTo>
                        <a:lnTo>
                          <a:pt x="85" y="406"/>
                        </a:lnTo>
                        <a:lnTo>
                          <a:pt x="102" y="406"/>
                        </a:lnTo>
                        <a:lnTo>
                          <a:pt x="118" y="404"/>
                        </a:lnTo>
                        <a:lnTo>
                          <a:pt x="134" y="403"/>
                        </a:lnTo>
                        <a:lnTo>
                          <a:pt x="150" y="403"/>
                        </a:lnTo>
                        <a:lnTo>
                          <a:pt x="167" y="402"/>
                        </a:lnTo>
                        <a:lnTo>
                          <a:pt x="183" y="402"/>
                        </a:lnTo>
                        <a:lnTo>
                          <a:pt x="200" y="401"/>
                        </a:lnTo>
                        <a:lnTo>
                          <a:pt x="216" y="401"/>
                        </a:lnTo>
                        <a:lnTo>
                          <a:pt x="233" y="401"/>
                        </a:lnTo>
                        <a:lnTo>
                          <a:pt x="249" y="399"/>
                        </a:lnTo>
                        <a:lnTo>
                          <a:pt x="266" y="399"/>
                        </a:lnTo>
                        <a:lnTo>
                          <a:pt x="282" y="399"/>
                        </a:lnTo>
                        <a:lnTo>
                          <a:pt x="299" y="399"/>
                        </a:lnTo>
                        <a:lnTo>
                          <a:pt x="320" y="399"/>
                        </a:lnTo>
                        <a:lnTo>
                          <a:pt x="340" y="399"/>
                        </a:lnTo>
                        <a:lnTo>
                          <a:pt x="360" y="401"/>
                        </a:lnTo>
                        <a:lnTo>
                          <a:pt x="380" y="401"/>
                        </a:lnTo>
                        <a:lnTo>
                          <a:pt x="400" y="401"/>
                        </a:lnTo>
                        <a:lnTo>
                          <a:pt x="421" y="402"/>
                        </a:lnTo>
                        <a:lnTo>
                          <a:pt x="441" y="403"/>
                        </a:lnTo>
                        <a:lnTo>
                          <a:pt x="462" y="403"/>
                        </a:lnTo>
                        <a:lnTo>
                          <a:pt x="482" y="404"/>
                        </a:lnTo>
                        <a:lnTo>
                          <a:pt x="501" y="406"/>
                        </a:lnTo>
                        <a:lnTo>
                          <a:pt x="521" y="407"/>
                        </a:lnTo>
                        <a:lnTo>
                          <a:pt x="541" y="408"/>
                        </a:lnTo>
                        <a:lnTo>
                          <a:pt x="561" y="409"/>
                        </a:lnTo>
                        <a:lnTo>
                          <a:pt x="581" y="411"/>
                        </a:lnTo>
                        <a:lnTo>
                          <a:pt x="600" y="413"/>
                        </a:lnTo>
                        <a:lnTo>
                          <a:pt x="620" y="414"/>
                        </a:lnTo>
                        <a:lnTo>
                          <a:pt x="627" y="367"/>
                        </a:lnTo>
                        <a:lnTo>
                          <a:pt x="633" y="318"/>
                        </a:lnTo>
                        <a:lnTo>
                          <a:pt x="640" y="269"/>
                        </a:lnTo>
                        <a:lnTo>
                          <a:pt x="644" y="217"/>
                        </a:lnTo>
                        <a:lnTo>
                          <a:pt x="649" y="165"/>
                        </a:lnTo>
                        <a:lnTo>
                          <a:pt x="652" y="111"/>
                        </a:lnTo>
                        <a:lnTo>
                          <a:pt x="654" y="56"/>
                        </a:lnTo>
                        <a:lnTo>
                          <a:pt x="657" y="0"/>
                        </a:lnTo>
                        <a:lnTo>
                          <a:pt x="0" y="0"/>
                        </a:lnTo>
                        <a:lnTo>
                          <a:pt x="3" y="55"/>
                        </a:lnTo>
                        <a:lnTo>
                          <a:pt x="5" y="111"/>
                        </a:lnTo>
                        <a:lnTo>
                          <a:pt x="8" y="163"/>
                        </a:lnTo>
                        <a:lnTo>
                          <a:pt x="12" y="215"/>
                        </a:lnTo>
                        <a:lnTo>
                          <a:pt x="17" y="265"/>
                        </a:lnTo>
                        <a:lnTo>
                          <a:pt x="24" y="315"/>
                        </a:lnTo>
                        <a:lnTo>
                          <a:pt x="30" y="363"/>
                        </a:lnTo>
                        <a:lnTo>
                          <a:pt x="37" y="409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1" name="Freeform 20"/>
                  <p:cNvSpPr>
                    <a:spLocks/>
                  </p:cNvSpPr>
                  <p:nvPr/>
                </p:nvSpPr>
                <p:spPr bwMode="auto">
                  <a:xfrm>
                    <a:off x="2598" y="2380"/>
                    <a:ext cx="532" cy="164"/>
                  </a:xfrm>
                  <a:custGeom>
                    <a:avLst/>
                    <a:gdLst>
                      <a:gd name="T0" fmla="*/ 226 w 529"/>
                      <a:gd name="T1" fmla="*/ 0 h 456"/>
                      <a:gd name="T2" fmla="*/ 197 w 529"/>
                      <a:gd name="T3" fmla="*/ 0 h 456"/>
                      <a:gd name="T4" fmla="*/ 167 w 529"/>
                      <a:gd name="T5" fmla="*/ 0 h 456"/>
                      <a:gd name="T6" fmla="*/ 137 w 529"/>
                      <a:gd name="T7" fmla="*/ 0 h 456"/>
                      <a:gd name="T8" fmla="*/ 108 w 529"/>
                      <a:gd name="T9" fmla="*/ 0 h 456"/>
                      <a:gd name="T10" fmla="*/ 73 w 529"/>
                      <a:gd name="T11" fmla="*/ 0 h 456"/>
                      <a:gd name="T12" fmla="*/ 43 w 529"/>
                      <a:gd name="T13" fmla="*/ 0 h 456"/>
                      <a:gd name="T14" fmla="*/ 15 w 529"/>
                      <a:gd name="T15" fmla="*/ 0 h 456"/>
                      <a:gd name="T16" fmla="*/ 17 w 529"/>
                      <a:gd name="T17" fmla="*/ 0 h 456"/>
                      <a:gd name="T18" fmla="*/ 55 w 529"/>
                      <a:gd name="T19" fmla="*/ 0 h 456"/>
                      <a:gd name="T20" fmla="*/ 105 w 529"/>
                      <a:gd name="T21" fmla="*/ 1 h 456"/>
                      <a:gd name="T22" fmla="*/ 153 w 529"/>
                      <a:gd name="T23" fmla="*/ 1 h 456"/>
                      <a:gd name="T24" fmla="*/ 189 w 529"/>
                      <a:gd name="T25" fmla="*/ 1 h 456"/>
                      <a:gd name="T26" fmla="*/ 212 w 529"/>
                      <a:gd name="T27" fmla="*/ 1 h 456"/>
                      <a:gd name="T28" fmla="*/ 235 w 529"/>
                      <a:gd name="T29" fmla="*/ 1 h 456"/>
                      <a:gd name="T30" fmla="*/ 259 w 529"/>
                      <a:gd name="T31" fmla="*/ 1 h 456"/>
                      <a:gd name="T32" fmla="*/ 289 w 529"/>
                      <a:gd name="T33" fmla="*/ 1 h 456"/>
                      <a:gd name="T34" fmla="*/ 312 w 529"/>
                      <a:gd name="T35" fmla="*/ 1 h 456"/>
                      <a:gd name="T36" fmla="*/ 335 w 529"/>
                      <a:gd name="T37" fmla="*/ 1 h 456"/>
                      <a:gd name="T38" fmla="*/ 358 w 529"/>
                      <a:gd name="T39" fmla="*/ 1 h 456"/>
                      <a:gd name="T40" fmla="*/ 393 w 529"/>
                      <a:gd name="T41" fmla="*/ 1 h 456"/>
                      <a:gd name="T42" fmla="*/ 441 w 529"/>
                      <a:gd name="T43" fmla="*/ 1 h 456"/>
                      <a:gd name="T44" fmla="*/ 491 w 529"/>
                      <a:gd name="T45" fmla="*/ 0 h 456"/>
                      <a:gd name="T46" fmla="*/ 530 w 529"/>
                      <a:gd name="T47" fmla="*/ 0 h 456"/>
                      <a:gd name="T48" fmla="*/ 529 w 529"/>
                      <a:gd name="T49" fmla="*/ 0 h 456"/>
                      <a:gd name="T50" fmla="*/ 493 w 529"/>
                      <a:gd name="T51" fmla="*/ 0 h 456"/>
                      <a:gd name="T52" fmla="*/ 454 w 529"/>
                      <a:gd name="T53" fmla="*/ 0 h 456"/>
                      <a:gd name="T54" fmla="*/ 414 w 529"/>
                      <a:gd name="T55" fmla="*/ 0 h 456"/>
                      <a:gd name="T56" fmla="*/ 378 w 529"/>
                      <a:gd name="T57" fmla="*/ 0 h 456"/>
                      <a:gd name="T58" fmla="*/ 340 w 529"/>
                      <a:gd name="T59" fmla="*/ 0 h 456"/>
                      <a:gd name="T60" fmla="*/ 303 w 529"/>
                      <a:gd name="T61" fmla="*/ 0 h 456"/>
                      <a:gd name="T62" fmla="*/ 259 w 529"/>
                      <a:gd name="T63" fmla="*/ 0 h 45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529"/>
                      <a:gd name="T97" fmla="*/ 0 h 456"/>
                      <a:gd name="T98" fmla="*/ 529 w 529"/>
                      <a:gd name="T99" fmla="*/ 456 h 456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529" h="456">
                        <a:moveTo>
                          <a:pt x="235" y="0"/>
                        </a:moveTo>
                        <a:lnTo>
                          <a:pt x="220" y="0"/>
                        </a:lnTo>
                        <a:lnTo>
                          <a:pt x="205" y="0"/>
                        </a:lnTo>
                        <a:lnTo>
                          <a:pt x="191" y="0"/>
                        </a:lnTo>
                        <a:lnTo>
                          <a:pt x="175" y="0"/>
                        </a:lnTo>
                        <a:lnTo>
                          <a:pt x="161" y="1"/>
                        </a:lnTo>
                        <a:lnTo>
                          <a:pt x="146" y="1"/>
                        </a:lnTo>
                        <a:lnTo>
                          <a:pt x="131" y="1"/>
                        </a:lnTo>
                        <a:lnTo>
                          <a:pt x="117" y="1"/>
                        </a:lnTo>
                        <a:lnTo>
                          <a:pt x="102" y="3"/>
                        </a:lnTo>
                        <a:lnTo>
                          <a:pt x="87" y="3"/>
                        </a:lnTo>
                        <a:lnTo>
                          <a:pt x="73" y="4"/>
                        </a:lnTo>
                        <a:lnTo>
                          <a:pt x="59" y="4"/>
                        </a:lnTo>
                        <a:lnTo>
                          <a:pt x="43" y="5"/>
                        </a:lnTo>
                        <a:lnTo>
                          <a:pt x="29" y="6"/>
                        </a:lnTo>
                        <a:lnTo>
                          <a:pt x="15" y="6"/>
                        </a:lnTo>
                        <a:lnTo>
                          <a:pt x="0" y="7"/>
                        </a:lnTo>
                        <a:lnTo>
                          <a:pt x="17" y="76"/>
                        </a:lnTo>
                        <a:lnTo>
                          <a:pt x="35" y="140"/>
                        </a:lnTo>
                        <a:lnTo>
                          <a:pt x="55" y="198"/>
                        </a:lnTo>
                        <a:lnTo>
                          <a:pt x="77" y="251"/>
                        </a:lnTo>
                        <a:lnTo>
                          <a:pt x="99" y="299"/>
                        </a:lnTo>
                        <a:lnTo>
                          <a:pt x="122" y="341"/>
                        </a:lnTo>
                        <a:lnTo>
                          <a:pt x="147" y="376"/>
                        </a:lnTo>
                        <a:lnTo>
                          <a:pt x="171" y="406"/>
                        </a:lnTo>
                        <a:lnTo>
                          <a:pt x="183" y="418"/>
                        </a:lnTo>
                        <a:lnTo>
                          <a:pt x="194" y="428"/>
                        </a:lnTo>
                        <a:lnTo>
                          <a:pt x="206" y="436"/>
                        </a:lnTo>
                        <a:lnTo>
                          <a:pt x="218" y="444"/>
                        </a:lnTo>
                        <a:lnTo>
                          <a:pt x="229" y="449"/>
                        </a:lnTo>
                        <a:lnTo>
                          <a:pt x="241" y="452"/>
                        </a:lnTo>
                        <a:lnTo>
                          <a:pt x="253" y="455"/>
                        </a:lnTo>
                        <a:lnTo>
                          <a:pt x="266" y="456"/>
                        </a:lnTo>
                        <a:lnTo>
                          <a:pt x="277" y="455"/>
                        </a:lnTo>
                        <a:lnTo>
                          <a:pt x="288" y="454"/>
                        </a:lnTo>
                        <a:lnTo>
                          <a:pt x="300" y="450"/>
                        </a:lnTo>
                        <a:lnTo>
                          <a:pt x="311" y="444"/>
                        </a:lnTo>
                        <a:lnTo>
                          <a:pt x="323" y="438"/>
                        </a:lnTo>
                        <a:lnTo>
                          <a:pt x="334" y="429"/>
                        </a:lnTo>
                        <a:lnTo>
                          <a:pt x="346" y="419"/>
                        </a:lnTo>
                        <a:lnTo>
                          <a:pt x="357" y="408"/>
                        </a:lnTo>
                        <a:lnTo>
                          <a:pt x="381" y="380"/>
                        </a:lnTo>
                        <a:lnTo>
                          <a:pt x="405" y="344"/>
                        </a:lnTo>
                        <a:lnTo>
                          <a:pt x="429" y="304"/>
                        </a:lnTo>
                        <a:lnTo>
                          <a:pt x="452" y="256"/>
                        </a:lnTo>
                        <a:lnTo>
                          <a:pt x="473" y="203"/>
                        </a:lnTo>
                        <a:lnTo>
                          <a:pt x="494" y="145"/>
                        </a:lnTo>
                        <a:lnTo>
                          <a:pt x="512" y="81"/>
                        </a:lnTo>
                        <a:lnTo>
                          <a:pt x="529" y="12"/>
                        </a:lnTo>
                        <a:lnTo>
                          <a:pt x="511" y="11"/>
                        </a:lnTo>
                        <a:lnTo>
                          <a:pt x="494" y="10"/>
                        </a:lnTo>
                        <a:lnTo>
                          <a:pt x="475" y="7"/>
                        </a:lnTo>
                        <a:lnTo>
                          <a:pt x="457" y="6"/>
                        </a:lnTo>
                        <a:lnTo>
                          <a:pt x="438" y="6"/>
                        </a:lnTo>
                        <a:lnTo>
                          <a:pt x="421" y="5"/>
                        </a:lnTo>
                        <a:lnTo>
                          <a:pt x="402" y="4"/>
                        </a:lnTo>
                        <a:lnTo>
                          <a:pt x="383" y="3"/>
                        </a:lnTo>
                        <a:lnTo>
                          <a:pt x="366" y="3"/>
                        </a:lnTo>
                        <a:lnTo>
                          <a:pt x="347" y="1"/>
                        </a:lnTo>
                        <a:lnTo>
                          <a:pt x="328" y="1"/>
                        </a:lnTo>
                        <a:lnTo>
                          <a:pt x="310" y="1"/>
                        </a:lnTo>
                        <a:lnTo>
                          <a:pt x="291" y="0"/>
                        </a:lnTo>
                        <a:lnTo>
                          <a:pt x="272" y="0"/>
                        </a:lnTo>
                        <a:lnTo>
                          <a:pt x="253" y="0"/>
                        </a:lnTo>
                        <a:lnTo>
                          <a:pt x="235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2" name="Freeform 21"/>
                  <p:cNvSpPr>
                    <a:spLocks/>
                  </p:cNvSpPr>
                  <p:nvPr/>
                </p:nvSpPr>
                <p:spPr bwMode="auto">
                  <a:xfrm>
                    <a:off x="3215" y="1956"/>
                    <a:ext cx="451" cy="180"/>
                  </a:xfrm>
                  <a:custGeom>
                    <a:avLst/>
                    <a:gdLst>
                      <a:gd name="T0" fmla="*/ 19 w 510"/>
                      <a:gd name="T1" fmla="*/ 1 h 497"/>
                      <a:gd name="T2" fmla="*/ 244 w 510"/>
                      <a:gd name="T3" fmla="*/ 1 h 497"/>
                      <a:gd name="T4" fmla="*/ 241 w 510"/>
                      <a:gd name="T5" fmla="*/ 1 h 497"/>
                      <a:gd name="T6" fmla="*/ 236 w 510"/>
                      <a:gd name="T7" fmla="*/ 1 h 497"/>
                      <a:gd name="T8" fmla="*/ 230 w 510"/>
                      <a:gd name="T9" fmla="*/ 1 h 497"/>
                      <a:gd name="T10" fmla="*/ 221 w 510"/>
                      <a:gd name="T11" fmla="*/ 0 h 497"/>
                      <a:gd name="T12" fmla="*/ 211 w 510"/>
                      <a:gd name="T13" fmla="*/ 0 h 497"/>
                      <a:gd name="T14" fmla="*/ 200 w 510"/>
                      <a:gd name="T15" fmla="*/ 0 h 497"/>
                      <a:gd name="T16" fmla="*/ 186 w 510"/>
                      <a:gd name="T17" fmla="*/ 0 h 497"/>
                      <a:gd name="T18" fmla="*/ 171 w 510"/>
                      <a:gd name="T19" fmla="*/ 0 h 497"/>
                      <a:gd name="T20" fmla="*/ 161 w 510"/>
                      <a:gd name="T21" fmla="*/ 0 h 497"/>
                      <a:gd name="T22" fmla="*/ 151 w 510"/>
                      <a:gd name="T23" fmla="*/ 0 h 497"/>
                      <a:gd name="T24" fmla="*/ 141 w 510"/>
                      <a:gd name="T25" fmla="*/ 0 h 497"/>
                      <a:gd name="T26" fmla="*/ 130 w 510"/>
                      <a:gd name="T27" fmla="*/ 0 h 497"/>
                      <a:gd name="T28" fmla="*/ 118 w 510"/>
                      <a:gd name="T29" fmla="*/ 0 h 497"/>
                      <a:gd name="T30" fmla="*/ 109 w 510"/>
                      <a:gd name="T31" fmla="*/ 0 h 497"/>
                      <a:gd name="T32" fmla="*/ 98 w 510"/>
                      <a:gd name="T33" fmla="*/ 0 h 497"/>
                      <a:gd name="T34" fmla="*/ 87 w 510"/>
                      <a:gd name="T35" fmla="*/ 0 h 497"/>
                      <a:gd name="T36" fmla="*/ 77 w 510"/>
                      <a:gd name="T37" fmla="*/ 0 h 497"/>
                      <a:gd name="T38" fmla="*/ 66 w 510"/>
                      <a:gd name="T39" fmla="*/ 0 h 497"/>
                      <a:gd name="T40" fmla="*/ 56 w 510"/>
                      <a:gd name="T41" fmla="*/ 0 h 497"/>
                      <a:gd name="T42" fmla="*/ 44 w 510"/>
                      <a:gd name="T43" fmla="*/ 0 h 497"/>
                      <a:gd name="T44" fmla="*/ 34 w 510"/>
                      <a:gd name="T45" fmla="*/ 0 h 497"/>
                      <a:gd name="T46" fmla="*/ 23 w 510"/>
                      <a:gd name="T47" fmla="*/ 0 h 497"/>
                      <a:gd name="T48" fmla="*/ 11 w 510"/>
                      <a:gd name="T49" fmla="*/ 0 h 497"/>
                      <a:gd name="T50" fmla="*/ 0 w 510"/>
                      <a:gd name="T51" fmla="*/ 0 h 497"/>
                      <a:gd name="T52" fmla="*/ 4 w 510"/>
                      <a:gd name="T53" fmla="*/ 0 h 497"/>
                      <a:gd name="T54" fmla="*/ 7 w 510"/>
                      <a:gd name="T55" fmla="*/ 0 h 497"/>
                      <a:gd name="T56" fmla="*/ 10 w 510"/>
                      <a:gd name="T57" fmla="*/ 0 h 497"/>
                      <a:gd name="T58" fmla="*/ 13 w 510"/>
                      <a:gd name="T59" fmla="*/ 1 h 497"/>
                      <a:gd name="T60" fmla="*/ 15 w 510"/>
                      <a:gd name="T61" fmla="*/ 1 h 497"/>
                      <a:gd name="T62" fmla="*/ 17 w 510"/>
                      <a:gd name="T63" fmla="*/ 1 h 497"/>
                      <a:gd name="T64" fmla="*/ 18 w 510"/>
                      <a:gd name="T65" fmla="*/ 1 h 497"/>
                      <a:gd name="T66" fmla="*/ 19 w 510"/>
                      <a:gd name="T67" fmla="*/ 1 h 497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510"/>
                      <a:gd name="T103" fmla="*/ 0 h 497"/>
                      <a:gd name="T104" fmla="*/ 510 w 510"/>
                      <a:gd name="T105" fmla="*/ 497 h 497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510" h="497">
                        <a:moveTo>
                          <a:pt x="39" y="497"/>
                        </a:moveTo>
                        <a:lnTo>
                          <a:pt x="510" y="497"/>
                        </a:lnTo>
                        <a:lnTo>
                          <a:pt x="504" y="429"/>
                        </a:lnTo>
                        <a:lnTo>
                          <a:pt x="494" y="362"/>
                        </a:lnTo>
                        <a:lnTo>
                          <a:pt x="480" y="298"/>
                        </a:lnTo>
                        <a:lnTo>
                          <a:pt x="462" y="234"/>
                        </a:lnTo>
                        <a:lnTo>
                          <a:pt x="441" y="172"/>
                        </a:lnTo>
                        <a:lnTo>
                          <a:pt x="417" y="113"/>
                        </a:lnTo>
                        <a:lnTo>
                          <a:pt x="388" y="55"/>
                        </a:lnTo>
                        <a:lnTo>
                          <a:pt x="357" y="0"/>
                        </a:lnTo>
                        <a:lnTo>
                          <a:pt x="336" y="5"/>
                        </a:lnTo>
                        <a:lnTo>
                          <a:pt x="314" y="11"/>
                        </a:lnTo>
                        <a:lnTo>
                          <a:pt x="294" y="16"/>
                        </a:lnTo>
                        <a:lnTo>
                          <a:pt x="272" y="21"/>
                        </a:lnTo>
                        <a:lnTo>
                          <a:pt x="250" y="26"/>
                        </a:lnTo>
                        <a:lnTo>
                          <a:pt x="227" y="31"/>
                        </a:lnTo>
                        <a:lnTo>
                          <a:pt x="205" y="34"/>
                        </a:lnTo>
                        <a:lnTo>
                          <a:pt x="183" y="39"/>
                        </a:lnTo>
                        <a:lnTo>
                          <a:pt x="161" y="43"/>
                        </a:lnTo>
                        <a:lnTo>
                          <a:pt x="138" y="47"/>
                        </a:lnTo>
                        <a:lnTo>
                          <a:pt x="115" y="50"/>
                        </a:lnTo>
                        <a:lnTo>
                          <a:pt x="93" y="54"/>
                        </a:lnTo>
                        <a:lnTo>
                          <a:pt x="70" y="58"/>
                        </a:lnTo>
                        <a:lnTo>
                          <a:pt x="47" y="62"/>
                        </a:lnTo>
                        <a:lnTo>
                          <a:pt x="23" y="65"/>
                        </a:lnTo>
                        <a:lnTo>
                          <a:pt x="0" y="68"/>
                        </a:lnTo>
                        <a:lnTo>
                          <a:pt x="7" y="119"/>
                        </a:lnTo>
                        <a:lnTo>
                          <a:pt x="15" y="172"/>
                        </a:lnTo>
                        <a:lnTo>
                          <a:pt x="22" y="225"/>
                        </a:lnTo>
                        <a:lnTo>
                          <a:pt x="27" y="278"/>
                        </a:lnTo>
                        <a:lnTo>
                          <a:pt x="32" y="333"/>
                        </a:lnTo>
                        <a:lnTo>
                          <a:pt x="35" y="387"/>
                        </a:lnTo>
                        <a:lnTo>
                          <a:pt x="37" y="441"/>
                        </a:lnTo>
                        <a:lnTo>
                          <a:pt x="39" y="497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3" name="Freeform 22"/>
                  <p:cNvSpPr>
                    <a:spLocks/>
                  </p:cNvSpPr>
                  <p:nvPr/>
                </p:nvSpPr>
                <p:spPr bwMode="auto">
                  <a:xfrm>
                    <a:off x="3076" y="1800"/>
                    <a:ext cx="378" cy="131"/>
                  </a:xfrm>
                  <a:custGeom>
                    <a:avLst/>
                    <a:gdLst>
                      <a:gd name="T0" fmla="*/ 200 w 429"/>
                      <a:gd name="T1" fmla="*/ 1 h 364"/>
                      <a:gd name="T2" fmla="*/ 191 w 429"/>
                      <a:gd name="T3" fmla="*/ 1 h 364"/>
                      <a:gd name="T4" fmla="*/ 180 w 429"/>
                      <a:gd name="T5" fmla="*/ 0 h 364"/>
                      <a:gd name="T6" fmla="*/ 170 w 429"/>
                      <a:gd name="T7" fmla="*/ 0 h 364"/>
                      <a:gd name="T8" fmla="*/ 159 w 429"/>
                      <a:gd name="T9" fmla="*/ 0 h 364"/>
                      <a:gd name="T10" fmla="*/ 147 w 429"/>
                      <a:gd name="T11" fmla="*/ 0 h 364"/>
                      <a:gd name="T12" fmla="*/ 134 w 429"/>
                      <a:gd name="T13" fmla="*/ 0 h 364"/>
                      <a:gd name="T14" fmla="*/ 122 w 429"/>
                      <a:gd name="T15" fmla="*/ 0 h 364"/>
                      <a:gd name="T16" fmla="*/ 108 w 429"/>
                      <a:gd name="T17" fmla="*/ 0 h 364"/>
                      <a:gd name="T18" fmla="*/ 96 w 429"/>
                      <a:gd name="T19" fmla="*/ 0 h 364"/>
                      <a:gd name="T20" fmla="*/ 83 w 429"/>
                      <a:gd name="T21" fmla="*/ 0 h 364"/>
                      <a:gd name="T22" fmla="*/ 69 w 429"/>
                      <a:gd name="T23" fmla="*/ 0 h 364"/>
                      <a:gd name="T24" fmla="*/ 56 w 429"/>
                      <a:gd name="T25" fmla="*/ 0 h 364"/>
                      <a:gd name="T26" fmla="*/ 42 w 429"/>
                      <a:gd name="T27" fmla="*/ 0 h 364"/>
                      <a:gd name="T28" fmla="*/ 29 w 429"/>
                      <a:gd name="T29" fmla="*/ 0 h 364"/>
                      <a:gd name="T30" fmla="*/ 14 w 429"/>
                      <a:gd name="T31" fmla="*/ 0 h 364"/>
                      <a:gd name="T32" fmla="*/ 0 w 429"/>
                      <a:gd name="T33" fmla="*/ 0 h 364"/>
                      <a:gd name="T34" fmla="*/ 9 w 429"/>
                      <a:gd name="T35" fmla="*/ 0 h 364"/>
                      <a:gd name="T36" fmla="*/ 17 w 429"/>
                      <a:gd name="T37" fmla="*/ 0 h 364"/>
                      <a:gd name="T38" fmla="*/ 26 w 429"/>
                      <a:gd name="T39" fmla="*/ 0 h 364"/>
                      <a:gd name="T40" fmla="*/ 33 w 429"/>
                      <a:gd name="T41" fmla="*/ 0 h 364"/>
                      <a:gd name="T42" fmla="*/ 42 w 429"/>
                      <a:gd name="T43" fmla="*/ 0 h 364"/>
                      <a:gd name="T44" fmla="*/ 49 w 429"/>
                      <a:gd name="T45" fmla="*/ 0 h 364"/>
                      <a:gd name="T46" fmla="*/ 56 w 429"/>
                      <a:gd name="T47" fmla="*/ 1 h 364"/>
                      <a:gd name="T48" fmla="*/ 61 w 429"/>
                      <a:gd name="T49" fmla="*/ 1 h 364"/>
                      <a:gd name="T50" fmla="*/ 70 w 429"/>
                      <a:gd name="T51" fmla="*/ 1 h 364"/>
                      <a:gd name="T52" fmla="*/ 79 w 429"/>
                      <a:gd name="T53" fmla="*/ 1 h 364"/>
                      <a:gd name="T54" fmla="*/ 89 w 429"/>
                      <a:gd name="T55" fmla="*/ 1 h 364"/>
                      <a:gd name="T56" fmla="*/ 97 w 429"/>
                      <a:gd name="T57" fmla="*/ 1 h 364"/>
                      <a:gd name="T58" fmla="*/ 107 w 429"/>
                      <a:gd name="T59" fmla="*/ 1 h 364"/>
                      <a:gd name="T60" fmla="*/ 115 w 429"/>
                      <a:gd name="T61" fmla="*/ 1 h 364"/>
                      <a:gd name="T62" fmla="*/ 123 w 429"/>
                      <a:gd name="T63" fmla="*/ 1 h 364"/>
                      <a:gd name="T64" fmla="*/ 133 w 429"/>
                      <a:gd name="T65" fmla="*/ 1 h 364"/>
                      <a:gd name="T66" fmla="*/ 141 w 429"/>
                      <a:gd name="T67" fmla="*/ 1 h 364"/>
                      <a:gd name="T68" fmla="*/ 151 w 429"/>
                      <a:gd name="T69" fmla="*/ 1 h 364"/>
                      <a:gd name="T70" fmla="*/ 159 w 429"/>
                      <a:gd name="T71" fmla="*/ 1 h 364"/>
                      <a:gd name="T72" fmla="*/ 167 w 429"/>
                      <a:gd name="T73" fmla="*/ 1 h 364"/>
                      <a:gd name="T74" fmla="*/ 175 w 429"/>
                      <a:gd name="T75" fmla="*/ 1 h 364"/>
                      <a:gd name="T76" fmla="*/ 185 w 429"/>
                      <a:gd name="T77" fmla="*/ 1 h 364"/>
                      <a:gd name="T78" fmla="*/ 193 w 429"/>
                      <a:gd name="T79" fmla="*/ 1 h 364"/>
                      <a:gd name="T80" fmla="*/ 200 w 429"/>
                      <a:gd name="T81" fmla="*/ 1 h 364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429"/>
                      <a:gd name="T124" fmla="*/ 0 h 364"/>
                      <a:gd name="T125" fmla="*/ 429 w 429"/>
                      <a:gd name="T126" fmla="*/ 364 h 364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429" h="364">
                        <a:moveTo>
                          <a:pt x="429" y="312"/>
                        </a:moveTo>
                        <a:lnTo>
                          <a:pt x="409" y="286"/>
                        </a:lnTo>
                        <a:lnTo>
                          <a:pt x="385" y="262"/>
                        </a:lnTo>
                        <a:lnTo>
                          <a:pt x="362" y="237"/>
                        </a:lnTo>
                        <a:lnTo>
                          <a:pt x="338" y="214"/>
                        </a:lnTo>
                        <a:lnTo>
                          <a:pt x="313" y="190"/>
                        </a:lnTo>
                        <a:lnTo>
                          <a:pt x="287" y="168"/>
                        </a:lnTo>
                        <a:lnTo>
                          <a:pt x="261" y="146"/>
                        </a:lnTo>
                        <a:lnTo>
                          <a:pt x="233" y="125"/>
                        </a:lnTo>
                        <a:lnTo>
                          <a:pt x="206" y="106"/>
                        </a:lnTo>
                        <a:lnTo>
                          <a:pt x="177" y="86"/>
                        </a:lnTo>
                        <a:lnTo>
                          <a:pt x="149" y="69"/>
                        </a:lnTo>
                        <a:lnTo>
                          <a:pt x="120" y="52"/>
                        </a:lnTo>
                        <a:lnTo>
                          <a:pt x="90" y="37"/>
                        </a:lnTo>
                        <a:lnTo>
                          <a:pt x="61" y="23"/>
                        </a:lnTo>
                        <a:lnTo>
                          <a:pt x="30" y="11"/>
                        </a:lnTo>
                        <a:lnTo>
                          <a:pt x="0" y="0"/>
                        </a:lnTo>
                        <a:lnTo>
                          <a:pt x="19" y="37"/>
                        </a:lnTo>
                        <a:lnTo>
                          <a:pt x="36" y="77"/>
                        </a:lnTo>
                        <a:lnTo>
                          <a:pt x="55" y="122"/>
                        </a:lnTo>
                        <a:lnTo>
                          <a:pt x="73" y="168"/>
                        </a:lnTo>
                        <a:lnTo>
                          <a:pt x="89" y="216"/>
                        </a:lnTo>
                        <a:lnTo>
                          <a:pt x="105" y="265"/>
                        </a:lnTo>
                        <a:lnTo>
                          <a:pt x="119" y="315"/>
                        </a:lnTo>
                        <a:lnTo>
                          <a:pt x="131" y="364"/>
                        </a:lnTo>
                        <a:lnTo>
                          <a:pt x="151" y="361"/>
                        </a:lnTo>
                        <a:lnTo>
                          <a:pt x="170" y="359"/>
                        </a:lnTo>
                        <a:lnTo>
                          <a:pt x="189" y="356"/>
                        </a:lnTo>
                        <a:lnTo>
                          <a:pt x="208" y="354"/>
                        </a:lnTo>
                        <a:lnTo>
                          <a:pt x="228" y="350"/>
                        </a:lnTo>
                        <a:lnTo>
                          <a:pt x="247" y="348"/>
                        </a:lnTo>
                        <a:lnTo>
                          <a:pt x="265" y="345"/>
                        </a:lnTo>
                        <a:lnTo>
                          <a:pt x="284" y="342"/>
                        </a:lnTo>
                        <a:lnTo>
                          <a:pt x="303" y="338"/>
                        </a:lnTo>
                        <a:lnTo>
                          <a:pt x="322" y="335"/>
                        </a:lnTo>
                        <a:lnTo>
                          <a:pt x="339" y="332"/>
                        </a:lnTo>
                        <a:lnTo>
                          <a:pt x="358" y="328"/>
                        </a:lnTo>
                        <a:lnTo>
                          <a:pt x="375" y="324"/>
                        </a:lnTo>
                        <a:lnTo>
                          <a:pt x="394" y="321"/>
                        </a:lnTo>
                        <a:lnTo>
                          <a:pt x="412" y="316"/>
                        </a:lnTo>
                        <a:lnTo>
                          <a:pt x="429" y="312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4" name="Freeform 23"/>
                  <p:cNvSpPr>
                    <a:spLocks/>
                  </p:cNvSpPr>
                  <p:nvPr/>
                </p:nvSpPr>
                <p:spPr bwMode="auto">
                  <a:xfrm>
                    <a:off x="3069" y="2389"/>
                    <a:ext cx="388" cy="135"/>
                  </a:xfrm>
                  <a:custGeom>
                    <a:avLst/>
                    <a:gdLst>
                      <a:gd name="T0" fmla="*/ 0 w 441"/>
                      <a:gd name="T1" fmla="*/ 1 h 376"/>
                      <a:gd name="T2" fmla="*/ 14 w 441"/>
                      <a:gd name="T3" fmla="*/ 1 h 376"/>
                      <a:gd name="T4" fmla="*/ 29 w 441"/>
                      <a:gd name="T5" fmla="*/ 1 h 376"/>
                      <a:gd name="T6" fmla="*/ 42 w 441"/>
                      <a:gd name="T7" fmla="*/ 1 h 376"/>
                      <a:gd name="T8" fmla="*/ 56 w 441"/>
                      <a:gd name="T9" fmla="*/ 1 h 376"/>
                      <a:gd name="T10" fmla="*/ 71 w 441"/>
                      <a:gd name="T11" fmla="*/ 1 h 376"/>
                      <a:gd name="T12" fmla="*/ 84 w 441"/>
                      <a:gd name="T13" fmla="*/ 1 h 376"/>
                      <a:gd name="T14" fmla="*/ 99 w 441"/>
                      <a:gd name="T15" fmla="*/ 0 h 376"/>
                      <a:gd name="T16" fmla="*/ 111 w 441"/>
                      <a:gd name="T17" fmla="*/ 0 h 376"/>
                      <a:gd name="T18" fmla="*/ 125 w 441"/>
                      <a:gd name="T19" fmla="*/ 0 h 376"/>
                      <a:gd name="T20" fmla="*/ 137 w 441"/>
                      <a:gd name="T21" fmla="*/ 0 h 376"/>
                      <a:gd name="T22" fmla="*/ 150 w 441"/>
                      <a:gd name="T23" fmla="*/ 0 h 376"/>
                      <a:gd name="T24" fmla="*/ 162 w 441"/>
                      <a:gd name="T25" fmla="*/ 0 h 376"/>
                      <a:gd name="T26" fmla="*/ 172 w 441"/>
                      <a:gd name="T27" fmla="*/ 0 h 376"/>
                      <a:gd name="T28" fmla="*/ 184 w 441"/>
                      <a:gd name="T29" fmla="*/ 0 h 376"/>
                      <a:gd name="T30" fmla="*/ 195 w 441"/>
                      <a:gd name="T31" fmla="*/ 0 h 376"/>
                      <a:gd name="T32" fmla="*/ 204 w 441"/>
                      <a:gd name="T33" fmla="*/ 0 h 376"/>
                      <a:gd name="T34" fmla="*/ 196 w 441"/>
                      <a:gd name="T35" fmla="*/ 0 h 376"/>
                      <a:gd name="T36" fmla="*/ 188 w 441"/>
                      <a:gd name="T37" fmla="*/ 0 h 376"/>
                      <a:gd name="T38" fmla="*/ 179 w 441"/>
                      <a:gd name="T39" fmla="*/ 0 h 376"/>
                      <a:gd name="T40" fmla="*/ 172 w 441"/>
                      <a:gd name="T41" fmla="*/ 0 h 376"/>
                      <a:gd name="T42" fmla="*/ 163 w 441"/>
                      <a:gd name="T43" fmla="*/ 0 h 376"/>
                      <a:gd name="T44" fmla="*/ 154 w 441"/>
                      <a:gd name="T45" fmla="*/ 0 h 376"/>
                      <a:gd name="T46" fmla="*/ 145 w 441"/>
                      <a:gd name="T47" fmla="*/ 0 h 376"/>
                      <a:gd name="T48" fmla="*/ 137 w 441"/>
                      <a:gd name="T49" fmla="*/ 0 h 376"/>
                      <a:gd name="T50" fmla="*/ 128 w 441"/>
                      <a:gd name="T51" fmla="*/ 0 h 376"/>
                      <a:gd name="T52" fmla="*/ 119 w 441"/>
                      <a:gd name="T53" fmla="*/ 0 h 376"/>
                      <a:gd name="T54" fmla="*/ 111 w 441"/>
                      <a:gd name="T55" fmla="*/ 0 h 376"/>
                      <a:gd name="T56" fmla="*/ 101 w 441"/>
                      <a:gd name="T57" fmla="*/ 0 h 376"/>
                      <a:gd name="T58" fmla="*/ 93 w 441"/>
                      <a:gd name="T59" fmla="*/ 0 h 376"/>
                      <a:gd name="T60" fmla="*/ 83 w 441"/>
                      <a:gd name="T61" fmla="*/ 0 h 376"/>
                      <a:gd name="T62" fmla="*/ 75 w 441"/>
                      <a:gd name="T63" fmla="*/ 0 h 376"/>
                      <a:gd name="T64" fmla="*/ 65 w 441"/>
                      <a:gd name="T65" fmla="*/ 0 h 376"/>
                      <a:gd name="T66" fmla="*/ 60 w 441"/>
                      <a:gd name="T67" fmla="*/ 0 h 376"/>
                      <a:gd name="T68" fmla="*/ 53 w 441"/>
                      <a:gd name="T69" fmla="*/ 0 h 376"/>
                      <a:gd name="T70" fmla="*/ 44 w 441"/>
                      <a:gd name="T71" fmla="*/ 0 h 376"/>
                      <a:gd name="T72" fmla="*/ 37 w 441"/>
                      <a:gd name="T73" fmla="*/ 0 h 376"/>
                      <a:gd name="T74" fmla="*/ 27 w 441"/>
                      <a:gd name="T75" fmla="*/ 0 h 376"/>
                      <a:gd name="T76" fmla="*/ 18 w 441"/>
                      <a:gd name="T77" fmla="*/ 1 h 376"/>
                      <a:gd name="T78" fmla="*/ 9 w 441"/>
                      <a:gd name="T79" fmla="*/ 1 h 376"/>
                      <a:gd name="T80" fmla="*/ 0 w 441"/>
                      <a:gd name="T81" fmla="*/ 1 h 37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441"/>
                      <a:gd name="T124" fmla="*/ 0 h 376"/>
                      <a:gd name="T125" fmla="*/ 441 w 441"/>
                      <a:gd name="T126" fmla="*/ 376 h 376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441" h="376">
                        <a:moveTo>
                          <a:pt x="0" y="376"/>
                        </a:moveTo>
                        <a:lnTo>
                          <a:pt x="31" y="365"/>
                        </a:lnTo>
                        <a:lnTo>
                          <a:pt x="61" y="352"/>
                        </a:lnTo>
                        <a:lnTo>
                          <a:pt x="92" y="338"/>
                        </a:lnTo>
                        <a:lnTo>
                          <a:pt x="122" y="322"/>
                        </a:lnTo>
                        <a:lnTo>
                          <a:pt x="152" y="305"/>
                        </a:lnTo>
                        <a:lnTo>
                          <a:pt x="182" y="286"/>
                        </a:lnTo>
                        <a:lnTo>
                          <a:pt x="211" y="266"/>
                        </a:lnTo>
                        <a:lnTo>
                          <a:pt x="239" y="246"/>
                        </a:lnTo>
                        <a:lnTo>
                          <a:pt x="268" y="223"/>
                        </a:lnTo>
                        <a:lnTo>
                          <a:pt x="296" y="200"/>
                        </a:lnTo>
                        <a:lnTo>
                          <a:pt x="322" y="177"/>
                        </a:lnTo>
                        <a:lnTo>
                          <a:pt x="348" y="153"/>
                        </a:lnTo>
                        <a:lnTo>
                          <a:pt x="373" y="129"/>
                        </a:lnTo>
                        <a:lnTo>
                          <a:pt x="397" y="103"/>
                        </a:lnTo>
                        <a:lnTo>
                          <a:pt x="419" y="78"/>
                        </a:lnTo>
                        <a:lnTo>
                          <a:pt x="441" y="52"/>
                        </a:lnTo>
                        <a:lnTo>
                          <a:pt x="423" y="49"/>
                        </a:lnTo>
                        <a:lnTo>
                          <a:pt x="406" y="44"/>
                        </a:lnTo>
                        <a:lnTo>
                          <a:pt x="387" y="40"/>
                        </a:lnTo>
                        <a:lnTo>
                          <a:pt x="369" y="37"/>
                        </a:lnTo>
                        <a:lnTo>
                          <a:pt x="351" y="33"/>
                        </a:lnTo>
                        <a:lnTo>
                          <a:pt x="332" y="29"/>
                        </a:lnTo>
                        <a:lnTo>
                          <a:pt x="313" y="27"/>
                        </a:lnTo>
                        <a:lnTo>
                          <a:pt x="294" y="23"/>
                        </a:lnTo>
                        <a:lnTo>
                          <a:pt x="276" y="19"/>
                        </a:lnTo>
                        <a:lnTo>
                          <a:pt x="257" y="17"/>
                        </a:lnTo>
                        <a:lnTo>
                          <a:pt x="238" y="13"/>
                        </a:lnTo>
                        <a:lnTo>
                          <a:pt x="218" y="11"/>
                        </a:lnTo>
                        <a:lnTo>
                          <a:pt x="200" y="8"/>
                        </a:lnTo>
                        <a:lnTo>
                          <a:pt x="180" y="5"/>
                        </a:lnTo>
                        <a:lnTo>
                          <a:pt x="161" y="2"/>
                        </a:lnTo>
                        <a:lnTo>
                          <a:pt x="141" y="0"/>
                        </a:lnTo>
                        <a:lnTo>
                          <a:pt x="129" y="50"/>
                        </a:lnTo>
                        <a:lnTo>
                          <a:pt x="114" y="100"/>
                        </a:lnTo>
                        <a:lnTo>
                          <a:pt x="96" y="152"/>
                        </a:lnTo>
                        <a:lnTo>
                          <a:pt x="78" y="201"/>
                        </a:lnTo>
                        <a:lnTo>
                          <a:pt x="59" y="250"/>
                        </a:lnTo>
                        <a:lnTo>
                          <a:pt x="39" y="296"/>
                        </a:lnTo>
                        <a:lnTo>
                          <a:pt x="19" y="338"/>
                        </a:lnTo>
                        <a:lnTo>
                          <a:pt x="0" y="376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5" name="Freeform 24"/>
                  <p:cNvSpPr>
                    <a:spLocks/>
                  </p:cNvSpPr>
                  <p:nvPr/>
                </p:nvSpPr>
                <p:spPr bwMode="auto">
                  <a:xfrm>
                    <a:off x="3217" y="2186"/>
                    <a:ext cx="449" cy="178"/>
                  </a:xfrm>
                  <a:custGeom>
                    <a:avLst/>
                    <a:gdLst>
                      <a:gd name="T0" fmla="*/ 18 w 508"/>
                      <a:gd name="T1" fmla="*/ 0 h 497"/>
                      <a:gd name="T2" fmla="*/ 17 w 508"/>
                      <a:gd name="T3" fmla="*/ 0 h 497"/>
                      <a:gd name="T4" fmla="*/ 16 w 508"/>
                      <a:gd name="T5" fmla="*/ 0 h 497"/>
                      <a:gd name="T6" fmla="*/ 15 w 508"/>
                      <a:gd name="T7" fmla="*/ 0 h 497"/>
                      <a:gd name="T8" fmla="*/ 11 w 508"/>
                      <a:gd name="T9" fmla="*/ 0 h 497"/>
                      <a:gd name="T10" fmla="*/ 10 w 508"/>
                      <a:gd name="T11" fmla="*/ 1 h 497"/>
                      <a:gd name="T12" fmla="*/ 7 w 508"/>
                      <a:gd name="T13" fmla="*/ 1 h 497"/>
                      <a:gd name="T14" fmla="*/ 4 w 508"/>
                      <a:gd name="T15" fmla="*/ 1 h 497"/>
                      <a:gd name="T16" fmla="*/ 0 w 508"/>
                      <a:gd name="T17" fmla="*/ 1 h 497"/>
                      <a:gd name="T18" fmla="*/ 11 w 508"/>
                      <a:gd name="T19" fmla="*/ 1 h 497"/>
                      <a:gd name="T20" fmla="*/ 23 w 508"/>
                      <a:gd name="T21" fmla="*/ 1 h 497"/>
                      <a:gd name="T22" fmla="*/ 34 w 508"/>
                      <a:gd name="T23" fmla="*/ 1 h 497"/>
                      <a:gd name="T24" fmla="*/ 44 w 508"/>
                      <a:gd name="T25" fmla="*/ 1 h 497"/>
                      <a:gd name="T26" fmla="*/ 56 w 508"/>
                      <a:gd name="T27" fmla="*/ 1 h 497"/>
                      <a:gd name="T28" fmla="*/ 66 w 508"/>
                      <a:gd name="T29" fmla="*/ 1 h 497"/>
                      <a:gd name="T30" fmla="*/ 77 w 508"/>
                      <a:gd name="T31" fmla="*/ 1 h 497"/>
                      <a:gd name="T32" fmla="*/ 88 w 508"/>
                      <a:gd name="T33" fmla="*/ 1 h 497"/>
                      <a:gd name="T34" fmla="*/ 98 w 508"/>
                      <a:gd name="T35" fmla="*/ 1 h 497"/>
                      <a:gd name="T36" fmla="*/ 110 w 508"/>
                      <a:gd name="T37" fmla="*/ 1 h 497"/>
                      <a:gd name="T38" fmla="*/ 119 w 508"/>
                      <a:gd name="T39" fmla="*/ 1 h 497"/>
                      <a:gd name="T40" fmla="*/ 130 w 508"/>
                      <a:gd name="T41" fmla="*/ 1 h 497"/>
                      <a:gd name="T42" fmla="*/ 141 w 508"/>
                      <a:gd name="T43" fmla="*/ 1 h 497"/>
                      <a:gd name="T44" fmla="*/ 151 w 508"/>
                      <a:gd name="T45" fmla="*/ 1 h 497"/>
                      <a:gd name="T46" fmla="*/ 161 w 508"/>
                      <a:gd name="T47" fmla="*/ 1 h 497"/>
                      <a:gd name="T48" fmla="*/ 171 w 508"/>
                      <a:gd name="T49" fmla="*/ 1 h 497"/>
                      <a:gd name="T50" fmla="*/ 186 w 508"/>
                      <a:gd name="T51" fmla="*/ 1 h 497"/>
                      <a:gd name="T52" fmla="*/ 199 w 508"/>
                      <a:gd name="T53" fmla="*/ 1 h 497"/>
                      <a:gd name="T54" fmla="*/ 211 w 508"/>
                      <a:gd name="T55" fmla="*/ 1 h 497"/>
                      <a:gd name="T56" fmla="*/ 220 w 508"/>
                      <a:gd name="T57" fmla="*/ 0 h 497"/>
                      <a:gd name="T58" fmla="*/ 229 w 508"/>
                      <a:gd name="T59" fmla="*/ 0 h 497"/>
                      <a:gd name="T60" fmla="*/ 235 w 508"/>
                      <a:gd name="T61" fmla="*/ 0 h 497"/>
                      <a:gd name="T62" fmla="*/ 239 w 508"/>
                      <a:gd name="T63" fmla="*/ 0 h 497"/>
                      <a:gd name="T64" fmla="*/ 242 w 508"/>
                      <a:gd name="T65" fmla="*/ 0 h 497"/>
                      <a:gd name="T66" fmla="*/ 18 w 508"/>
                      <a:gd name="T67" fmla="*/ 0 h 497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508"/>
                      <a:gd name="T103" fmla="*/ 0 h 497"/>
                      <a:gd name="T104" fmla="*/ 508 w 508"/>
                      <a:gd name="T105" fmla="*/ 497 h 497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508" h="497">
                        <a:moveTo>
                          <a:pt x="37" y="0"/>
                        </a:moveTo>
                        <a:lnTo>
                          <a:pt x="35" y="54"/>
                        </a:lnTo>
                        <a:lnTo>
                          <a:pt x="33" y="109"/>
                        </a:lnTo>
                        <a:lnTo>
                          <a:pt x="30" y="163"/>
                        </a:lnTo>
                        <a:lnTo>
                          <a:pt x="25" y="217"/>
                        </a:lnTo>
                        <a:lnTo>
                          <a:pt x="21" y="270"/>
                        </a:lnTo>
                        <a:lnTo>
                          <a:pt x="14" y="323"/>
                        </a:lnTo>
                        <a:lnTo>
                          <a:pt x="7" y="376"/>
                        </a:lnTo>
                        <a:lnTo>
                          <a:pt x="0" y="428"/>
                        </a:lnTo>
                        <a:lnTo>
                          <a:pt x="23" y="431"/>
                        </a:lnTo>
                        <a:lnTo>
                          <a:pt x="47" y="434"/>
                        </a:lnTo>
                        <a:lnTo>
                          <a:pt x="70" y="438"/>
                        </a:lnTo>
                        <a:lnTo>
                          <a:pt x="93" y="441"/>
                        </a:lnTo>
                        <a:lnTo>
                          <a:pt x="116" y="445"/>
                        </a:lnTo>
                        <a:lnTo>
                          <a:pt x="139" y="449"/>
                        </a:lnTo>
                        <a:lnTo>
                          <a:pt x="162" y="452"/>
                        </a:lnTo>
                        <a:lnTo>
                          <a:pt x="185" y="457"/>
                        </a:lnTo>
                        <a:lnTo>
                          <a:pt x="207" y="461"/>
                        </a:lnTo>
                        <a:lnTo>
                          <a:pt x="229" y="466"/>
                        </a:lnTo>
                        <a:lnTo>
                          <a:pt x="251" y="471"/>
                        </a:lnTo>
                        <a:lnTo>
                          <a:pt x="273" y="476"/>
                        </a:lnTo>
                        <a:lnTo>
                          <a:pt x="295" y="481"/>
                        </a:lnTo>
                        <a:lnTo>
                          <a:pt x="316" y="485"/>
                        </a:lnTo>
                        <a:lnTo>
                          <a:pt x="338" y="492"/>
                        </a:lnTo>
                        <a:lnTo>
                          <a:pt x="359" y="497"/>
                        </a:lnTo>
                        <a:lnTo>
                          <a:pt x="390" y="441"/>
                        </a:lnTo>
                        <a:lnTo>
                          <a:pt x="417" y="383"/>
                        </a:lnTo>
                        <a:lnTo>
                          <a:pt x="441" y="324"/>
                        </a:lnTo>
                        <a:lnTo>
                          <a:pt x="462" y="263"/>
                        </a:lnTo>
                        <a:lnTo>
                          <a:pt x="479" y="199"/>
                        </a:lnTo>
                        <a:lnTo>
                          <a:pt x="493" y="135"/>
                        </a:lnTo>
                        <a:lnTo>
                          <a:pt x="502" y="68"/>
                        </a:lnTo>
                        <a:lnTo>
                          <a:pt x="508" y="0"/>
                        </a:lnTo>
                        <a:lnTo>
                          <a:pt x="37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6" name="Freeform 25"/>
                  <p:cNvSpPr>
                    <a:spLocks/>
                  </p:cNvSpPr>
                  <p:nvPr/>
                </p:nvSpPr>
                <p:spPr bwMode="auto">
                  <a:xfrm rot="418631">
                    <a:off x="2371" y="2544"/>
                    <a:ext cx="1171" cy="158"/>
                  </a:xfrm>
                  <a:custGeom>
                    <a:avLst/>
                    <a:gdLst>
                      <a:gd name="T0" fmla="*/ 0 w 2835"/>
                      <a:gd name="T1" fmla="*/ 0 h 703"/>
                      <a:gd name="T2" fmla="*/ 2 w 2835"/>
                      <a:gd name="T3" fmla="*/ 0 h 703"/>
                      <a:gd name="T4" fmla="*/ 5 w 2835"/>
                      <a:gd name="T5" fmla="*/ 0 h 703"/>
                      <a:gd name="T6" fmla="*/ 7 w 2835"/>
                      <a:gd name="T7" fmla="*/ 0 h 703"/>
                      <a:gd name="T8" fmla="*/ 10 w 2835"/>
                      <a:gd name="T9" fmla="*/ 0 h 703"/>
                      <a:gd name="T10" fmla="*/ 12 w 2835"/>
                      <a:gd name="T11" fmla="*/ 0 h 703"/>
                      <a:gd name="T12" fmla="*/ 14 w 2835"/>
                      <a:gd name="T13" fmla="*/ 0 h 703"/>
                      <a:gd name="T14" fmla="*/ 14 w 2835"/>
                      <a:gd name="T15" fmla="*/ 0 h 703"/>
                      <a:gd name="T16" fmla="*/ 12 w 2835"/>
                      <a:gd name="T17" fmla="*/ 0 h 703"/>
                      <a:gd name="T18" fmla="*/ 9 w 2835"/>
                      <a:gd name="T19" fmla="*/ 0 h 703"/>
                      <a:gd name="T20" fmla="*/ 6 w 2835"/>
                      <a:gd name="T21" fmla="*/ 0 h 703"/>
                      <a:gd name="T22" fmla="*/ 4 w 2835"/>
                      <a:gd name="T23" fmla="*/ 0 h 703"/>
                      <a:gd name="T24" fmla="*/ 2 w 2835"/>
                      <a:gd name="T25" fmla="*/ 0 h 703"/>
                      <a:gd name="T26" fmla="*/ 1 w 2835"/>
                      <a:gd name="T27" fmla="*/ 0 h 703"/>
                      <a:gd name="T28" fmla="*/ 0 w 2835"/>
                      <a:gd name="T29" fmla="*/ 0 h 703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w 2835"/>
                      <a:gd name="T46" fmla="*/ 0 h 703"/>
                      <a:gd name="T47" fmla="*/ 2835 w 2835"/>
                      <a:gd name="T48" fmla="*/ 703 h 703"/>
                    </a:gdLst>
                    <a:ahLst/>
                    <a:cxnLst>
                      <a:cxn ang="T30">
                        <a:pos x="T0" y="T1"/>
                      </a:cxn>
                      <a:cxn ang="T31">
                        <a:pos x="T2" y="T3"/>
                      </a:cxn>
                      <a:cxn ang="T32">
                        <a:pos x="T4" y="T5"/>
                      </a:cxn>
                      <a:cxn ang="T33">
                        <a:pos x="T6" y="T7"/>
                      </a:cxn>
                      <a:cxn ang="T34">
                        <a:pos x="T8" y="T9"/>
                      </a:cxn>
                      <a:cxn ang="T35">
                        <a:pos x="T10" y="T11"/>
                      </a:cxn>
                      <a:cxn ang="T36">
                        <a:pos x="T12" y="T13"/>
                      </a:cxn>
                      <a:cxn ang="T37">
                        <a:pos x="T14" y="T15"/>
                      </a:cxn>
                      <a:cxn ang="T38">
                        <a:pos x="T16" y="T17"/>
                      </a:cxn>
                      <a:cxn ang="T39">
                        <a:pos x="T18" y="T19"/>
                      </a:cxn>
                      <a:cxn ang="T40">
                        <a:pos x="T20" y="T21"/>
                      </a:cxn>
                      <a:cxn ang="T41">
                        <a:pos x="T22" y="T23"/>
                      </a:cxn>
                      <a:cxn ang="T42">
                        <a:pos x="T24" y="T25"/>
                      </a:cxn>
                      <a:cxn ang="T43">
                        <a:pos x="T26" y="T27"/>
                      </a:cxn>
                      <a:cxn ang="T44">
                        <a:pos x="T28" y="T29"/>
                      </a:cxn>
                    </a:cxnLst>
                    <a:rect l="T45" t="T46" r="T47" b="T48"/>
                    <a:pathLst>
                      <a:path w="2835" h="703">
                        <a:moveTo>
                          <a:pt x="45" y="318"/>
                        </a:moveTo>
                        <a:cubicBezTo>
                          <a:pt x="90" y="288"/>
                          <a:pt x="264" y="144"/>
                          <a:pt x="408" y="91"/>
                        </a:cubicBezTo>
                        <a:cubicBezTo>
                          <a:pt x="552" y="38"/>
                          <a:pt x="741" y="0"/>
                          <a:pt x="907" y="0"/>
                        </a:cubicBezTo>
                        <a:cubicBezTo>
                          <a:pt x="1073" y="0"/>
                          <a:pt x="1232" y="38"/>
                          <a:pt x="1406" y="91"/>
                        </a:cubicBezTo>
                        <a:cubicBezTo>
                          <a:pt x="1580" y="144"/>
                          <a:pt x="1800" y="273"/>
                          <a:pt x="1951" y="318"/>
                        </a:cubicBezTo>
                        <a:cubicBezTo>
                          <a:pt x="2102" y="363"/>
                          <a:pt x="2177" y="401"/>
                          <a:pt x="2313" y="363"/>
                        </a:cubicBezTo>
                        <a:cubicBezTo>
                          <a:pt x="2449" y="325"/>
                          <a:pt x="2699" y="114"/>
                          <a:pt x="2767" y="91"/>
                        </a:cubicBezTo>
                        <a:cubicBezTo>
                          <a:pt x="2835" y="68"/>
                          <a:pt x="2790" y="136"/>
                          <a:pt x="2722" y="227"/>
                        </a:cubicBezTo>
                        <a:cubicBezTo>
                          <a:pt x="2654" y="318"/>
                          <a:pt x="2503" y="567"/>
                          <a:pt x="2359" y="635"/>
                        </a:cubicBezTo>
                        <a:cubicBezTo>
                          <a:pt x="2215" y="703"/>
                          <a:pt x="2049" y="688"/>
                          <a:pt x="1860" y="635"/>
                        </a:cubicBezTo>
                        <a:cubicBezTo>
                          <a:pt x="1671" y="582"/>
                          <a:pt x="1406" y="386"/>
                          <a:pt x="1225" y="318"/>
                        </a:cubicBezTo>
                        <a:cubicBezTo>
                          <a:pt x="1044" y="250"/>
                          <a:pt x="915" y="242"/>
                          <a:pt x="771" y="227"/>
                        </a:cubicBezTo>
                        <a:cubicBezTo>
                          <a:pt x="627" y="212"/>
                          <a:pt x="469" y="220"/>
                          <a:pt x="363" y="227"/>
                        </a:cubicBezTo>
                        <a:cubicBezTo>
                          <a:pt x="257" y="234"/>
                          <a:pt x="189" y="249"/>
                          <a:pt x="136" y="272"/>
                        </a:cubicBezTo>
                        <a:cubicBezTo>
                          <a:pt x="83" y="295"/>
                          <a:pt x="0" y="348"/>
                          <a:pt x="45" y="318"/>
                        </a:cubicBezTo>
                        <a:close/>
                      </a:path>
                    </a:pathLst>
                  </a:custGeom>
                  <a:solidFill>
                    <a:srgbClr val="000066"/>
                  </a:solidFill>
                  <a:ln w="9525">
                    <a:solidFill>
                      <a:srgbClr val="000066"/>
                    </a:solidFill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</p:grpSp>
            <p:sp>
              <p:nvSpPr>
                <p:cNvPr id="11" name="Freeform 29"/>
                <p:cNvSpPr>
                  <a:spLocks/>
                </p:cNvSpPr>
                <p:nvPr/>
              </p:nvSpPr>
              <p:spPr bwMode="auto">
                <a:xfrm>
                  <a:off x="2477" y="1526"/>
                  <a:ext cx="841" cy="1028"/>
                </a:xfrm>
                <a:custGeom>
                  <a:avLst/>
                  <a:gdLst>
                    <a:gd name="T0" fmla="*/ 0 w 1224"/>
                    <a:gd name="T1" fmla="*/ 43 h 1678"/>
                    <a:gd name="T2" fmla="*/ 52 w 1224"/>
                    <a:gd name="T3" fmla="*/ 70 h 1678"/>
                    <a:gd name="T4" fmla="*/ 129 w 1224"/>
                    <a:gd name="T5" fmla="*/ 0 h 1678"/>
                    <a:gd name="T6" fmla="*/ 52 w 1224"/>
                    <a:gd name="T7" fmla="*/ 89 h 1678"/>
                    <a:gd name="T8" fmla="*/ 0 w 1224"/>
                    <a:gd name="T9" fmla="*/ 43 h 16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24"/>
                    <a:gd name="T16" fmla="*/ 0 h 1678"/>
                    <a:gd name="T17" fmla="*/ 1224 w 1224"/>
                    <a:gd name="T18" fmla="*/ 1678 h 16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24" h="1678">
                      <a:moveTo>
                        <a:pt x="0" y="816"/>
                      </a:moveTo>
                      <a:lnTo>
                        <a:pt x="499" y="1315"/>
                      </a:lnTo>
                      <a:lnTo>
                        <a:pt x="1224" y="0"/>
                      </a:lnTo>
                      <a:lnTo>
                        <a:pt x="499" y="1678"/>
                      </a:lnTo>
                      <a:lnTo>
                        <a:pt x="0" y="816"/>
                      </a:lnTo>
                      <a:close/>
                    </a:path>
                  </a:pathLst>
                </a:custGeom>
                <a:solidFill>
                  <a:srgbClr val="CC3300"/>
                </a:solidFill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txBody>
                <a:bodyPr/>
                <a:lstStyle/>
                <a:p>
                  <a:pPr>
                    <a:defRPr/>
                  </a:pPr>
                  <a:endParaRPr lang="id-ID"/>
                </a:p>
              </p:txBody>
            </p:sp>
          </p:grpSp>
        </p:grpSp>
      </p:grpSp>
      <p:pic>
        <p:nvPicPr>
          <p:cNvPr id="27" name="Picture 2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200861"/>
            <a:ext cx="4369929" cy="195059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7704" y="1434996"/>
            <a:ext cx="6770535" cy="609394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Tujuan</a:t>
            </a:r>
            <a:r>
              <a:rPr lang="en-US" dirty="0" smtClean="0"/>
              <a:t> </a:t>
            </a:r>
            <a:r>
              <a:rPr lang="en-US" dirty="0" err="1" smtClean="0"/>
              <a:t>Sidang</a:t>
            </a:r>
            <a:r>
              <a:rPr lang="en-US" dirty="0" smtClean="0"/>
              <a:t> </a:t>
            </a:r>
            <a:r>
              <a:rPr lang="en-US" dirty="0" err="1" smtClean="0"/>
              <a:t>Komisi</a:t>
            </a:r>
            <a:r>
              <a:rPr lang="en-US" dirty="0" smtClean="0"/>
              <a:t> 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0945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81292" y="1714488"/>
            <a:ext cx="7776922" cy="5247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38138" indent="-338138" algn="just">
              <a:buFont typeface="Wingdings" pitchFamily="2" charset="2"/>
              <a:buChar char="q"/>
            </a:pPr>
            <a:r>
              <a:rPr lang="en-US" sz="16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id-ID" sz="1600" b="1" dirty="0" smtClean="0">
                <a:latin typeface="Calibri" pitchFamily="34" charset="0"/>
                <a:cs typeface="Calibri" pitchFamily="34" charset="0"/>
              </a:rPr>
              <a:t>Pasal 51</a:t>
            </a:r>
            <a:r>
              <a:rPr lang="en-US" sz="1600" b="1" dirty="0" smtClean="0">
                <a:latin typeface="Calibri" pitchFamily="34" charset="0"/>
                <a:cs typeface="Calibri" pitchFamily="34" charset="0"/>
              </a:rPr>
              <a:t>  </a:t>
            </a:r>
            <a:r>
              <a:rPr lang="en-US" sz="1600" b="1" dirty="0" smtClean="0">
                <a:latin typeface="Calibri" pitchFamily="34" charset="0"/>
                <a:cs typeface="Calibri" pitchFamily="34" charset="0"/>
              </a:rPr>
              <a:t>UU </a:t>
            </a:r>
            <a:r>
              <a:rPr lang="en-US" sz="1600" b="1" dirty="0" smtClean="0">
                <a:latin typeface="Calibri" pitchFamily="34" charset="0"/>
                <a:cs typeface="Calibri" pitchFamily="34" charset="0"/>
              </a:rPr>
              <a:t>No. 12 </a:t>
            </a:r>
            <a:r>
              <a:rPr lang="en-US" sz="1600" b="1" dirty="0" err="1" smtClean="0">
                <a:latin typeface="Calibri" pitchFamily="34" charset="0"/>
                <a:cs typeface="Calibri" pitchFamily="34" charset="0"/>
              </a:rPr>
              <a:t>Tahun</a:t>
            </a:r>
            <a:r>
              <a:rPr lang="en-US" sz="1600" b="1" dirty="0" smtClean="0">
                <a:latin typeface="Calibri" pitchFamily="34" charset="0"/>
                <a:cs typeface="Calibri" pitchFamily="34" charset="0"/>
              </a:rPr>
              <a:t> 2012 </a:t>
            </a:r>
            <a:r>
              <a:rPr lang="en-US" sz="1600" b="1" dirty="0" err="1" smtClean="0">
                <a:latin typeface="Calibri" pitchFamily="34" charset="0"/>
                <a:cs typeface="Calibri" pitchFamily="34" charset="0"/>
              </a:rPr>
              <a:t>Tentang</a:t>
            </a:r>
            <a:r>
              <a:rPr lang="en-US" sz="1600" b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1600" b="1" dirty="0" err="1" smtClean="0">
                <a:latin typeface="Calibri" pitchFamily="34" charset="0"/>
                <a:cs typeface="Calibri" pitchFamily="34" charset="0"/>
              </a:rPr>
              <a:t>Pendidikan</a:t>
            </a:r>
            <a:r>
              <a:rPr lang="en-US" sz="1600" b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1600" b="1" dirty="0" err="1" smtClean="0">
                <a:latin typeface="Calibri" pitchFamily="34" charset="0"/>
                <a:cs typeface="Calibri" pitchFamily="34" charset="0"/>
              </a:rPr>
              <a:t>Tinggi</a:t>
            </a:r>
            <a:endParaRPr lang="id-ID" sz="1600" b="1" dirty="0" smtClean="0">
              <a:latin typeface="Calibri" pitchFamily="34" charset="0"/>
              <a:cs typeface="Calibri" pitchFamily="34" charset="0"/>
            </a:endParaRPr>
          </a:p>
          <a:p>
            <a:pPr marL="688975" indent="-338138" algn="just">
              <a:buAutoNum type="arabicParenBoth" startAt="2"/>
            </a:pPr>
            <a:r>
              <a:rPr lang="sv-SE" sz="1600" dirty="0" smtClean="0">
                <a:latin typeface="Calibri" pitchFamily="34" charset="0"/>
                <a:cs typeface="Calibri" pitchFamily="34" charset="0"/>
              </a:rPr>
              <a:t>Pemerintah menyelenggarakan </a:t>
            </a:r>
            <a:r>
              <a:rPr lang="sv-SE" sz="1600" b="1" dirty="0" smtClean="0">
                <a:latin typeface="Calibri" pitchFamily="34" charset="0"/>
                <a:cs typeface="Calibri" pitchFamily="34" charset="0"/>
              </a:rPr>
              <a:t>sistem penjaminan </a:t>
            </a:r>
            <a:r>
              <a:rPr lang="id-ID" sz="1600" b="1" dirty="0" smtClean="0">
                <a:latin typeface="Calibri" pitchFamily="34" charset="0"/>
                <a:cs typeface="Calibri" pitchFamily="34" charset="0"/>
              </a:rPr>
              <a:t>mutu Pendidikan</a:t>
            </a:r>
            <a:r>
              <a:rPr lang="en-US" sz="1600" b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id-ID" sz="1600" b="1" dirty="0" smtClean="0">
                <a:latin typeface="Calibri" pitchFamily="34" charset="0"/>
                <a:cs typeface="Calibri" pitchFamily="34" charset="0"/>
              </a:rPr>
              <a:t>Tinggi</a:t>
            </a:r>
            <a:r>
              <a:rPr lang="id-ID" sz="1600" dirty="0" smtClean="0">
                <a:latin typeface="Calibri" pitchFamily="34" charset="0"/>
                <a:cs typeface="Calibri" pitchFamily="34" charset="0"/>
              </a:rPr>
              <a:t> untuk mendapatkan</a:t>
            </a:r>
            <a:r>
              <a:rPr lang="en-US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id-ID" sz="1600" dirty="0" smtClean="0">
                <a:latin typeface="Calibri" pitchFamily="34" charset="0"/>
                <a:cs typeface="Calibri" pitchFamily="34" charset="0"/>
              </a:rPr>
              <a:t>Pendidikan bermutu.</a:t>
            </a:r>
            <a:endParaRPr lang="en-US" sz="1600" dirty="0" smtClean="0">
              <a:latin typeface="Calibri" pitchFamily="34" charset="0"/>
              <a:cs typeface="Calibri" pitchFamily="34" charset="0"/>
            </a:endParaRPr>
          </a:p>
          <a:p>
            <a:pPr marL="338138" indent="-338138" algn="just"/>
            <a:endParaRPr lang="nn-NO" sz="600" dirty="0" smtClean="0">
              <a:latin typeface="Calibri" pitchFamily="34" charset="0"/>
              <a:cs typeface="Calibri" pitchFamily="34" charset="0"/>
            </a:endParaRPr>
          </a:p>
          <a:p>
            <a:pPr marL="346075" indent="-346075">
              <a:spcBef>
                <a:spcPts val="600"/>
              </a:spcBef>
              <a:buFont typeface="Wingdings" pitchFamily="2" charset="2"/>
              <a:buChar char="q"/>
            </a:pPr>
            <a:r>
              <a:rPr lang="en-US" sz="1600" b="1" dirty="0" err="1">
                <a:latin typeface="Calibri" pitchFamily="34" charset="0"/>
                <a:cs typeface="Calibri" pitchFamily="34" charset="0"/>
              </a:rPr>
              <a:t>Pasal</a:t>
            </a:r>
            <a:r>
              <a:rPr lang="en-US" sz="1600" b="1" dirty="0">
                <a:latin typeface="Calibri" pitchFamily="34" charset="0"/>
                <a:cs typeface="Calibri" pitchFamily="34" charset="0"/>
              </a:rPr>
              <a:t> 52 </a:t>
            </a:r>
            <a:r>
              <a:rPr lang="en-US" sz="1600" b="1" dirty="0" smtClean="0">
                <a:latin typeface="Calibri" pitchFamily="34" charset="0"/>
                <a:cs typeface="Calibri" pitchFamily="34" charset="0"/>
              </a:rPr>
              <a:t>UU </a:t>
            </a:r>
            <a:r>
              <a:rPr lang="en-US" sz="1600" b="1" dirty="0" smtClean="0">
                <a:latin typeface="Calibri" pitchFamily="34" charset="0"/>
                <a:cs typeface="Calibri" pitchFamily="34" charset="0"/>
              </a:rPr>
              <a:t>No</a:t>
            </a:r>
            <a:r>
              <a:rPr lang="en-US" sz="1600" b="1" dirty="0">
                <a:latin typeface="Calibri" pitchFamily="34" charset="0"/>
                <a:cs typeface="Calibri" pitchFamily="34" charset="0"/>
              </a:rPr>
              <a:t>. 12 </a:t>
            </a:r>
            <a:r>
              <a:rPr lang="en-US" sz="1600" b="1" dirty="0" err="1">
                <a:latin typeface="Calibri" pitchFamily="34" charset="0"/>
                <a:cs typeface="Calibri" pitchFamily="34" charset="0"/>
              </a:rPr>
              <a:t>Tahun</a:t>
            </a:r>
            <a:r>
              <a:rPr lang="en-US" sz="1600" b="1" dirty="0">
                <a:latin typeface="Calibri" pitchFamily="34" charset="0"/>
                <a:cs typeface="Calibri" pitchFamily="34" charset="0"/>
              </a:rPr>
              <a:t> 2012 </a:t>
            </a:r>
            <a:r>
              <a:rPr lang="en-US" sz="1600" b="1" dirty="0" err="1">
                <a:latin typeface="Calibri" pitchFamily="34" charset="0"/>
                <a:cs typeface="Calibri" pitchFamily="34" charset="0"/>
              </a:rPr>
              <a:t>Tentang</a:t>
            </a:r>
            <a:r>
              <a:rPr lang="en-US" sz="16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600" b="1" dirty="0" err="1">
                <a:latin typeface="Calibri" pitchFamily="34" charset="0"/>
                <a:cs typeface="Calibri" pitchFamily="34" charset="0"/>
              </a:rPr>
              <a:t>Pendidikan</a:t>
            </a:r>
            <a:r>
              <a:rPr lang="en-US" sz="16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600" b="1" dirty="0" err="1" smtClean="0">
                <a:latin typeface="Calibri" pitchFamily="34" charset="0"/>
                <a:cs typeface="Calibri" pitchFamily="34" charset="0"/>
              </a:rPr>
              <a:t>Tinggi</a:t>
            </a:r>
            <a:endParaRPr lang="en-US" sz="1600" b="1" dirty="0" smtClean="0">
              <a:latin typeface="Calibri" pitchFamily="34" charset="0"/>
              <a:cs typeface="Calibri" pitchFamily="34" charset="0"/>
            </a:endParaRPr>
          </a:p>
          <a:p>
            <a:pPr marL="684213" indent="-342900">
              <a:buNone/>
            </a:pPr>
            <a:r>
              <a:rPr lang="en-US" sz="1600" dirty="0" smtClean="0"/>
              <a:t>(1)  </a:t>
            </a:r>
            <a:r>
              <a:rPr lang="en-US" sz="1600" dirty="0" err="1" smtClean="0"/>
              <a:t>Penjaminan</a:t>
            </a:r>
            <a:r>
              <a:rPr lang="en-US" sz="1600" dirty="0" smtClean="0"/>
              <a:t> </a:t>
            </a:r>
            <a:r>
              <a:rPr lang="en-US" sz="1600" dirty="0" err="1"/>
              <a:t>mutu</a:t>
            </a:r>
            <a:r>
              <a:rPr lang="en-US" sz="1600" dirty="0"/>
              <a:t> </a:t>
            </a:r>
            <a:r>
              <a:rPr lang="en-US" sz="1600" dirty="0" err="1"/>
              <a:t>Pendidikan</a:t>
            </a:r>
            <a:r>
              <a:rPr lang="en-US" sz="1600" dirty="0"/>
              <a:t> </a:t>
            </a:r>
            <a:r>
              <a:rPr lang="en-US" sz="1600" dirty="0" err="1"/>
              <a:t>Tinggi</a:t>
            </a:r>
            <a:r>
              <a:rPr lang="en-US" sz="1600" dirty="0"/>
              <a:t> </a:t>
            </a:r>
            <a:r>
              <a:rPr lang="en-US" sz="1600" dirty="0" err="1"/>
              <a:t>merupakan</a:t>
            </a:r>
            <a:r>
              <a:rPr lang="en-US" sz="1600" dirty="0"/>
              <a:t> </a:t>
            </a:r>
            <a:r>
              <a:rPr lang="en-US" sz="1600" dirty="0" err="1"/>
              <a:t>kegiatan</a:t>
            </a:r>
            <a:r>
              <a:rPr lang="en-US" sz="1600" dirty="0"/>
              <a:t> </a:t>
            </a:r>
            <a:r>
              <a:rPr lang="en-US" sz="1600" dirty="0" err="1"/>
              <a:t>sistemik</a:t>
            </a:r>
            <a:r>
              <a:rPr lang="en-US" sz="1600" dirty="0"/>
              <a:t> </a:t>
            </a:r>
            <a:r>
              <a:rPr lang="en-US" sz="1600" dirty="0" err="1"/>
              <a:t>untuk</a:t>
            </a:r>
            <a:r>
              <a:rPr lang="en-US" sz="1600" dirty="0"/>
              <a:t> </a:t>
            </a:r>
            <a:r>
              <a:rPr lang="en-US" sz="1600" dirty="0" err="1"/>
              <a:t>meningkatkan</a:t>
            </a:r>
            <a:r>
              <a:rPr lang="en-US" sz="1600" dirty="0"/>
              <a:t> </a:t>
            </a:r>
            <a:r>
              <a:rPr lang="en-US" sz="1600" dirty="0" err="1"/>
              <a:t>mutu</a:t>
            </a:r>
            <a:r>
              <a:rPr lang="en-US" sz="1600" dirty="0"/>
              <a:t> </a:t>
            </a:r>
            <a:r>
              <a:rPr lang="en-US" sz="1600" dirty="0" err="1"/>
              <a:t>Pendidikan</a:t>
            </a:r>
            <a:r>
              <a:rPr lang="en-US" sz="1600" dirty="0"/>
              <a:t> </a:t>
            </a:r>
            <a:r>
              <a:rPr lang="en-US" sz="1600" dirty="0" err="1"/>
              <a:t>Tinggi</a:t>
            </a:r>
            <a:r>
              <a:rPr lang="en-US" sz="1600" dirty="0"/>
              <a:t> </a:t>
            </a:r>
            <a:r>
              <a:rPr lang="en-US" sz="1600" dirty="0" err="1"/>
              <a:t>secara</a:t>
            </a:r>
            <a:r>
              <a:rPr lang="en-US" sz="1600" dirty="0"/>
              <a:t> </a:t>
            </a:r>
            <a:r>
              <a:rPr lang="en-US" sz="1600" dirty="0" err="1"/>
              <a:t>berencana</a:t>
            </a:r>
            <a:r>
              <a:rPr lang="en-US" sz="1600" dirty="0"/>
              <a:t> </a:t>
            </a:r>
            <a:r>
              <a:rPr lang="en-US" sz="1600" dirty="0" err="1"/>
              <a:t>dan</a:t>
            </a:r>
            <a:r>
              <a:rPr lang="en-US" sz="1600" dirty="0"/>
              <a:t>  </a:t>
            </a:r>
            <a:r>
              <a:rPr lang="en-US" sz="1600" dirty="0" err="1"/>
              <a:t>berkelanjutan</a:t>
            </a:r>
            <a:r>
              <a:rPr lang="en-US" sz="1600" dirty="0"/>
              <a:t>. </a:t>
            </a:r>
          </a:p>
          <a:p>
            <a:pPr marL="684213" indent="-342900">
              <a:buNone/>
            </a:pPr>
            <a:r>
              <a:rPr lang="en-US" sz="1600" dirty="0"/>
              <a:t>(2)  </a:t>
            </a:r>
            <a:r>
              <a:rPr lang="en-US" sz="1600" b="1" dirty="0" err="1"/>
              <a:t>Penjaminan</a:t>
            </a:r>
            <a:r>
              <a:rPr lang="en-US" sz="1600" b="1" dirty="0"/>
              <a:t> </a:t>
            </a:r>
            <a:r>
              <a:rPr lang="en-US" sz="1600" b="1" dirty="0" err="1"/>
              <a:t>mutu</a:t>
            </a:r>
            <a:r>
              <a:rPr lang="en-US" sz="1600" b="1" dirty="0"/>
              <a:t> </a:t>
            </a:r>
            <a:r>
              <a:rPr lang="en-US" sz="1600" dirty="0" err="1"/>
              <a:t>sebagaimana</a:t>
            </a:r>
            <a:r>
              <a:rPr lang="en-US" sz="1600" dirty="0"/>
              <a:t> </a:t>
            </a:r>
            <a:r>
              <a:rPr lang="en-US" sz="1600" dirty="0" err="1"/>
              <a:t>dimaksud</a:t>
            </a:r>
            <a:r>
              <a:rPr lang="en-US" sz="1600" dirty="0"/>
              <a:t> </a:t>
            </a:r>
            <a:r>
              <a:rPr lang="en-US" sz="1600" dirty="0" err="1"/>
              <a:t>pada</a:t>
            </a:r>
            <a:r>
              <a:rPr lang="en-US" sz="1600" dirty="0"/>
              <a:t> </a:t>
            </a:r>
            <a:r>
              <a:rPr lang="en-US" sz="1600" dirty="0" err="1"/>
              <a:t>ayat</a:t>
            </a:r>
            <a:r>
              <a:rPr lang="en-US" sz="1600" dirty="0"/>
              <a:t> (1)</a:t>
            </a:r>
            <a:r>
              <a:rPr lang="en-US" sz="1600" b="1" dirty="0"/>
              <a:t> </a:t>
            </a:r>
            <a:r>
              <a:rPr lang="en-US" sz="1600" b="1" dirty="0" err="1"/>
              <a:t>dilakukan</a:t>
            </a:r>
            <a:r>
              <a:rPr lang="en-US" sz="1600" b="1" dirty="0"/>
              <a:t> </a:t>
            </a:r>
            <a:r>
              <a:rPr lang="en-US" sz="1600" b="1" dirty="0" err="1"/>
              <a:t>melalui</a:t>
            </a:r>
            <a:r>
              <a:rPr lang="en-US" sz="1600" b="1" dirty="0"/>
              <a:t> </a:t>
            </a:r>
            <a:r>
              <a:rPr lang="en-US" sz="1600" b="1" dirty="0" err="1"/>
              <a:t>penetapan</a:t>
            </a:r>
            <a:r>
              <a:rPr lang="en-US" sz="1600" b="1" dirty="0"/>
              <a:t>, </a:t>
            </a:r>
            <a:r>
              <a:rPr lang="en-US" sz="1600" b="1" dirty="0" err="1"/>
              <a:t>pelaksanaan</a:t>
            </a:r>
            <a:r>
              <a:rPr lang="en-US" sz="1600" b="1" dirty="0"/>
              <a:t>, </a:t>
            </a:r>
            <a:r>
              <a:rPr lang="en-US" sz="1600" b="1" dirty="0" err="1"/>
              <a:t>evaluasi</a:t>
            </a:r>
            <a:r>
              <a:rPr lang="en-US" sz="1600" b="1" dirty="0"/>
              <a:t>, </a:t>
            </a:r>
            <a:r>
              <a:rPr lang="en-US" sz="1600" b="1" dirty="0" err="1"/>
              <a:t>pengendalian</a:t>
            </a:r>
            <a:r>
              <a:rPr lang="en-US" sz="1600" b="1" dirty="0"/>
              <a:t>, </a:t>
            </a:r>
            <a:r>
              <a:rPr lang="en-US" sz="1600" b="1" dirty="0" err="1"/>
              <a:t>dan</a:t>
            </a:r>
            <a:r>
              <a:rPr lang="en-US" sz="1600" b="1" dirty="0"/>
              <a:t> </a:t>
            </a:r>
            <a:r>
              <a:rPr lang="en-US" sz="1600" b="1" dirty="0" err="1"/>
              <a:t>peningkatan</a:t>
            </a:r>
            <a:r>
              <a:rPr lang="en-US" sz="1600" b="1" dirty="0"/>
              <a:t> </a:t>
            </a:r>
            <a:r>
              <a:rPr lang="en-US" sz="1600" b="1" dirty="0" err="1"/>
              <a:t>standar</a:t>
            </a:r>
            <a:r>
              <a:rPr lang="en-US" sz="1600" b="1" dirty="0"/>
              <a:t> </a:t>
            </a:r>
            <a:r>
              <a:rPr lang="en-US" sz="1600" b="1" dirty="0" err="1"/>
              <a:t>Pendidikan</a:t>
            </a:r>
            <a:r>
              <a:rPr lang="en-US" sz="1600" b="1" dirty="0"/>
              <a:t> </a:t>
            </a:r>
            <a:r>
              <a:rPr lang="en-US" sz="1600" b="1" dirty="0" err="1"/>
              <a:t>Tinggi</a:t>
            </a:r>
            <a:r>
              <a:rPr lang="en-US" sz="1600" dirty="0"/>
              <a:t>. </a:t>
            </a:r>
          </a:p>
          <a:p>
            <a:pPr marL="684213" indent="-342900">
              <a:buNone/>
            </a:pPr>
            <a:r>
              <a:rPr lang="en-US" sz="1600" dirty="0"/>
              <a:t>(3)  </a:t>
            </a:r>
            <a:r>
              <a:rPr lang="en-US" sz="1600" b="1" dirty="0" err="1"/>
              <a:t>Menteri</a:t>
            </a:r>
            <a:r>
              <a:rPr lang="en-US" sz="1600" b="1" dirty="0"/>
              <a:t> </a:t>
            </a:r>
            <a:r>
              <a:rPr lang="en-US" sz="1600" b="1" dirty="0" err="1"/>
              <a:t>menetapkan</a:t>
            </a:r>
            <a:r>
              <a:rPr lang="en-US" sz="1600" b="1" dirty="0"/>
              <a:t> </a:t>
            </a:r>
            <a:r>
              <a:rPr lang="en-US" sz="1600" b="1" dirty="0" err="1"/>
              <a:t>sistem</a:t>
            </a:r>
            <a:r>
              <a:rPr lang="en-US" sz="1600" b="1" dirty="0"/>
              <a:t> </a:t>
            </a:r>
            <a:r>
              <a:rPr lang="en-US" sz="1600" b="1" dirty="0" err="1"/>
              <a:t>penjaminan</a:t>
            </a:r>
            <a:r>
              <a:rPr lang="en-US" sz="1600" b="1" dirty="0"/>
              <a:t> </a:t>
            </a:r>
            <a:r>
              <a:rPr lang="en-US" sz="1600" b="1" dirty="0" err="1"/>
              <a:t>mutu</a:t>
            </a:r>
            <a:r>
              <a:rPr lang="en-US" sz="1600" b="1" dirty="0"/>
              <a:t> </a:t>
            </a:r>
            <a:r>
              <a:rPr lang="en-US" sz="1600" b="1" dirty="0" err="1"/>
              <a:t>Pendidikan</a:t>
            </a:r>
            <a:r>
              <a:rPr lang="en-US" sz="1600" b="1" dirty="0"/>
              <a:t> </a:t>
            </a:r>
            <a:r>
              <a:rPr lang="en-US" sz="1600" b="1" dirty="0" err="1"/>
              <a:t>Tinggi</a:t>
            </a:r>
            <a:r>
              <a:rPr lang="en-US" sz="1600" b="1" dirty="0"/>
              <a:t> </a:t>
            </a:r>
            <a:r>
              <a:rPr lang="en-US" sz="1600" dirty="0" err="1"/>
              <a:t>dan</a:t>
            </a:r>
            <a:r>
              <a:rPr lang="en-US" sz="1600" dirty="0"/>
              <a:t> </a:t>
            </a:r>
            <a:r>
              <a:rPr lang="en-US" sz="1600" b="1" dirty="0" err="1"/>
              <a:t>Standar</a:t>
            </a:r>
            <a:r>
              <a:rPr lang="en-US" sz="1600" b="1" dirty="0"/>
              <a:t> Nasional </a:t>
            </a:r>
            <a:r>
              <a:rPr lang="en-US" sz="1600" b="1" dirty="0" err="1"/>
              <a:t>Pendidikan</a:t>
            </a:r>
            <a:r>
              <a:rPr lang="en-US" sz="1600" b="1" dirty="0"/>
              <a:t> </a:t>
            </a:r>
            <a:r>
              <a:rPr lang="en-US" sz="1600" b="1" dirty="0" err="1"/>
              <a:t>Tinggi</a:t>
            </a:r>
            <a:r>
              <a:rPr lang="en-US" sz="1600" dirty="0"/>
              <a:t>. </a:t>
            </a:r>
          </a:p>
          <a:p>
            <a:pPr marL="684213" indent="-342900">
              <a:buNone/>
            </a:pPr>
            <a:r>
              <a:rPr lang="en-US" sz="1600" dirty="0"/>
              <a:t>(4)  </a:t>
            </a:r>
            <a:r>
              <a:rPr lang="en-US" sz="1600" b="1" dirty="0" err="1"/>
              <a:t>Sistem</a:t>
            </a:r>
            <a:r>
              <a:rPr lang="en-US" sz="1600" b="1" dirty="0"/>
              <a:t> </a:t>
            </a:r>
            <a:r>
              <a:rPr lang="en-US" sz="1600" b="1" dirty="0" err="1"/>
              <a:t>penjaminan</a:t>
            </a:r>
            <a:r>
              <a:rPr lang="en-US" sz="1600" b="1" dirty="0"/>
              <a:t> </a:t>
            </a:r>
            <a:r>
              <a:rPr lang="en-US" sz="1600" b="1" dirty="0" err="1"/>
              <a:t>mutu</a:t>
            </a:r>
            <a:r>
              <a:rPr lang="en-US" sz="1600" b="1" dirty="0"/>
              <a:t> </a:t>
            </a:r>
            <a:r>
              <a:rPr lang="en-US" sz="1600" b="1" dirty="0" err="1"/>
              <a:t>Pendidikan</a:t>
            </a:r>
            <a:r>
              <a:rPr lang="en-US" sz="1600" b="1" dirty="0"/>
              <a:t> </a:t>
            </a:r>
            <a:r>
              <a:rPr lang="en-US" sz="1600" b="1" dirty="0" err="1"/>
              <a:t>Tinggi</a:t>
            </a:r>
            <a:r>
              <a:rPr lang="en-US" sz="1600" b="1" dirty="0"/>
              <a:t> </a:t>
            </a:r>
            <a:r>
              <a:rPr lang="en-US" sz="1600" dirty="0" err="1"/>
              <a:t>sebagaimana</a:t>
            </a:r>
            <a:r>
              <a:rPr lang="en-US" sz="1600" dirty="0"/>
              <a:t> </a:t>
            </a:r>
            <a:r>
              <a:rPr lang="en-US" sz="1600" dirty="0" err="1"/>
              <a:t>dimaksud</a:t>
            </a:r>
            <a:r>
              <a:rPr lang="en-US" sz="1600" dirty="0"/>
              <a:t>  </a:t>
            </a:r>
            <a:r>
              <a:rPr lang="en-US" sz="1600" dirty="0" err="1"/>
              <a:t>pada</a:t>
            </a:r>
            <a:r>
              <a:rPr lang="en-US" sz="1600" dirty="0"/>
              <a:t> </a:t>
            </a:r>
            <a:r>
              <a:rPr lang="en-US" sz="1600" dirty="0" err="1"/>
              <a:t>ayat</a:t>
            </a:r>
            <a:r>
              <a:rPr lang="en-US" sz="1600" dirty="0"/>
              <a:t> (3) </a:t>
            </a:r>
            <a:r>
              <a:rPr lang="en-US" sz="1600" b="1" dirty="0" err="1"/>
              <a:t>didasarkan</a:t>
            </a:r>
            <a:r>
              <a:rPr lang="en-US" sz="1600" b="1" dirty="0"/>
              <a:t> </a:t>
            </a:r>
            <a:r>
              <a:rPr lang="en-US" sz="1600" b="1" dirty="0" err="1" smtClean="0"/>
              <a:t>pada</a:t>
            </a:r>
            <a:r>
              <a:rPr lang="en-US" sz="1600" b="1" dirty="0" smtClean="0"/>
              <a:t> </a:t>
            </a:r>
            <a:r>
              <a:rPr lang="en-US" sz="1600" b="1" dirty="0" err="1"/>
              <a:t>Pangkalan</a:t>
            </a:r>
            <a:r>
              <a:rPr lang="en-US" sz="1600" b="1" dirty="0"/>
              <a:t> Data </a:t>
            </a:r>
            <a:r>
              <a:rPr lang="en-US" sz="1600" b="1" dirty="0" err="1"/>
              <a:t>Pendidikan</a:t>
            </a:r>
            <a:r>
              <a:rPr lang="en-US" sz="1600" b="1" dirty="0"/>
              <a:t> </a:t>
            </a:r>
            <a:r>
              <a:rPr lang="en-US" sz="1600" b="1" dirty="0" err="1"/>
              <a:t>Tinggi</a:t>
            </a:r>
            <a:r>
              <a:rPr lang="en-US" sz="1600" dirty="0"/>
              <a:t>. </a:t>
            </a:r>
          </a:p>
          <a:p>
            <a:pPr marL="338138" lvl="1" indent="-338138" algn="just">
              <a:buFont typeface="Wingdings" pitchFamily="2" charset="2"/>
              <a:buChar char="q"/>
            </a:pPr>
            <a:endParaRPr lang="en-US" sz="1600" b="1" dirty="0" smtClean="0">
              <a:latin typeface="Calibri" pitchFamily="34" charset="0"/>
              <a:cs typeface="Calibri" pitchFamily="34" charset="0"/>
            </a:endParaRPr>
          </a:p>
          <a:p>
            <a:pPr marL="338138" lvl="1" indent="-338138" algn="just">
              <a:buFont typeface="Wingdings" pitchFamily="2" charset="2"/>
              <a:buChar char="q"/>
            </a:pPr>
            <a:r>
              <a:rPr lang="id-ID" sz="1600" b="1" dirty="0" smtClean="0">
                <a:latin typeface="Calibri" pitchFamily="34" charset="0"/>
                <a:cs typeface="Calibri" pitchFamily="34" charset="0"/>
              </a:rPr>
              <a:t>Pasal 5</a:t>
            </a:r>
            <a:r>
              <a:rPr lang="en-US" sz="1600" b="1" dirty="0" smtClean="0">
                <a:latin typeface="Calibri" pitchFamily="34" charset="0"/>
                <a:cs typeface="Calibri" pitchFamily="34" charset="0"/>
              </a:rPr>
              <a:t>3  </a:t>
            </a:r>
            <a:r>
              <a:rPr lang="en-US" sz="1600" b="1" dirty="0" smtClean="0">
                <a:latin typeface="Calibri" pitchFamily="34" charset="0"/>
                <a:cs typeface="Calibri" pitchFamily="34" charset="0"/>
              </a:rPr>
              <a:t>UU </a:t>
            </a:r>
            <a:r>
              <a:rPr lang="en-US" sz="1600" b="1" dirty="0" smtClean="0">
                <a:latin typeface="Calibri" pitchFamily="34" charset="0"/>
                <a:cs typeface="Calibri" pitchFamily="34" charset="0"/>
              </a:rPr>
              <a:t>No. 12 </a:t>
            </a:r>
            <a:r>
              <a:rPr lang="en-US" sz="1600" b="1" dirty="0" err="1" smtClean="0">
                <a:latin typeface="Calibri" pitchFamily="34" charset="0"/>
                <a:cs typeface="Calibri" pitchFamily="34" charset="0"/>
              </a:rPr>
              <a:t>Tahun</a:t>
            </a:r>
            <a:r>
              <a:rPr lang="en-US" sz="1600" b="1" dirty="0" smtClean="0">
                <a:latin typeface="Calibri" pitchFamily="34" charset="0"/>
                <a:cs typeface="Calibri" pitchFamily="34" charset="0"/>
              </a:rPr>
              <a:t> 2012 </a:t>
            </a:r>
            <a:r>
              <a:rPr lang="en-US" sz="1600" b="1" dirty="0" err="1" smtClean="0">
                <a:latin typeface="Calibri" pitchFamily="34" charset="0"/>
                <a:cs typeface="Calibri" pitchFamily="34" charset="0"/>
              </a:rPr>
              <a:t>Tentang</a:t>
            </a:r>
            <a:r>
              <a:rPr lang="en-US" sz="1600" b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1600" b="1" dirty="0" err="1" smtClean="0">
                <a:latin typeface="Calibri" pitchFamily="34" charset="0"/>
                <a:cs typeface="Calibri" pitchFamily="34" charset="0"/>
              </a:rPr>
              <a:t>Pendidikan</a:t>
            </a:r>
            <a:r>
              <a:rPr lang="en-US" sz="1600" b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1600" b="1" dirty="0" err="1" smtClean="0">
                <a:latin typeface="Calibri" pitchFamily="34" charset="0"/>
                <a:cs typeface="Calibri" pitchFamily="34" charset="0"/>
              </a:rPr>
              <a:t>Tinggi</a:t>
            </a:r>
            <a:endParaRPr lang="id-ID" sz="1600" dirty="0" smtClean="0">
              <a:latin typeface="Calibri" pitchFamily="34" charset="0"/>
              <a:cs typeface="Calibri" pitchFamily="34" charset="0"/>
            </a:endParaRPr>
          </a:p>
          <a:p>
            <a:pPr marL="338138" indent="-338138" algn="just"/>
            <a:r>
              <a:rPr lang="en-US" sz="1600" b="1" dirty="0" smtClean="0">
                <a:latin typeface="Calibri" pitchFamily="34" charset="0"/>
                <a:cs typeface="Calibri" pitchFamily="34" charset="0"/>
              </a:rPr>
              <a:t>	</a:t>
            </a:r>
            <a:r>
              <a:rPr lang="id-ID" sz="1600" b="1" dirty="0" smtClean="0">
                <a:latin typeface="Calibri" pitchFamily="34" charset="0"/>
                <a:cs typeface="Calibri" pitchFamily="34" charset="0"/>
              </a:rPr>
              <a:t>Sistem penjaminan mutu Pendidikan Tinggi</a:t>
            </a:r>
            <a:r>
              <a:rPr lang="id-ID" sz="1600" dirty="0" smtClean="0">
                <a:latin typeface="Calibri" pitchFamily="34" charset="0"/>
                <a:cs typeface="Calibri" pitchFamily="34" charset="0"/>
              </a:rPr>
              <a:t> sebagaimana</a:t>
            </a:r>
            <a:r>
              <a:rPr lang="en-US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id-ID" sz="1600" dirty="0" smtClean="0">
                <a:latin typeface="Calibri" pitchFamily="34" charset="0"/>
                <a:cs typeface="Calibri" pitchFamily="34" charset="0"/>
              </a:rPr>
              <a:t>dimaksud dalam Pasal 51 ayat (2) terdiri atas:</a:t>
            </a:r>
          </a:p>
          <a:p>
            <a:pPr marL="576263" indent="-223838" algn="just"/>
            <a:r>
              <a:rPr lang="id-ID" sz="1600" dirty="0" smtClean="0">
                <a:latin typeface="Calibri" pitchFamily="34" charset="0"/>
                <a:cs typeface="Calibri" pitchFamily="34" charset="0"/>
              </a:rPr>
              <a:t>a. </a:t>
            </a:r>
            <a:r>
              <a:rPr lang="en-US" sz="1600" dirty="0" smtClean="0">
                <a:latin typeface="Calibri" pitchFamily="34" charset="0"/>
                <a:cs typeface="Calibri" pitchFamily="34" charset="0"/>
              </a:rPr>
              <a:t>	</a:t>
            </a:r>
            <a:r>
              <a:rPr lang="id-ID" sz="1600" b="1" dirty="0" smtClean="0">
                <a:latin typeface="Calibri" pitchFamily="34" charset="0"/>
                <a:cs typeface="Calibri" pitchFamily="34" charset="0"/>
              </a:rPr>
              <a:t>sistem penjaminan mutu internal </a:t>
            </a:r>
            <a:r>
              <a:rPr lang="id-ID" sz="1600" dirty="0" smtClean="0">
                <a:latin typeface="Calibri" pitchFamily="34" charset="0"/>
                <a:cs typeface="Calibri" pitchFamily="34" charset="0"/>
              </a:rPr>
              <a:t>yang dikembangkan</a:t>
            </a:r>
            <a:r>
              <a:rPr lang="en-US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id-ID" sz="1600" dirty="0" smtClean="0">
                <a:latin typeface="Calibri" pitchFamily="34" charset="0"/>
                <a:cs typeface="Calibri" pitchFamily="34" charset="0"/>
              </a:rPr>
              <a:t>oleh </a:t>
            </a:r>
            <a:r>
              <a:rPr lang="id-ID" sz="1600" b="1" dirty="0" smtClean="0">
                <a:latin typeface="Calibri" pitchFamily="34" charset="0"/>
                <a:cs typeface="Calibri" pitchFamily="34" charset="0"/>
              </a:rPr>
              <a:t>Perguruan Tinggi</a:t>
            </a:r>
            <a:r>
              <a:rPr lang="id-ID" sz="1600" dirty="0" smtClean="0">
                <a:latin typeface="Calibri" pitchFamily="34" charset="0"/>
                <a:cs typeface="Calibri" pitchFamily="34" charset="0"/>
              </a:rPr>
              <a:t>; dan</a:t>
            </a:r>
          </a:p>
          <a:p>
            <a:pPr marL="576263" indent="-223838" algn="just"/>
            <a:r>
              <a:rPr lang="id-ID" sz="1600" dirty="0" smtClean="0">
                <a:latin typeface="Calibri" pitchFamily="34" charset="0"/>
                <a:cs typeface="Calibri" pitchFamily="34" charset="0"/>
              </a:rPr>
              <a:t>b. </a:t>
            </a:r>
            <a:r>
              <a:rPr lang="id-ID" sz="1600" b="1" dirty="0" smtClean="0">
                <a:latin typeface="Calibri" pitchFamily="34" charset="0"/>
                <a:cs typeface="Calibri" pitchFamily="34" charset="0"/>
              </a:rPr>
              <a:t>sistem penjaminan mutu eksternal </a:t>
            </a:r>
            <a:r>
              <a:rPr lang="id-ID" sz="1600" dirty="0" smtClean="0">
                <a:latin typeface="Calibri" pitchFamily="34" charset="0"/>
                <a:cs typeface="Calibri" pitchFamily="34" charset="0"/>
              </a:rPr>
              <a:t>yang dilakukan</a:t>
            </a:r>
            <a:r>
              <a:rPr lang="en-US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id-ID" sz="1600" dirty="0" smtClean="0">
                <a:latin typeface="Calibri" pitchFamily="34" charset="0"/>
                <a:cs typeface="Calibri" pitchFamily="34" charset="0"/>
              </a:rPr>
              <a:t>melalui </a:t>
            </a:r>
            <a:r>
              <a:rPr lang="id-ID" sz="1600" b="1" dirty="0" smtClean="0">
                <a:latin typeface="Calibri" pitchFamily="34" charset="0"/>
                <a:cs typeface="Calibri" pitchFamily="34" charset="0"/>
              </a:rPr>
              <a:t>akreditasi</a:t>
            </a:r>
            <a:r>
              <a:rPr lang="id-ID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pPr marL="338138" indent="-338138" algn="just"/>
            <a:endParaRPr lang="id-ID" dirty="0" smtClean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63710" y="1115286"/>
            <a:ext cx="75782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2060"/>
                </a:solidFill>
                <a:latin typeface="Calibri" pitchFamily="34" charset="0"/>
              </a:rPr>
              <a:t>UU No 12 </a:t>
            </a:r>
            <a:r>
              <a:rPr lang="en-US" sz="2400" b="1" dirty="0" err="1" smtClean="0">
                <a:solidFill>
                  <a:srgbClr val="002060"/>
                </a:solidFill>
                <a:latin typeface="Calibri" pitchFamily="34" charset="0"/>
              </a:rPr>
              <a:t>Tahun</a:t>
            </a:r>
            <a:r>
              <a:rPr lang="en-US" sz="2400" b="1" dirty="0" smtClean="0">
                <a:solidFill>
                  <a:srgbClr val="002060"/>
                </a:solidFill>
                <a:latin typeface="Calibri" pitchFamily="34" charset="0"/>
              </a:rPr>
              <a:t> 2012 </a:t>
            </a:r>
            <a:r>
              <a:rPr lang="en-US" sz="2400" b="1" dirty="0" err="1" smtClean="0">
                <a:solidFill>
                  <a:srgbClr val="002060"/>
                </a:solidFill>
                <a:latin typeface="Calibri" pitchFamily="34" charset="0"/>
              </a:rPr>
              <a:t>tentang</a:t>
            </a:r>
            <a:r>
              <a:rPr lang="en-US" sz="2400" b="1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US" sz="2400" b="1" dirty="0" err="1" smtClean="0">
                <a:solidFill>
                  <a:srgbClr val="002060"/>
                </a:solidFill>
                <a:latin typeface="Calibri" pitchFamily="34" charset="0"/>
              </a:rPr>
              <a:t>Pendidikan</a:t>
            </a:r>
            <a:r>
              <a:rPr lang="en-US" sz="2400" b="1" dirty="0" smtClean="0">
                <a:solidFill>
                  <a:srgbClr val="002060"/>
                </a:solidFill>
                <a:latin typeface="Calibri" pitchFamily="34" charset="0"/>
              </a:rPr>
              <a:t> Tinggi</a:t>
            </a:r>
            <a:endParaRPr lang="id-ID" sz="2400" b="1" dirty="0">
              <a:solidFill>
                <a:srgbClr val="002060"/>
              </a:solidFill>
              <a:latin typeface="Calibri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-7933" y="-99392"/>
            <a:ext cx="9149618" cy="1205263"/>
            <a:chOff x="-7933" y="-183014"/>
            <a:chExt cx="9149618" cy="1205263"/>
          </a:xfrm>
        </p:grpSpPr>
        <p:sp>
          <p:nvSpPr>
            <p:cNvPr id="9" name="Rectangle 8"/>
            <p:cNvSpPr/>
            <p:nvPr/>
          </p:nvSpPr>
          <p:spPr>
            <a:xfrm>
              <a:off x="8379685" y="-99392"/>
              <a:ext cx="762000" cy="1001898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-7933" y="-129879"/>
              <a:ext cx="6890779" cy="1008112"/>
            </a:xfrm>
            <a:prstGeom prst="rect">
              <a:avLst/>
            </a:prstGeom>
            <a:solidFill>
              <a:srgbClr val="1737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b="1" dirty="0" smtClean="0"/>
                <a:t>            </a:t>
              </a:r>
            </a:p>
          </p:txBody>
        </p:sp>
        <p:grpSp>
          <p:nvGrpSpPr>
            <p:cNvPr id="11" name="Group 10"/>
            <p:cNvGrpSpPr>
              <a:grpSpLocks/>
            </p:cNvGrpSpPr>
            <p:nvPr/>
          </p:nvGrpSpPr>
          <p:grpSpPr bwMode="auto">
            <a:xfrm>
              <a:off x="6947189" y="-183014"/>
              <a:ext cx="1368152" cy="1205263"/>
              <a:chOff x="2421" y="2016"/>
              <a:chExt cx="1485" cy="1516"/>
            </a:xfrm>
          </p:grpSpPr>
          <p:sp>
            <p:nvSpPr>
              <p:cNvPr id="12" name="Text Box 11"/>
              <p:cNvSpPr txBox="1">
                <a:spLocks noChangeArrowheads="1"/>
              </p:cNvSpPr>
              <p:nvPr/>
            </p:nvSpPr>
            <p:spPr bwMode="auto">
              <a:xfrm>
                <a:off x="2489" y="2938"/>
                <a:ext cx="1417" cy="5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ct val="50000"/>
                  </a:spcBef>
                  <a:defRPr/>
                </a:pPr>
                <a:r>
                  <a:rPr lang="en-US" sz="2400" dirty="0">
                    <a:solidFill>
                      <a:srgbClr val="000000"/>
                    </a:solidFill>
                    <a:latin typeface="Bauhaus 93" pitchFamily="82" charset="0"/>
                  </a:rPr>
                  <a:t>BAN-PT</a:t>
                </a:r>
              </a:p>
            </p:txBody>
          </p:sp>
          <p:grpSp>
            <p:nvGrpSpPr>
              <p:cNvPr id="13" name="Group 12"/>
              <p:cNvGrpSpPr>
                <a:grpSpLocks/>
              </p:cNvGrpSpPr>
              <p:nvPr/>
            </p:nvGrpSpPr>
            <p:grpSpPr bwMode="auto">
              <a:xfrm>
                <a:off x="2421" y="2016"/>
                <a:ext cx="1398" cy="959"/>
                <a:chOff x="1961" y="1526"/>
                <a:chExt cx="1838" cy="1176"/>
              </a:xfrm>
            </p:grpSpPr>
            <p:grpSp>
              <p:nvGrpSpPr>
                <p:cNvPr id="14" name="Group 13"/>
                <p:cNvGrpSpPr>
                  <a:grpSpLocks/>
                </p:cNvGrpSpPr>
                <p:nvPr/>
              </p:nvGrpSpPr>
              <p:grpSpPr bwMode="auto">
                <a:xfrm>
                  <a:off x="1961" y="1679"/>
                  <a:ext cx="1838" cy="1023"/>
                  <a:chOff x="1961" y="1679"/>
                  <a:chExt cx="1838" cy="1023"/>
                </a:xfrm>
              </p:grpSpPr>
              <p:sp>
                <p:nvSpPr>
                  <p:cNvPr id="16" name="Freeform 15"/>
                  <p:cNvSpPr>
                    <a:spLocks/>
                  </p:cNvSpPr>
                  <p:nvPr/>
                </p:nvSpPr>
                <p:spPr bwMode="auto">
                  <a:xfrm>
                    <a:off x="1961" y="1679"/>
                    <a:ext cx="1838" cy="980"/>
                  </a:xfrm>
                  <a:custGeom>
                    <a:avLst/>
                    <a:gdLst>
                      <a:gd name="T0" fmla="*/ 478 w 2136"/>
                      <a:gd name="T1" fmla="*/ 12 h 2385"/>
                      <a:gd name="T2" fmla="*/ 543 w 2136"/>
                      <a:gd name="T3" fmla="*/ 12 h 2385"/>
                      <a:gd name="T4" fmla="*/ 602 w 2136"/>
                      <a:gd name="T5" fmla="*/ 11 h 2385"/>
                      <a:gd name="T6" fmla="*/ 658 w 2136"/>
                      <a:gd name="T7" fmla="*/ 11 h 2385"/>
                      <a:gd name="T8" fmla="*/ 709 w 2136"/>
                      <a:gd name="T9" fmla="*/ 10 h 2385"/>
                      <a:gd name="T10" fmla="*/ 756 w 2136"/>
                      <a:gd name="T11" fmla="*/ 9 h 2385"/>
                      <a:gd name="T12" fmla="*/ 793 w 2136"/>
                      <a:gd name="T13" fmla="*/ 9 h 2385"/>
                      <a:gd name="T14" fmla="*/ 824 w 2136"/>
                      <a:gd name="T15" fmla="*/ 8 h 2385"/>
                      <a:gd name="T16" fmla="*/ 847 w 2136"/>
                      <a:gd name="T17" fmla="*/ 7 h 2385"/>
                      <a:gd name="T18" fmla="*/ 862 w 2136"/>
                      <a:gd name="T19" fmla="*/ 7 h 2385"/>
                      <a:gd name="T20" fmla="*/ 867 w 2136"/>
                      <a:gd name="T21" fmla="*/ 6 h 2385"/>
                      <a:gd name="T22" fmla="*/ 862 w 2136"/>
                      <a:gd name="T23" fmla="*/ 5 h 2385"/>
                      <a:gd name="T24" fmla="*/ 847 w 2136"/>
                      <a:gd name="T25" fmla="*/ 4 h 2385"/>
                      <a:gd name="T26" fmla="*/ 824 w 2136"/>
                      <a:gd name="T27" fmla="*/ 3 h 2385"/>
                      <a:gd name="T28" fmla="*/ 793 w 2136"/>
                      <a:gd name="T29" fmla="*/ 2 h 2385"/>
                      <a:gd name="T30" fmla="*/ 756 w 2136"/>
                      <a:gd name="T31" fmla="*/ 2 h 2385"/>
                      <a:gd name="T32" fmla="*/ 709 w 2136"/>
                      <a:gd name="T33" fmla="*/ 1 h 2385"/>
                      <a:gd name="T34" fmla="*/ 658 w 2136"/>
                      <a:gd name="T35" fmla="*/ 1 h 2385"/>
                      <a:gd name="T36" fmla="*/ 602 w 2136"/>
                      <a:gd name="T37" fmla="*/ 0 h 2385"/>
                      <a:gd name="T38" fmla="*/ 543 w 2136"/>
                      <a:gd name="T39" fmla="*/ 0 h 2385"/>
                      <a:gd name="T40" fmla="*/ 478 w 2136"/>
                      <a:gd name="T41" fmla="*/ 0 h 2385"/>
                      <a:gd name="T42" fmla="*/ 411 w 2136"/>
                      <a:gd name="T43" fmla="*/ 0 h 2385"/>
                      <a:gd name="T44" fmla="*/ 347 w 2136"/>
                      <a:gd name="T45" fmla="*/ 0 h 2385"/>
                      <a:gd name="T46" fmla="*/ 285 w 2136"/>
                      <a:gd name="T47" fmla="*/ 0 h 2385"/>
                      <a:gd name="T48" fmla="*/ 226 w 2136"/>
                      <a:gd name="T49" fmla="*/ 1 h 2385"/>
                      <a:gd name="T50" fmla="*/ 175 w 2136"/>
                      <a:gd name="T51" fmla="*/ 1 h 2385"/>
                      <a:gd name="T52" fmla="*/ 127 w 2136"/>
                      <a:gd name="T53" fmla="*/ 2 h 2385"/>
                      <a:gd name="T54" fmla="*/ 86 w 2136"/>
                      <a:gd name="T55" fmla="*/ 2 h 2385"/>
                      <a:gd name="T56" fmla="*/ 52 w 2136"/>
                      <a:gd name="T57" fmla="*/ 3 h 2385"/>
                      <a:gd name="T58" fmla="*/ 26 w 2136"/>
                      <a:gd name="T59" fmla="*/ 4 h 2385"/>
                      <a:gd name="T60" fmla="*/ 9 w 2136"/>
                      <a:gd name="T61" fmla="*/ 5 h 2385"/>
                      <a:gd name="T62" fmla="*/ 1 w 2136"/>
                      <a:gd name="T63" fmla="*/ 5 h 2385"/>
                      <a:gd name="T64" fmla="*/ 3 w 2136"/>
                      <a:gd name="T65" fmla="*/ 6 h 2385"/>
                      <a:gd name="T66" fmla="*/ 14 w 2136"/>
                      <a:gd name="T67" fmla="*/ 7 h 2385"/>
                      <a:gd name="T68" fmla="*/ 34 w 2136"/>
                      <a:gd name="T69" fmla="*/ 8 h 2385"/>
                      <a:gd name="T70" fmla="*/ 62 w 2136"/>
                      <a:gd name="T71" fmla="*/ 9 h 2385"/>
                      <a:gd name="T72" fmla="*/ 99 w 2136"/>
                      <a:gd name="T73" fmla="*/ 9 h 2385"/>
                      <a:gd name="T74" fmla="*/ 142 w 2136"/>
                      <a:gd name="T75" fmla="*/ 10 h 2385"/>
                      <a:gd name="T76" fmla="*/ 190 w 2136"/>
                      <a:gd name="T77" fmla="*/ 10 h 2385"/>
                      <a:gd name="T78" fmla="*/ 245 w 2136"/>
                      <a:gd name="T79" fmla="*/ 11 h 2385"/>
                      <a:gd name="T80" fmla="*/ 305 w 2136"/>
                      <a:gd name="T81" fmla="*/ 12 h 2385"/>
                      <a:gd name="T82" fmla="*/ 368 w 2136"/>
                      <a:gd name="T83" fmla="*/ 12 h 2385"/>
                      <a:gd name="T84" fmla="*/ 435 w 2136"/>
                      <a:gd name="T85" fmla="*/ 12 h 2385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w 2136"/>
                      <a:gd name="T130" fmla="*/ 0 h 2385"/>
                      <a:gd name="T131" fmla="*/ 2136 w 2136"/>
                      <a:gd name="T132" fmla="*/ 2385 h 2385"/>
                    </a:gdLst>
                    <a:ahLst/>
                    <a:cxnLst>
                      <a:cxn ang="T86">
                        <a:pos x="T0" y="T1"/>
                      </a:cxn>
                      <a:cxn ang="T87">
                        <a:pos x="T2" y="T3"/>
                      </a:cxn>
                      <a:cxn ang="T88">
                        <a:pos x="T4" y="T5"/>
                      </a:cxn>
                      <a:cxn ang="T89">
                        <a:pos x="T6" y="T7"/>
                      </a:cxn>
                      <a:cxn ang="T90">
                        <a:pos x="T8" y="T9"/>
                      </a:cxn>
                      <a:cxn ang="T91">
                        <a:pos x="T10" y="T11"/>
                      </a:cxn>
                      <a:cxn ang="T92">
                        <a:pos x="T12" y="T13"/>
                      </a:cxn>
                      <a:cxn ang="T93">
                        <a:pos x="T14" y="T15"/>
                      </a:cxn>
                      <a:cxn ang="T94">
                        <a:pos x="T16" y="T17"/>
                      </a:cxn>
                      <a:cxn ang="T95">
                        <a:pos x="T18" y="T19"/>
                      </a:cxn>
                      <a:cxn ang="T96">
                        <a:pos x="T20" y="T21"/>
                      </a:cxn>
                      <a:cxn ang="T97">
                        <a:pos x="T22" y="T23"/>
                      </a:cxn>
                      <a:cxn ang="T98">
                        <a:pos x="T24" y="T25"/>
                      </a:cxn>
                      <a:cxn ang="T99">
                        <a:pos x="T26" y="T27"/>
                      </a:cxn>
                      <a:cxn ang="T100">
                        <a:pos x="T28" y="T29"/>
                      </a:cxn>
                      <a:cxn ang="T101">
                        <a:pos x="T30" y="T31"/>
                      </a:cxn>
                      <a:cxn ang="T102">
                        <a:pos x="T32" y="T33"/>
                      </a:cxn>
                      <a:cxn ang="T103">
                        <a:pos x="T34" y="T35"/>
                      </a:cxn>
                      <a:cxn ang="T104">
                        <a:pos x="T36" y="T37"/>
                      </a:cxn>
                      <a:cxn ang="T105">
                        <a:pos x="T38" y="T39"/>
                      </a:cxn>
                      <a:cxn ang="T106">
                        <a:pos x="T40" y="T41"/>
                      </a:cxn>
                      <a:cxn ang="T107">
                        <a:pos x="T42" y="T43"/>
                      </a:cxn>
                      <a:cxn ang="T108">
                        <a:pos x="T44" y="T45"/>
                      </a:cxn>
                      <a:cxn ang="T109">
                        <a:pos x="T46" y="T47"/>
                      </a:cxn>
                      <a:cxn ang="T110">
                        <a:pos x="T48" y="T49"/>
                      </a:cxn>
                      <a:cxn ang="T111">
                        <a:pos x="T50" y="T51"/>
                      </a:cxn>
                      <a:cxn ang="T112">
                        <a:pos x="T52" y="T53"/>
                      </a:cxn>
                      <a:cxn ang="T113">
                        <a:pos x="T54" y="T55"/>
                      </a:cxn>
                      <a:cxn ang="T114">
                        <a:pos x="T56" y="T57"/>
                      </a:cxn>
                      <a:cxn ang="T115">
                        <a:pos x="T58" y="T59"/>
                      </a:cxn>
                      <a:cxn ang="T116">
                        <a:pos x="T60" y="T61"/>
                      </a:cxn>
                      <a:cxn ang="T117">
                        <a:pos x="T62" y="T63"/>
                      </a:cxn>
                      <a:cxn ang="T118">
                        <a:pos x="T64" y="T65"/>
                      </a:cxn>
                      <a:cxn ang="T119">
                        <a:pos x="T66" y="T67"/>
                      </a:cxn>
                      <a:cxn ang="T120">
                        <a:pos x="T68" y="T69"/>
                      </a:cxn>
                      <a:cxn ang="T121">
                        <a:pos x="T70" y="T71"/>
                      </a:cxn>
                      <a:cxn ang="T122">
                        <a:pos x="T72" y="T73"/>
                      </a:cxn>
                      <a:cxn ang="T123">
                        <a:pos x="T74" y="T75"/>
                      </a:cxn>
                      <a:cxn ang="T124">
                        <a:pos x="T76" y="T77"/>
                      </a:cxn>
                      <a:cxn ang="T125">
                        <a:pos x="T78" y="T79"/>
                      </a:cxn>
                      <a:cxn ang="T126">
                        <a:pos x="T80" y="T81"/>
                      </a:cxn>
                      <a:cxn ang="T127">
                        <a:pos x="T82" y="T83"/>
                      </a:cxn>
                      <a:cxn ang="T128">
                        <a:pos x="T84" y="T85"/>
                      </a:cxn>
                    </a:cxnLst>
                    <a:rect l="T129" t="T130" r="T131" b="T132"/>
                    <a:pathLst>
                      <a:path w="2136" h="2385">
                        <a:moveTo>
                          <a:pt x="1069" y="2385"/>
                        </a:moveTo>
                        <a:lnTo>
                          <a:pt x="1124" y="2384"/>
                        </a:lnTo>
                        <a:lnTo>
                          <a:pt x="1178" y="2379"/>
                        </a:lnTo>
                        <a:lnTo>
                          <a:pt x="1232" y="2371"/>
                        </a:lnTo>
                        <a:lnTo>
                          <a:pt x="1284" y="2360"/>
                        </a:lnTo>
                        <a:lnTo>
                          <a:pt x="1336" y="2347"/>
                        </a:lnTo>
                        <a:lnTo>
                          <a:pt x="1386" y="2331"/>
                        </a:lnTo>
                        <a:lnTo>
                          <a:pt x="1436" y="2312"/>
                        </a:lnTo>
                        <a:lnTo>
                          <a:pt x="1484" y="2292"/>
                        </a:lnTo>
                        <a:lnTo>
                          <a:pt x="1532" y="2267"/>
                        </a:lnTo>
                        <a:lnTo>
                          <a:pt x="1578" y="2241"/>
                        </a:lnTo>
                        <a:lnTo>
                          <a:pt x="1622" y="2213"/>
                        </a:lnTo>
                        <a:lnTo>
                          <a:pt x="1666" y="2181"/>
                        </a:lnTo>
                        <a:lnTo>
                          <a:pt x="1708" y="2148"/>
                        </a:lnTo>
                        <a:lnTo>
                          <a:pt x="1747" y="2113"/>
                        </a:lnTo>
                        <a:lnTo>
                          <a:pt x="1786" y="2075"/>
                        </a:lnTo>
                        <a:lnTo>
                          <a:pt x="1823" y="2036"/>
                        </a:lnTo>
                        <a:lnTo>
                          <a:pt x="1859" y="1994"/>
                        </a:lnTo>
                        <a:lnTo>
                          <a:pt x="1893" y="1951"/>
                        </a:lnTo>
                        <a:lnTo>
                          <a:pt x="1924" y="1907"/>
                        </a:lnTo>
                        <a:lnTo>
                          <a:pt x="1953" y="1860"/>
                        </a:lnTo>
                        <a:lnTo>
                          <a:pt x="1982" y="1811"/>
                        </a:lnTo>
                        <a:lnTo>
                          <a:pt x="2007" y="1762"/>
                        </a:lnTo>
                        <a:lnTo>
                          <a:pt x="2030" y="1710"/>
                        </a:lnTo>
                        <a:lnTo>
                          <a:pt x="2052" y="1657"/>
                        </a:lnTo>
                        <a:lnTo>
                          <a:pt x="2071" y="1603"/>
                        </a:lnTo>
                        <a:lnTo>
                          <a:pt x="2088" y="1548"/>
                        </a:lnTo>
                        <a:lnTo>
                          <a:pt x="2102" y="1491"/>
                        </a:lnTo>
                        <a:lnTo>
                          <a:pt x="2114" y="1433"/>
                        </a:lnTo>
                        <a:lnTo>
                          <a:pt x="2124" y="1376"/>
                        </a:lnTo>
                        <a:lnTo>
                          <a:pt x="2130" y="1315"/>
                        </a:lnTo>
                        <a:lnTo>
                          <a:pt x="2135" y="1255"/>
                        </a:lnTo>
                        <a:lnTo>
                          <a:pt x="2136" y="1194"/>
                        </a:lnTo>
                        <a:lnTo>
                          <a:pt x="2135" y="1132"/>
                        </a:lnTo>
                        <a:lnTo>
                          <a:pt x="2130" y="1072"/>
                        </a:lnTo>
                        <a:lnTo>
                          <a:pt x="2124" y="1012"/>
                        </a:lnTo>
                        <a:lnTo>
                          <a:pt x="2114" y="953"/>
                        </a:lnTo>
                        <a:lnTo>
                          <a:pt x="2102" y="895"/>
                        </a:lnTo>
                        <a:lnTo>
                          <a:pt x="2088" y="838"/>
                        </a:lnTo>
                        <a:lnTo>
                          <a:pt x="2071" y="783"/>
                        </a:lnTo>
                        <a:lnTo>
                          <a:pt x="2052" y="729"/>
                        </a:lnTo>
                        <a:lnTo>
                          <a:pt x="2030" y="676"/>
                        </a:lnTo>
                        <a:lnTo>
                          <a:pt x="2007" y="625"/>
                        </a:lnTo>
                        <a:lnTo>
                          <a:pt x="1982" y="575"/>
                        </a:lnTo>
                        <a:lnTo>
                          <a:pt x="1953" y="526"/>
                        </a:lnTo>
                        <a:lnTo>
                          <a:pt x="1924" y="479"/>
                        </a:lnTo>
                        <a:lnTo>
                          <a:pt x="1893" y="434"/>
                        </a:lnTo>
                        <a:lnTo>
                          <a:pt x="1859" y="391"/>
                        </a:lnTo>
                        <a:lnTo>
                          <a:pt x="1823" y="349"/>
                        </a:lnTo>
                        <a:lnTo>
                          <a:pt x="1786" y="310"/>
                        </a:lnTo>
                        <a:lnTo>
                          <a:pt x="1747" y="273"/>
                        </a:lnTo>
                        <a:lnTo>
                          <a:pt x="1708" y="237"/>
                        </a:lnTo>
                        <a:lnTo>
                          <a:pt x="1666" y="204"/>
                        </a:lnTo>
                        <a:lnTo>
                          <a:pt x="1622" y="173"/>
                        </a:lnTo>
                        <a:lnTo>
                          <a:pt x="1578" y="144"/>
                        </a:lnTo>
                        <a:lnTo>
                          <a:pt x="1532" y="118"/>
                        </a:lnTo>
                        <a:lnTo>
                          <a:pt x="1484" y="93"/>
                        </a:lnTo>
                        <a:lnTo>
                          <a:pt x="1436" y="73"/>
                        </a:lnTo>
                        <a:lnTo>
                          <a:pt x="1386" y="54"/>
                        </a:lnTo>
                        <a:lnTo>
                          <a:pt x="1336" y="38"/>
                        </a:lnTo>
                        <a:lnTo>
                          <a:pt x="1284" y="25"/>
                        </a:lnTo>
                        <a:lnTo>
                          <a:pt x="1232" y="14"/>
                        </a:lnTo>
                        <a:lnTo>
                          <a:pt x="1178" y="6"/>
                        </a:lnTo>
                        <a:lnTo>
                          <a:pt x="1124" y="1"/>
                        </a:lnTo>
                        <a:lnTo>
                          <a:pt x="1069" y="0"/>
                        </a:lnTo>
                        <a:lnTo>
                          <a:pt x="1014" y="1"/>
                        </a:lnTo>
                        <a:lnTo>
                          <a:pt x="960" y="6"/>
                        </a:lnTo>
                        <a:lnTo>
                          <a:pt x="906" y="14"/>
                        </a:lnTo>
                        <a:lnTo>
                          <a:pt x="853" y="25"/>
                        </a:lnTo>
                        <a:lnTo>
                          <a:pt x="802" y="38"/>
                        </a:lnTo>
                        <a:lnTo>
                          <a:pt x="751" y="54"/>
                        </a:lnTo>
                        <a:lnTo>
                          <a:pt x="701" y="73"/>
                        </a:lnTo>
                        <a:lnTo>
                          <a:pt x="653" y="93"/>
                        </a:lnTo>
                        <a:lnTo>
                          <a:pt x="606" y="118"/>
                        </a:lnTo>
                        <a:lnTo>
                          <a:pt x="559" y="144"/>
                        </a:lnTo>
                        <a:lnTo>
                          <a:pt x="515" y="173"/>
                        </a:lnTo>
                        <a:lnTo>
                          <a:pt x="471" y="204"/>
                        </a:lnTo>
                        <a:lnTo>
                          <a:pt x="429" y="237"/>
                        </a:lnTo>
                        <a:lnTo>
                          <a:pt x="389" y="273"/>
                        </a:lnTo>
                        <a:lnTo>
                          <a:pt x="350" y="310"/>
                        </a:lnTo>
                        <a:lnTo>
                          <a:pt x="314" y="349"/>
                        </a:lnTo>
                        <a:lnTo>
                          <a:pt x="277" y="391"/>
                        </a:lnTo>
                        <a:lnTo>
                          <a:pt x="244" y="434"/>
                        </a:lnTo>
                        <a:lnTo>
                          <a:pt x="212" y="479"/>
                        </a:lnTo>
                        <a:lnTo>
                          <a:pt x="183" y="526"/>
                        </a:lnTo>
                        <a:lnTo>
                          <a:pt x="155" y="575"/>
                        </a:lnTo>
                        <a:lnTo>
                          <a:pt x="129" y="625"/>
                        </a:lnTo>
                        <a:lnTo>
                          <a:pt x="106" y="676"/>
                        </a:lnTo>
                        <a:lnTo>
                          <a:pt x="84" y="729"/>
                        </a:lnTo>
                        <a:lnTo>
                          <a:pt x="65" y="783"/>
                        </a:lnTo>
                        <a:lnTo>
                          <a:pt x="48" y="838"/>
                        </a:lnTo>
                        <a:lnTo>
                          <a:pt x="34" y="895"/>
                        </a:lnTo>
                        <a:lnTo>
                          <a:pt x="22" y="953"/>
                        </a:lnTo>
                        <a:lnTo>
                          <a:pt x="12" y="1012"/>
                        </a:lnTo>
                        <a:lnTo>
                          <a:pt x="6" y="1072"/>
                        </a:lnTo>
                        <a:lnTo>
                          <a:pt x="1" y="1132"/>
                        </a:lnTo>
                        <a:lnTo>
                          <a:pt x="0" y="1194"/>
                        </a:lnTo>
                        <a:lnTo>
                          <a:pt x="1" y="1255"/>
                        </a:lnTo>
                        <a:lnTo>
                          <a:pt x="6" y="1315"/>
                        </a:lnTo>
                        <a:lnTo>
                          <a:pt x="12" y="1376"/>
                        </a:lnTo>
                        <a:lnTo>
                          <a:pt x="22" y="1433"/>
                        </a:lnTo>
                        <a:lnTo>
                          <a:pt x="34" y="1491"/>
                        </a:lnTo>
                        <a:lnTo>
                          <a:pt x="48" y="1548"/>
                        </a:lnTo>
                        <a:lnTo>
                          <a:pt x="65" y="1603"/>
                        </a:lnTo>
                        <a:lnTo>
                          <a:pt x="84" y="1657"/>
                        </a:lnTo>
                        <a:lnTo>
                          <a:pt x="106" y="1710"/>
                        </a:lnTo>
                        <a:lnTo>
                          <a:pt x="129" y="1762"/>
                        </a:lnTo>
                        <a:lnTo>
                          <a:pt x="155" y="1811"/>
                        </a:lnTo>
                        <a:lnTo>
                          <a:pt x="183" y="1860"/>
                        </a:lnTo>
                        <a:lnTo>
                          <a:pt x="212" y="1907"/>
                        </a:lnTo>
                        <a:lnTo>
                          <a:pt x="244" y="1951"/>
                        </a:lnTo>
                        <a:lnTo>
                          <a:pt x="277" y="1994"/>
                        </a:lnTo>
                        <a:lnTo>
                          <a:pt x="314" y="2036"/>
                        </a:lnTo>
                        <a:lnTo>
                          <a:pt x="350" y="2075"/>
                        </a:lnTo>
                        <a:lnTo>
                          <a:pt x="389" y="2113"/>
                        </a:lnTo>
                        <a:lnTo>
                          <a:pt x="429" y="2148"/>
                        </a:lnTo>
                        <a:lnTo>
                          <a:pt x="471" y="2181"/>
                        </a:lnTo>
                        <a:lnTo>
                          <a:pt x="515" y="2213"/>
                        </a:lnTo>
                        <a:lnTo>
                          <a:pt x="559" y="2241"/>
                        </a:lnTo>
                        <a:lnTo>
                          <a:pt x="606" y="2267"/>
                        </a:lnTo>
                        <a:lnTo>
                          <a:pt x="653" y="2292"/>
                        </a:lnTo>
                        <a:lnTo>
                          <a:pt x="701" y="2312"/>
                        </a:lnTo>
                        <a:lnTo>
                          <a:pt x="751" y="2331"/>
                        </a:lnTo>
                        <a:lnTo>
                          <a:pt x="802" y="2347"/>
                        </a:lnTo>
                        <a:lnTo>
                          <a:pt x="853" y="2360"/>
                        </a:lnTo>
                        <a:lnTo>
                          <a:pt x="906" y="2371"/>
                        </a:lnTo>
                        <a:lnTo>
                          <a:pt x="960" y="2379"/>
                        </a:lnTo>
                        <a:lnTo>
                          <a:pt x="1014" y="2384"/>
                        </a:lnTo>
                        <a:lnTo>
                          <a:pt x="1069" y="2385"/>
                        </a:lnTo>
                        <a:close/>
                      </a:path>
                    </a:pathLst>
                  </a:custGeom>
                  <a:solidFill>
                    <a:srgbClr val="000066"/>
                  </a:solidFill>
                  <a:ln w="9525">
                    <a:solidFill>
                      <a:srgbClr val="000066"/>
                    </a:solidFill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7" name="Freeform 16"/>
                  <p:cNvSpPr>
                    <a:spLocks/>
                  </p:cNvSpPr>
                  <p:nvPr/>
                </p:nvSpPr>
                <p:spPr bwMode="auto">
                  <a:xfrm>
                    <a:off x="2021" y="1737"/>
                    <a:ext cx="1730" cy="857"/>
                  </a:xfrm>
                  <a:custGeom>
                    <a:avLst/>
                    <a:gdLst>
                      <a:gd name="T0" fmla="*/ 333 w 2136"/>
                      <a:gd name="T1" fmla="*/ 5 h 2385"/>
                      <a:gd name="T2" fmla="*/ 377 w 2136"/>
                      <a:gd name="T3" fmla="*/ 5 h 2385"/>
                      <a:gd name="T4" fmla="*/ 420 w 2136"/>
                      <a:gd name="T5" fmla="*/ 5 h 2385"/>
                      <a:gd name="T6" fmla="*/ 458 w 2136"/>
                      <a:gd name="T7" fmla="*/ 5 h 2385"/>
                      <a:gd name="T8" fmla="*/ 493 w 2136"/>
                      <a:gd name="T9" fmla="*/ 5 h 2385"/>
                      <a:gd name="T10" fmla="*/ 525 w 2136"/>
                      <a:gd name="T11" fmla="*/ 4 h 2385"/>
                      <a:gd name="T12" fmla="*/ 552 w 2136"/>
                      <a:gd name="T13" fmla="*/ 4 h 2385"/>
                      <a:gd name="T14" fmla="*/ 573 w 2136"/>
                      <a:gd name="T15" fmla="*/ 4 h 2385"/>
                      <a:gd name="T16" fmla="*/ 590 w 2136"/>
                      <a:gd name="T17" fmla="*/ 3 h 2385"/>
                      <a:gd name="T18" fmla="*/ 599 w 2136"/>
                      <a:gd name="T19" fmla="*/ 3 h 2385"/>
                      <a:gd name="T20" fmla="*/ 603 w 2136"/>
                      <a:gd name="T21" fmla="*/ 3 h 2385"/>
                      <a:gd name="T22" fmla="*/ 599 w 2136"/>
                      <a:gd name="T23" fmla="*/ 2 h 2385"/>
                      <a:gd name="T24" fmla="*/ 590 w 2136"/>
                      <a:gd name="T25" fmla="*/ 2 h 2385"/>
                      <a:gd name="T26" fmla="*/ 573 w 2136"/>
                      <a:gd name="T27" fmla="*/ 1 h 2385"/>
                      <a:gd name="T28" fmla="*/ 552 w 2136"/>
                      <a:gd name="T29" fmla="*/ 1 h 2385"/>
                      <a:gd name="T30" fmla="*/ 525 w 2136"/>
                      <a:gd name="T31" fmla="*/ 1 h 2385"/>
                      <a:gd name="T32" fmla="*/ 493 w 2136"/>
                      <a:gd name="T33" fmla="*/ 1 h 2385"/>
                      <a:gd name="T34" fmla="*/ 458 w 2136"/>
                      <a:gd name="T35" fmla="*/ 0 h 2385"/>
                      <a:gd name="T36" fmla="*/ 420 w 2136"/>
                      <a:gd name="T37" fmla="*/ 0 h 2385"/>
                      <a:gd name="T38" fmla="*/ 377 w 2136"/>
                      <a:gd name="T39" fmla="*/ 0 h 2385"/>
                      <a:gd name="T40" fmla="*/ 333 w 2136"/>
                      <a:gd name="T41" fmla="*/ 0 h 2385"/>
                      <a:gd name="T42" fmla="*/ 287 w 2136"/>
                      <a:gd name="T43" fmla="*/ 0 h 2385"/>
                      <a:gd name="T44" fmla="*/ 241 w 2136"/>
                      <a:gd name="T45" fmla="*/ 0 h 2385"/>
                      <a:gd name="T46" fmla="*/ 198 w 2136"/>
                      <a:gd name="T47" fmla="*/ 0 h 2385"/>
                      <a:gd name="T48" fmla="*/ 158 w 2136"/>
                      <a:gd name="T49" fmla="*/ 0 h 2385"/>
                      <a:gd name="T50" fmla="*/ 121 w 2136"/>
                      <a:gd name="T51" fmla="*/ 0 h 2385"/>
                      <a:gd name="T52" fmla="*/ 88 w 2136"/>
                      <a:gd name="T53" fmla="*/ 1 h 2385"/>
                      <a:gd name="T54" fmla="*/ 61 w 2136"/>
                      <a:gd name="T55" fmla="*/ 1 h 2385"/>
                      <a:gd name="T56" fmla="*/ 36 w 2136"/>
                      <a:gd name="T57" fmla="*/ 1 h 2385"/>
                      <a:gd name="T58" fmla="*/ 19 w 2136"/>
                      <a:gd name="T59" fmla="*/ 2 h 2385"/>
                      <a:gd name="T60" fmla="*/ 6 w 2136"/>
                      <a:gd name="T61" fmla="*/ 2 h 2385"/>
                      <a:gd name="T62" fmla="*/ 1 w 2136"/>
                      <a:gd name="T63" fmla="*/ 3 h 2385"/>
                      <a:gd name="T64" fmla="*/ 2 w 2136"/>
                      <a:gd name="T65" fmla="*/ 3 h 2385"/>
                      <a:gd name="T66" fmla="*/ 10 w 2136"/>
                      <a:gd name="T67" fmla="*/ 3 h 2385"/>
                      <a:gd name="T68" fmla="*/ 23 w 2136"/>
                      <a:gd name="T69" fmla="*/ 4 h 2385"/>
                      <a:gd name="T70" fmla="*/ 44 w 2136"/>
                      <a:gd name="T71" fmla="*/ 4 h 2385"/>
                      <a:gd name="T72" fmla="*/ 69 w 2136"/>
                      <a:gd name="T73" fmla="*/ 4 h 2385"/>
                      <a:gd name="T74" fmla="*/ 98 w 2136"/>
                      <a:gd name="T75" fmla="*/ 4 h 2385"/>
                      <a:gd name="T76" fmla="*/ 133 w 2136"/>
                      <a:gd name="T77" fmla="*/ 5 h 2385"/>
                      <a:gd name="T78" fmla="*/ 171 w 2136"/>
                      <a:gd name="T79" fmla="*/ 5 h 2385"/>
                      <a:gd name="T80" fmla="*/ 211 w 2136"/>
                      <a:gd name="T81" fmla="*/ 5 h 2385"/>
                      <a:gd name="T82" fmla="*/ 256 w 2136"/>
                      <a:gd name="T83" fmla="*/ 5 h 2385"/>
                      <a:gd name="T84" fmla="*/ 302 w 2136"/>
                      <a:gd name="T85" fmla="*/ 5 h 2385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w 2136"/>
                      <a:gd name="T130" fmla="*/ 0 h 2385"/>
                      <a:gd name="T131" fmla="*/ 2136 w 2136"/>
                      <a:gd name="T132" fmla="*/ 2385 h 2385"/>
                    </a:gdLst>
                    <a:ahLst/>
                    <a:cxnLst>
                      <a:cxn ang="T86">
                        <a:pos x="T0" y="T1"/>
                      </a:cxn>
                      <a:cxn ang="T87">
                        <a:pos x="T2" y="T3"/>
                      </a:cxn>
                      <a:cxn ang="T88">
                        <a:pos x="T4" y="T5"/>
                      </a:cxn>
                      <a:cxn ang="T89">
                        <a:pos x="T6" y="T7"/>
                      </a:cxn>
                      <a:cxn ang="T90">
                        <a:pos x="T8" y="T9"/>
                      </a:cxn>
                      <a:cxn ang="T91">
                        <a:pos x="T10" y="T11"/>
                      </a:cxn>
                      <a:cxn ang="T92">
                        <a:pos x="T12" y="T13"/>
                      </a:cxn>
                      <a:cxn ang="T93">
                        <a:pos x="T14" y="T15"/>
                      </a:cxn>
                      <a:cxn ang="T94">
                        <a:pos x="T16" y="T17"/>
                      </a:cxn>
                      <a:cxn ang="T95">
                        <a:pos x="T18" y="T19"/>
                      </a:cxn>
                      <a:cxn ang="T96">
                        <a:pos x="T20" y="T21"/>
                      </a:cxn>
                      <a:cxn ang="T97">
                        <a:pos x="T22" y="T23"/>
                      </a:cxn>
                      <a:cxn ang="T98">
                        <a:pos x="T24" y="T25"/>
                      </a:cxn>
                      <a:cxn ang="T99">
                        <a:pos x="T26" y="T27"/>
                      </a:cxn>
                      <a:cxn ang="T100">
                        <a:pos x="T28" y="T29"/>
                      </a:cxn>
                      <a:cxn ang="T101">
                        <a:pos x="T30" y="T31"/>
                      </a:cxn>
                      <a:cxn ang="T102">
                        <a:pos x="T32" y="T33"/>
                      </a:cxn>
                      <a:cxn ang="T103">
                        <a:pos x="T34" y="T35"/>
                      </a:cxn>
                      <a:cxn ang="T104">
                        <a:pos x="T36" y="T37"/>
                      </a:cxn>
                      <a:cxn ang="T105">
                        <a:pos x="T38" y="T39"/>
                      </a:cxn>
                      <a:cxn ang="T106">
                        <a:pos x="T40" y="T41"/>
                      </a:cxn>
                      <a:cxn ang="T107">
                        <a:pos x="T42" y="T43"/>
                      </a:cxn>
                      <a:cxn ang="T108">
                        <a:pos x="T44" y="T45"/>
                      </a:cxn>
                      <a:cxn ang="T109">
                        <a:pos x="T46" y="T47"/>
                      </a:cxn>
                      <a:cxn ang="T110">
                        <a:pos x="T48" y="T49"/>
                      </a:cxn>
                      <a:cxn ang="T111">
                        <a:pos x="T50" y="T51"/>
                      </a:cxn>
                      <a:cxn ang="T112">
                        <a:pos x="T52" y="T53"/>
                      </a:cxn>
                      <a:cxn ang="T113">
                        <a:pos x="T54" y="T55"/>
                      </a:cxn>
                      <a:cxn ang="T114">
                        <a:pos x="T56" y="T57"/>
                      </a:cxn>
                      <a:cxn ang="T115">
                        <a:pos x="T58" y="T59"/>
                      </a:cxn>
                      <a:cxn ang="T116">
                        <a:pos x="T60" y="T61"/>
                      </a:cxn>
                      <a:cxn ang="T117">
                        <a:pos x="T62" y="T63"/>
                      </a:cxn>
                      <a:cxn ang="T118">
                        <a:pos x="T64" y="T65"/>
                      </a:cxn>
                      <a:cxn ang="T119">
                        <a:pos x="T66" y="T67"/>
                      </a:cxn>
                      <a:cxn ang="T120">
                        <a:pos x="T68" y="T69"/>
                      </a:cxn>
                      <a:cxn ang="T121">
                        <a:pos x="T70" y="T71"/>
                      </a:cxn>
                      <a:cxn ang="T122">
                        <a:pos x="T72" y="T73"/>
                      </a:cxn>
                      <a:cxn ang="T123">
                        <a:pos x="T74" y="T75"/>
                      </a:cxn>
                      <a:cxn ang="T124">
                        <a:pos x="T76" y="T77"/>
                      </a:cxn>
                      <a:cxn ang="T125">
                        <a:pos x="T78" y="T79"/>
                      </a:cxn>
                      <a:cxn ang="T126">
                        <a:pos x="T80" y="T81"/>
                      </a:cxn>
                      <a:cxn ang="T127">
                        <a:pos x="T82" y="T83"/>
                      </a:cxn>
                      <a:cxn ang="T128">
                        <a:pos x="T84" y="T85"/>
                      </a:cxn>
                    </a:cxnLst>
                    <a:rect l="T129" t="T130" r="T131" b="T132"/>
                    <a:pathLst>
                      <a:path w="2136" h="2385">
                        <a:moveTo>
                          <a:pt x="1069" y="2385"/>
                        </a:moveTo>
                        <a:lnTo>
                          <a:pt x="1124" y="2384"/>
                        </a:lnTo>
                        <a:lnTo>
                          <a:pt x="1178" y="2379"/>
                        </a:lnTo>
                        <a:lnTo>
                          <a:pt x="1232" y="2371"/>
                        </a:lnTo>
                        <a:lnTo>
                          <a:pt x="1284" y="2360"/>
                        </a:lnTo>
                        <a:lnTo>
                          <a:pt x="1336" y="2347"/>
                        </a:lnTo>
                        <a:lnTo>
                          <a:pt x="1386" y="2331"/>
                        </a:lnTo>
                        <a:lnTo>
                          <a:pt x="1436" y="2312"/>
                        </a:lnTo>
                        <a:lnTo>
                          <a:pt x="1484" y="2292"/>
                        </a:lnTo>
                        <a:lnTo>
                          <a:pt x="1532" y="2267"/>
                        </a:lnTo>
                        <a:lnTo>
                          <a:pt x="1578" y="2241"/>
                        </a:lnTo>
                        <a:lnTo>
                          <a:pt x="1622" y="2213"/>
                        </a:lnTo>
                        <a:lnTo>
                          <a:pt x="1666" y="2181"/>
                        </a:lnTo>
                        <a:lnTo>
                          <a:pt x="1708" y="2148"/>
                        </a:lnTo>
                        <a:lnTo>
                          <a:pt x="1747" y="2113"/>
                        </a:lnTo>
                        <a:lnTo>
                          <a:pt x="1786" y="2075"/>
                        </a:lnTo>
                        <a:lnTo>
                          <a:pt x="1823" y="2036"/>
                        </a:lnTo>
                        <a:lnTo>
                          <a:pt x="1859" y="1994"/>
                        </a:lnTo>
                        <a:lnTo>
                          <a:pt x="1893" y="1951"/>
                        </a:lnTo>
                        <a:lnTo>
                          <a:pt x="1924" y="1907"/>
                        </a:lnTo>
                        <a:lnTo>
                          <a:pt x="1953" y="1860"/>
                        </a:lnTo>
                        <a:lnTo>
                          <a:pt x="1982" y="1811"/>
                        </a:lnTo>
                        <a:lnTo>
                          <a:pt x="2007" y="1762"/>
                        </a:lnTo>
                        <a:lnTo>
                          <a:pt x="2030" y="1710"/>
                        </a:lnTo>
                        <a:lnTo>
                          <a:pt x="2052" y="1657"/>
                        </a:lnTo>
                        <a:lnTo>
                          <a:pt x="2071" y="1603"/>
                        </a:lnTo>
                        <a:lnTo>
                          <a:pt x="2088" y="1548"/>
                        </a:lnTo>
                        <a:lnTo>
                          <a:pt x="2102" y="1491"/>
                        </a:lnTo>
                        <a:lnTo>
                          <a:pt x="2114" y="1433"/>
                        </a:lnTo>
                        <a:lnTo>
                          <a:pt x="2124" y="1376"/>
                        </a:lnTo>
                        <a:lnTo>
                          <a:pt x="2130" y="1315"/>
                        </a:lnTo>
                        <a:lnTo>
                          <a:pt x="2135" y="1255"/>
                        </a:lnTo>
                        <a:lnTo>
                          <a:pt x="2136" y="1194"/>
                        </a:lnTo>
                        <a:lnTo>
                          <a:pt x="2135" y="1132"/>
                        </a:lnTo>
                        <a:lnTo>
                          <a:pt x="2130" y="1072"/>
                        </a:lnTo>
                        <a:lnTo>
                          <a:pt x="2124" y="1012"/>
                        </a:lnTo>
                        <a:lnTo>
                          <a:pt x="2114" y="953"/>
                        </a:lnTo>
                        <a:lnTo>
                          <a:pt x="2102" y="895"/>
                        </a:lnTo>
                        <a:lnTo>
                          <a:pt x="2088" y="838"/>
                        </a:lnTo>
                        <a:lnTo>
                          <a:pt x="2071" y="783"/>
                        </a:lnTo>
                        <a:lnTo>
                          <a:pt x="2052" y="729"/>
                        </a:lnTo>
                        <a:lnTo>
                          <a:pt x="2030" y="676"/>
                        </a:lnTo>
                        <a:lnTo>
                          <a:pt x="2007" y="625"/>
                        </a:lnTo>
                        <a:lnTo>
                          <a:pt x="1982" y="575"/>
                        </a:lnTo>
                        <a:lnTo>
                          <a:pt x="1953" y="526"/>
                        </a:lnTo>
                        <a:lnTo>
                          <a:pt x="1924" y="479"/>
                        </a:lnTo>
                        <a:lnTo>
                          <a:pt x="1893" y="434"/>
                        </a:lnTo>
                        <a:lnTo>
                          <a:pt x="1859" y="391"/>
                        </a:lnTo>
                        <a:lnTo>
                          <a:pt x="1823" y="349"/>
                        </a:lnTo>
                        <a:lnTo>
                          <a:pt x="1786" y="310"/>
                        </a:lnTo>
                        <a:lnTo>
                          <a:pt x="1747" y="273"/>
                        </a:lnTo>
                        <a:lnTo>
                          <a:pt x="1708" y="237"/>
                        </a:lnTo>
                        <a:lnTo>
                          <a:pt x="1666" y="204"/>
                        </a:lnTo>
                        <a:lnTo>
                          <a:pt x="1622" y="173"/>
                        </a:lnTo>
                        <a:lnTo>
                          <a:pt x="1578" y="144"/>
                        </a:lnTo>
                        <a:lnTo>
                          <a:pt x="1532" y="118"/>
                        </a:lnTo>
                        <a:lnTo>
                          <a:pt x="1484" y="93"/>
                        </a:lnTo>
                        <a:lnTo>
                          <a:pt x="1436" y="73"/>
                        </a:lnTo>
                        <a:lnTo>
                          <a:pt x="1386" y="54"/>
                        </a:lnTo>
                        <a:lnTo>
                          <a:pt x="1336" y="38"/>
                        </a:lnTo>
                        <a:lnTo>
                          <a:pt x="1284" y="25"/>
                        </a:lnTo>
                        <a:lnTo>
                          <a:pt x="1232" y="14"/>
                        </a:lnTo>
                        <a:lnTo>
                          <a:pt x="1178" y="6"/>
                        </a:lnTo>
                        <a:lnTo>
                          <a:pt x="1124" y="1"/>
                        </a:lnTo>
                        <a:lnTo>
                          <a:pt x="1069" y="0"/>
                        </a:lnTo>
                        <a:lnTo>
                          <a:pt x="1014" y="1"/>
                        </a:lnTo>
                        <a:lnTo>
                          <a:pt x="960" y="6"/>
                        </a:lnTo>
                        <a:lnTo>
                          <a:pt x="906" y="14"/>
                        </a:lnTo>
                        <a:lnTo>
                          <a:pt x="853" y="25"/>
                        </a:lnTo>
                        <a:lnTo>
                          <a:pt x="802" y="38"/>
                        </a:lnTo>
                        <a:lnTo>
                          <a:pt x="751" y="54"/>
                        </a:lnTo>
                        <a:lnTo>
                          <a:pt x="701" y="73"/>
                        </a:lnTo>
                        <a:lnTo>
                          <a:pt x="653" y="93"/>
                        </a:lnTo>
                        <a:lnTo>
                          <a:pt x="606" y="118"/>
                        </a:lnTo>
                        <a:lnTo>
                          <a:pt x="559" y="144"/>
                        </a:lnTo>
                        <a:lnTo>
                          <a:pt x="515" y="173"/>
                        </a:lnTo>
                        <a:lnTo>
                          <a:pt x="471" y="204"/>
                        </a:lnTo>
                        <a:lnTo>
                          <a:pt x="429" y="237"/>
                        </a:lnTo>
                        <a:lnTo>
                          <a:pt x="389" y="273"/>
                        </a:lnTo>
                        <a:lnTo>
                          <a:pt x="350" y="310"/>
                        </a:lnTo>
                        <a:lnTo>
                          <a:pt x="314" y="349"/>
                        </a:lnTo>
                        <a:lnTo>
                          <a:pt x="277" y="391"/>
                        </a:lnTo>
                        <a:lnTo>
                          <a:pt x="244" y="434"/>
                        </a:lnTo>
                        <a:lnTo>
                          <a:pt x="212" y="479"/>
                        </a:lnTo>
                        <a:lnTo>
                          <a:pt x="183" y="526"/>
                        </a:lnTo>
                        <a:lnTo>
                          <a:pt x="155" y="575"/>
                        </a:lnTo>
                        <a:lnTo>
                          <a:pt x="129" y="625"/>
                        </a:lnTo>
                        <a:lnTo>
                          <a:pt x="106" y="676"/>
                        </a:lnTo>
                        <a:lnTo>
                          <a:pt x="84" y="729"/>
                        </a:lnTo>
                        <a:lnTo>
                          <a:pt x="65" y="783"/>
                        </a:lnTo>
                        <a:lnTo>
                          <a:pt x="48" y="838"/>
                        </a:lnTo>
                        <a:lnTo>
                          <a:pt x="34" y="895"/>
                        </a:lnTo>
                        <a:lnTo>
                          <a:pt x="22" y="953"/>
                        </a:lnTo>
                        <a:lnTo>
                          <a:pt x="12" y="1012"/>
                        </a:lnTo>
                        <a:lnTo>
                          <a:pt x="6" y="1072"/>
                        </a:lnTo>
                        <a:lnTo>
                          <a:pt x="1" y="1132"/>
                        </a:lnTo>
                        <a:lnTo>
                          <a:pt x="0" y="1194"/>
                        </a:lnTo>
                        <a:lnTo>
                          <a:pt x="1" y="1255"/>
                        </a:lnTo>
                        <a:lnTo>
                          <a:pt x="6" y="1315"/>
                        </a:lnTo>
                        <a:lnTo>
                          <a:pt x="12" y="1376"/>
                        </a:lnTo>
                        <a:lnTo>
                          <a:pt x="22" y="1433"/>
                        </a:lnTo>
                        <a:lnTo>
                          <a:pt x="34" y="1491"/>
                        </a:lnTo>
                        <a:lnTo>
                          <a:pt x="48" y="1548"/>
                        </a:lnTo>
                        <a:lnTo>
                          <a:pt x="65" y="1603"/>
                        </a:lnTo>
                        <a:lnTo>
                          <a:pt x="84" y="1657"/>
                        </a:lnTo>
                        <a:lnTo>
                          <a:pt x="106" y="1710"/>
                        </a:lnTo>
                        <a:lnTo>
                          <a:pt x="129" y="1762"/>
                        </a:lnTo>
                        <a:lnTo>
                          <a:pt x="155" y="1811"/>
                        </a:lnTo>
                        <a:lnTo>
                          <a:pt x="183" y="1860"/>
                        </a:lnTo>
                        <a:lnTo>
                          <a:pt x="212" y="1907"/>
                        </a:lnTo>
                        <a:lnTo>
                          <a:pt x="244" y="1951"/>
                        </a:lnTo>
                        <a:lnTo>
                          <a:pt x="277" y="1994"/>
                        </a:lnTo>
                        <a:lnTo>
                          <a:pt x="314" y="2036"/>
                        </a:lnTo>
                        <a:lnTo>
                          <a:pt x="350" y="2075"/>
                        </a:lnTo>
                        <a:lnTo>
                          <a:pt x="389" y="2113"/>
                        </a:lnTo>
                        <a:lnTo>
                          <a:pt x="429" y="2148"/>
                        </a:lnTo>
                        <a:lnTo>
                          <a:pt x="471" y="2181"/>
                        </a:lnTo>
                        <a:lnTo>
                          <a:pt x="515" y="2213"/>
                        </a:lnTo>
                        <a:lnTo>
                          <a:pt x="559" y="2241"/>
                        </a:lnTo>
                        <a:lnTo>
                          <a:pt x="606" y="2267"/>
                        </a:lnTo>
                        <a:lnTo>
                          <a:pt x="653" y="2292"/>
                        </a:lnTo>
                        <a:lnTo>
                          <a:pt x="701" y="2312"/>
                        </a:lnTo>
                        <a:lnTo>
                          <a:pt x="751" y="2331"/>
                        </a:lnTo>
                        <a:lnTo>
                          <a:pt x="802" y="2347"/>
                        </a:lnTo>
                        <a:lnTo>
                          <a:pt x="853" y="2360"/>
                        </a:lnTo>
                        <a:lnTo>
                          <a:pt x="906" y="2371"/>
                        </a:lnTo>
                        <a:lnTo>
                          <a:pt x="960" y="2379"/>
                        </a:lnTo>
                        <a:lnTo>
                          <a:pt x="1014" y="2384"/>
                        </a:lnTo>
                        <a:lnTo>
                          <a:pt x="1069" y="2385"/>
                        </a:lnTo>
                        <a:close/>
                      </a:path>
                    </a:pathLst>
                  </a:custGeom>
                  <a:solidFill>
                    <a:srgbClr val="3FD6F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2" name="Freeform 21"/>
                  <p:cNvSpPr>
                    <a:spLocks/>
                  </p:cNvSpPr>
                  <p:nvPr/>
                </p:nvSpPr>
                <p:spPr bwMode="auto">
                  <a:xfrm>
                    <a:off x="2079" y="1963"/>
                    <a:ext cx="429" cy="173"/>
                  </a:xfrm>
                  <a:custGeom>
                    <a:avLst/>
                    <a:gdLst>
                      <a:gd name="T0" fmla="*/ 236 w 483"/>
                      <a:gd name="T1" fmla="*/ 0 h 478"/>
                      <a:gd name="T2" fmla="*/ 226 w 483"/>
                      <a:gd name="T3" fmla="*/ 0 h 478"/>
                      <a:gd name="T4" fmla="*/ 215 w 483"/>
                      <a:gd name="T5" fmla="*/ 0 h 478"/>
                      <a:gd name="T6" fmla="*/ 204 w 483"/>
                      <a:gd name="T7" fmla="*/ 0 h 478"/>
                      <a:gd name="T8" fmla="*/ 194 w 483"/>
                      <a:gd name="T9" fmla="*/ 0 h 478"/>
                      <a:gd name="T10" fmla="*/ 184 w 483"/>
                      <a:gd name="T11" fmla="*/ 0 h 478"/>
                      <a:gd name="T12" fmla="*/ 173 w 483"/>
                      <a:gd name="T13" fmla="*/ 0 h 478"/>
                      <a:gd name="T14" fmla="*/ 162 w 483"/>
                      <a:gd name="T15" fmla="*/ 0 h 478"/>
                      <a:gd name="T16" fmla="*/ 152 w 483"/>
                      <a:gd name="T17" fmla="*/ 0 h 478"/>
                      <a:gd name="T18" fmla="*/ 141 w 483"/>
                      <a:gd name="T19" fmla="*/ 0 h 478"/>
                      <a:gd name="T20" fmla="*/ 131 w 483"/>
                      <a:gd name="T21" fmla="*/ 0 h 478"/>
                      <a:gd name="T22" fmla="*/ 121 w 483"/>
                      <a:gd name="T23" fmla="*/ 0 h 478"/>
                      <a:gd name="T24" fmla="*/ 110 w 483"/>
                      <a:gd name="T25" fmla="*/ 0 h 478"/>
                      <a:gd name="T26" fmla="*/ 100 w 483"/>
                      <a:gd name="T27" fmla="*/ 0 h 478"/>
                      <a:gd name="T28" fmla="*/ 91 w 483"/>
                      <a:gd name="T29" fmla="*/ 0 h 478"/>
                      <a:gd name="T30" fmla="*/ 81 w 483"/>
                      <a:gd name="T31" fmla="*/ 0 h 478"/>
                      <a:gd name="T32" fmla="*/ 69 w 483"/>
                      <a:gd name="T33" fmla="*/ 0 h 478"/>
                      <a:gd name="T34" fmla="*/ 55 w 483"/>
                      <a:gd name="T35" fmla="*/ 0 h 478"/>
                      <a:gd name="T36" fmla="*/ 42 w 483"/>
                      <a:gd name="T37" fmla="*/ 0 h 478"/>
                      <a:gd name="T38" fmla="*/ 32 w 483"/>
                      <a:gd name="T39" fmla="*/ 0 h 478"/>
                      <a:gd name="T40" fmla="*/ 22 w 483"/>
                      <a:gd name="T41" fmla="*/ 0 h 478"/>
                      <a:gd name="T42" fmla="*/ 14 w 483"/>
                      <a:gd name="T43" fmla="*/ 1 h 478"/>
                      <a:gd name="T44" fmla="*/ 8 w 483"/>
                      <a:gd name="T45" fmla="*/ 1 h 478"/>
                      <a:gd name="T46" fmla="*/ 4 w 483"/>
                      <a:gd name="T47" fmla="*/ 1 h 478"/>
                      <a:gd name="T48" fmla="*/ 0 w 483"/>
                      <a:gd name="T49" fmla="*/ 1 h 478"/>
                      <a:gd name="T50" fmla="*/ 219 w 483"/>
                      <a:gd name="T51" fmla="*/ 1 h 478"/>
                      <a:gd name="T52" fmla="*/ 220 w 483"/>
                      <a:gd name="T53" fmla="*/ 1 h 478"/>
                      <a:gd name="T54" fmla="*/ 221 w 483"/>
                      <a:gd name="T55" fmla="*/ 1 h 478"/>
                      <a:gd name="T56" fmla="*/ 222 w 483"/>
                      <a:gd name="T57" fmla="*/ 1 h 478"/>
                      <a:gd name="T58" fmla="*/ 225 w 483"/>
                      <a:gd name="T59" fmla="*/ 0 h 478"/>
                      <a:gd name="T60" fmla="*/ 226 w 483"/>
                      <a:gd name="T61" fmla="*/ 0 h 478"/>
                      <a:gd name="T62" fmla="*/ 230 w 483"/>
                      <a:gd name="T63" fmla="*/ 0 h 478"/>
                      <a:gd name="T64" fmla="*/ 234 w 483"/>
                      <a:gd name="T65" fmla="*/ 0 h 478"/>
                      <a:gd name="T66" fmla="*/ 236 w 483"/>
                      <a:gd name="T67" fmla="*/ 0 h 478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483"/>
                      <a:gd name="T103" fmla="*/ 0 h 478"/>
                      <a:gd name="T104" fmla="*/ 483 w 483"/>
                      <a:gd name="T105" fmla="*/ 478 h 478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483" h="478">
                        <a:moveTo>
                          <a:pt x="483" y="56"/>
                        </a:moveTo>
                        <a:lnTo>
                          <a:pt x="461" y="54"/>
                        </a:lnTo>
                        <a:lnTo>
                          <a:pt x="439" y="51"/>
                        </a:lnTo>
                        <a:lnTo>
                          <a:pt x="417" y="47"/>
                        </a:lnTo>
                        <a:lnTo>
                          <a:pt x="395" y="45"/>
                        </a:lnTo>
                        <a:lnTo>
                          <a:pt x="374" y="41"/>
                        </a:lnTo>
                        <a:lnTo>
                          <a:pt x="352" y="39"/>
                        </a:lnTo>
                        <a:lnTo>
                          <a:pt x="330" y="35"/>
                        </a:lnTo>
                        <a:lnTo>
                          <a:pt x="309" y="31"/>
                        </a:lnTo>
                        <a:lnTo>
                          <a:pt x="288" y="28"/>
                        </a:lnTo>
                        <a:lnTo>
                          <a:pt x="266" y="24"/>
                        </a:lnTo>
                        <a:lnTo>
                          <a:pt x="245" y="20"/>
                        </a:lnTo>
                        <a:lnTo>
                          <a:pt x="225" y="17"/>
                        </a:lnTo>
                        <a:lnTo>
                          <a:pt x="204" y="13"/>
                        </a:lnTo>
                        <a:lnTo>
                          <a:pt x="183" y="8"/>
                        </a:lnTo>
                        <a:lnTo>
                          <a:pt x="163" y="4"/>
                        </a:lnTo>
                        <a:lnTo>
                          <a:pt x="142" y="0"/>
                        </a:lnTo>
                        <a:lnTo>
                          <a:pt x="113" y="54"/>
                        </a:lnTo>
                        <a:lnTo>
                          <a:pt x="87" y="109"/>
                        </a:lnTo>
                        <a:lnTo>
                          <a:pt x="65" y="165"/>
                        </a:lnTo>
                        <a:lnTo>
                          <a:pt x="45" y="226"/>
                        </a:lnTo>
                        <a:lnTo>
                          <a:pt x="29" y="286"/>
                        </a:lnTo>
                        <a:lnTo>
                          <a:pt x="15" y="349"/>
                        </a:lnTo>
                        <a:lnTo>
                          <a:pt x="5" y="413"/>
                        </a:lnTo>
                        <a:lnTo>
                          <a:pt x="0" y="478"/>
                        </a:lnTo>
                        <a:lnTo>
                          <a:pt x="446" y="478"/>
                        </a:lnTo>
                        <a:lnTo>
                          <a:pt x="448" y="424"/>
                        </a:lnTo>
                        <a:lnTo>
                          <a:pt x="450" y="370"/>
                        </a:lnTo>
                        <a:lnTo>
                          <a:pt x="454" y="317"/>
                        </a:lnTo>
                        <a:lnTo>
                          <a:pt x="458" y="263"/>
                        </a:lnTo>
                        <a:lnTo>
                          <a:pt x="462" y="211"/>
                        </a:lnTo>
                        <a:lnTo>
                          <a:pt x="469" y="158"/>
                        </a:lnTo>
                        <a:lnTo>
                          <a:pt x="476" y="106"/>
                        </a:lnTo>
                        <a:lnTo>
                          <a:pt x="483" y="56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3" name="Freeform 22"/>
                  <p:cNvSpPr>
                    <a:spLocks/>
                  </p:cNvSpPr>
                  <p:nvPr/>
                </p:nvSpPr>
                <p:spPr bwMode="auto">
                  <a:xfrm>
                    <a:off x="2281" y="1805"/>
                    <a:ext cx="365" cy="128"/>
                  </a:xfrm>
                  <a:custGeom>
                    <a:avLst/>
                    <a:gdLst>
                      <a:gd name="T0" fmla="*/ 198 w 412"/>
                      <a:gd name="T1" fmla="*/ 0 h 359"/>
                      <a:gd name="T2" fmla="*/ 185 w 412"/>
                      <a:gd name="T3" fmla="*/ 0 h 359"/>
                      <a:gd name="T4" fmla="*/ 170 w 412"/>
                      <a:gd name="T5" fmla="*/ 0 h 359"/>
                      <a:gd name="T6" fmla="*/ 157 w 412"/>
                      <a:gd name="T7" fmla="*/ 0 h 359"/>
                      <a:gd name="T8" fmla="*/ 144 w 412"/>
                      <a:gd name="T9" fmla="*/ 0 h 359"/>
                      <a:gd name="T10" fmla="*/ 130 w 412"/>
                      <a:gd name="T11" fmla="*/ 0 h 359"/>
                      <a:gd name="T12" fmla="*/ 117 w 412"/>
                      <a:gd name="T13" fmla="*/ 0 h 359"/>
                      <a:gd name="T14" fmla="*/ 103 w 412"/>
                      <a:gd name="T15" fmla="*/ 0 h 359"/>
                      <a:gd name="T16" fmla="*/ 90 w 412"/>
                      <a:gd name="T17" fmla="*/ 0 h 359"/>
                      <a:gd name="T18" fmla="*/ 79 w 412"/>
                      <a:gd name="T19" fmla="*/ 0 h 359"/>
                      <a:gd name="T20" fmla="*/ 66 w 412"/>
                      <a:gd name="T21" fmla="*/ 0 h 359"/>
                      <a:gd name="T22" fmla="*/ 53 w 412"/>
                      <a:gd name="T23" fmla="*/ 0 h 359"/>
                      <a:gd name="T24" fmla="*/ 42 w 412"/>
                      <a:gd name="T25" fmla="*/ 0 h 359"/>
                      <a:gd name="T26" fmla="*/ 31 w 412"/>
                      <a:gd name="T27" fmla="*/ 0 h 359"/>
                      <a:gd name="T28" fmla="*/ 20 w 412"/>
                      <a:gd name="T29" fmla="*/ 0 h 359"/>
                      <a:gd name="T30" fmla="*/ 10 w 412"/>
                      <a:gd name="T31" fmla="*/ 1 h 359"/>
                      <a:gd name="T32" fmla="*/ 0 w 412"/>
                      <a:gd name="T33" fmla="*/ 1 h 359"/>
                      <a:gd name="T34" fmla="*/ 8 w 412"/>
                      <a:gd name="T35" fmla="*/ 1 h 359"/>
                      <a:gd name="T36" fmla="*/ 17 w 412"/>
                      <a:gd name="T37" fmla="*/ 1 h 359"/>
                      <a:gd name="T38" fmla="*/ 25 w 412"/>
                      <a:gd name="T39" fmla="*/ 1 h 359"/>
                      <a:gd name="T40" fmla="*/ 33 w 412"/>
                      <a:gd name="T41" fmla="*/ 1 h 359"/>
                      <a:gd name="T42" fmla="*/ 41 w 412"/>
                      <a:gd name="T43" fmla="*/ 1 h 359"/>
                      <a:gd name="T44" fmla="*/ 50 w 412"/>
                      <a:gd name="T45" fmla="*/ 1 h 359"/>
                      <a:gd name="T46" fmla="*/ 58 w 412"/>
                      <a:gd name="T47" fmla="*/ 1 h 359"/>
                      <a:gd name="T48" fmla="*/ 67 w 412"/>
                      <a:gd name="T49" fmla="*/ 1 h 359"/>
                      <a:gd name="T50" fmla="*/ 75 w 412"/>
                      <a:gd name="T51" fmla="*/ 1 h 359"/>
                      <a:gd name="T52" fmla="*/ 83 w 412"/>
                      <a:gd name="T53" fmla="*/ 1 h 359"/>
                      <a:gd name="T54" fmla="*/ 93 w 412"/>
                      <a:gd name="T55" fmla="*/ 1 h 359"/>
                      <a:gd name="T56" fmla="*/ 101 w 412"/>
                      <a:gd name="T57" fmla="*/ 1 h 359"/>
                      <a:gd name="T58" fmla="*/ 111 w 412"/>
                      <a:gd name="T59" fmla="*/ 1 h 359"/>
                      <a:gd name="T60" fmla="*/ 119 w 412"/>
                      <a:gd name="T61" fmla="*/ 1 h 359"/>
                      <a:gd name="T62" fmla="*/ 128 w 412"/>
                      <a:gd name="T63" fmla="*/ 1 h 359"/>
                      <a:gd name="T64" fmla="*/ 137 w 412"/>
                      <a:gd name="T65" fmla="*/ 1 h 359"/>
                      <a:gd name="T66" fmla="*/ 143 w 412"/>
                      <a:gd name="T67" fmla="*/ 1 h 359"/>
                      <a:gd name="T68" fmla="*/ 149 w 412"/>
                      <a:gd name="T69" fmla="*/ 0 h 359"/>
                      <a:gd name="T70" fmla="*/ 156 w 412"/>
                      <a:gd name="T71" fmla="*/ 0 h 359"/>
                      <a:gd name="T72" fmla="*/ 165 w 412"/>
                      <a:gd name="T73" fmla="*/ 0 h 359"/>
                      <a:gd name="T74" fmla="*/ 174 w 412"/>
                      <a:gd name="T75" fmla="*/ 0 h 359"/>
                      <a:gd name="T76" fmla="*/ 181 w 412"/>
                      <a:gd name="T77" fmla="*/ 0 h 359"/>
                      <a:gd name="T78" fmla="*/ 190 w 412"/>
                      <a:gd name="T79" fmla="*/ 0 h 359"/>
                      <a:gd name="T80" fmla="*/ 198 w 412"/>
                      <a:gd name="T81" fmla="*/ 0 h 359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412"/>
                      <a:gd name="T124" fmla="*/ 0 h 359"/>
                      <a:gd name="T125" fmla="*/ 412 w 412"/>
                      <a:gd name="T126" fmla="*/ 359 h 359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412" h="359">
                        <a:moveTo>
                          <a:pt x="412" y="0"/>
                        </a:moveTo>
                        <a:lnTo>
                          <a:pt x="383" y="11"/>
                        </a:lnTo>
                        <a:lnTo>
                          <a:pt x="353" y="25"/>
                        </a:lnTo>
                        <a:lnTo>
                          <a:pt x="325" y="39"/>
                        </a:lnTo>
                        <a:lnTo>
                          <a:pt x="297" y="55"/>
                        </a:lnTo>
                        <a:lnTo>
                          <a:pt x="269" y="72"/>
                        </a:lnTo>
                        <a:lnTo>
                          <a:pt x="241" y="91"/>
                        </a:lnTo>
                        <a:lnTo>
                          <a:pt x="213" y="109"/>
                        </a:lnTo>
                        <a:lnTo>
                          <a:pt x="187" y="130"/>
                        </a:lnTo>
                        <a:lnTo>
                          <a:pt x="161" y="151"/>
                        </a:lnTo>
                        <a:lnTo>
                          <a:pt x="135" y="173"/>
                        </a:lnTo>
                        <a:lnTo>
                          <a:pt x="111" y="195"/>
                        </a:lnTo>
                        <a:lnTo>
                          <a:pt x="87" y="219"/>
                        </a:lnTo>
                        <a:lnTo>
                          <a:pt x="64" y="243"/>
                        </a:lnTo>
                        <a:lnTo>
                          <a:pt x="42" y="268"/>
                        </a:lnTo>
                        <a:lnTo>
                          <a:pt x="20" y="293"/>
                        </a:lnTo>
                        <a:lnTo>
                          <a:pt x="0" y="317"/>
                        </a:lnTo>
                        <a:lnTo>
                          <a:pt x="16" y="321"/>
                        </a:lnTo>
                        <a:lnTo>
                          <a:pt x="34" y="323"/>
                        </a:lnTo>
                        <a:lnTo>
                          <a:pt x="52" y="327"/>
                        </a:lnTo>
                        <a:lnTo>
                          <a:pt x="68" y="329"/>
                        </a:lnTo>
                        <a:lnTo>
                          <a:pt x="86" y="332"/>
                        </a:lnTo>
                        <a:lnTo>
                          <a:pt x="103" y="336"/>
                        </a:lnTo>
                        <a:lnTo>
                          <a:pt x="121" y="338"/>
                        </a:lnTo>
                        <a:lnTo>
                          <a:pt x="139" y="340"/>
                        </a:lnTo>
                        <a:lnTo>
                          <a:pt x="156" y="343"/>
                        </a:lnTo>
                        <a:lnTo>
                          <a:pt x="174" y="345"/>
                        </a:lnTo>
                        <a:lnTo>
                          <a:pt x="191" y="348"/>
                        </a:lnTo>
                        <a:lnTo>
                          <a:pt x="210" y="350"/>
                        </a:lnTo>
                        <a:lnTo>
                          <a:pt x="228" y="353"/>
                        </a:lnTo>
                        <a:lnTo>
                          <a:pt x="246" y="355"/>
                        </a:lnTo>
                        <a:lnTo>
                          <a:pt x="264" y="356"/>
                        </a:lnTo>
                        <a:lnTo>
                          <a:pt x="283" y="359"/>
                        </a:lnTo>
                        <a:lnTo>
                          <a:pt x="295" y="311"/>
                        </a:lnTo>
                        <a:lnTo>
                          <a:pt x="308" y="262"/>
                        </a:lnTo>
                        <a:lnTo>
                          <a:pt x="324" y="214"/>
                        </a:lnTo>
                        <a:lnTo>
                          <a:pt x="340" y="166"/>
                        </a:lnTo>
                        <a:lnTo>
                          <a:pt x="358" y="120"/>
                        </a:lnTo>
                        <a:lnTo>
                          <a:pt x="375" y="77"/>
                        </a:lnTo>
                        <a:lnTo>
                          <a:pt x="394" y="37"/>
                        </a:lnTo>
                        <a:lnTo>
                          <a:pt x="412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4" name="Freeform 23"/>
                  <p:cNvSpPr>
                    <a:spLocks/>
                  </p:cNvSpPr>
                  <p:nvPr/>
                </p:nvSpPr>
                <p:spPr bwMode="auto">
                  <a:xfrm>
                    <a:off x="2276" y="2388"/>
                    <a:ext cx="367" cy="134"/>
                  </a:xfrm>
                  <a:custGeom>
                    <a:avLst/>
                    <a:gdLst>
                      <a:gd name="T0" fmla="*/ 0 w 411"/>
                      <a:gd name="T1" fmla="*/ 0 h 378"/>
                      <a:gd name="T2" fmla="*/ 11 w 411"/>
                      <a:gd name="T3" fmla="*/ 0 h 378"/>
                      <a:gd name="T4" fmla="*/ 21 w 411"/>
                      <a:gd name="T5" fmla="*/ 0 h 378"/>
                      <a:gd name="T6" fmla="*/ 33 w 411"/>
                      <a:gd name="T7" fmla="*/ 0 h 378"/>
                      <a:gd name="T8" fmla="*/ 45 w 411"/>
                      <a:gd name="T9" fmla="*/ 0 h 378"/>
                      <a:gd name="T10" fmla="*/ 56 w 411"/>
                      <a:gd name="T11" fmla="*/ 0 h 378"/>
                      <a:gd name="T12" fmla="*/ 69 w 411"/>
                      <a:gd name="T13" fmla="*/ 0 h 378"/>
                      <a:gd name="T14" fmla="*/ 82 w 411"/>
                      <a:gd name="T15" fmla="*/ 0 h 378"/>
                      <a:gd name="T16" fmla="*/ 95 w 411"/>
                      <a:gd name="T17" fmla="*/ 0 h 378"/>
                      <a:gd name="T18" fmla="*/ 108 w 411"/>
                      <a:gd name="T19" fmla="*/ 0 h 378"/>
                      <a:gd name="T20" fmla="*/ 122 w 411"/>
                      <a:gd name="T21" fmla="*/ 0 h 378"/>
                      <a:gd name="T22" fmla="*/ 136 w 411"/>
                      <a:gd name="T23" fmla="*/ 1 h 378"/>
                      <a:gd name="T24" fmla="*/ 151 w 411"/>
                      <a:gd name="T25" fmla="*/ 1 h 378"/>
                      <a:gd name="T26" fmla="*/ 163 w 411"/>
                      <a:gd name="T27" fmla="*/ 1 h 378"/>
                      <a:gd name="T28" fmla="*/ 179 w 411"/>
                      <a:gd name="T29" fmla="*/ 1 h 378"/>
                      <a:gd name="T30" fmla="*/ 194 w 411"/>
                      <a:gd name="T31" fmla="*/ 1 h 378"/>
                      <a:gd name="T32" fmla="*/ 209 w 411"/>
                      <a:gd name="T33" fmla="*/ 1 h 378"/>
                      <a:gd name="T34" fmla="*/ 199 w 411"/>
                      <a:gd name="T35" fmla="*/ 1 h 378"/>
                      <a:gd name="T36" fmla="*/ 190 w 411"/>
                      <a:gd name="T37" fmla="*/ 1 h 378"/>
                      <a:gd name="T38" fmla="*/ 182 w 411"/>
                      <a:gd name="T39" fmla="*/ 0 h 378"/>
                      <a:gd name="T40" fmla="*/ 172 w 411"/>
                      <a:gd name="T41" fmla="*/ 0 h 378"/>
                      <a:gd name="T42" fmla="*/ 163 w 411"/>
                      <a:gd name="T43" fmla="*/ 0 h 378"/>
                      <a:gd name="T44" fmla="*/ 157 w 411"/>
                      <a:gd name="T45" fmla="*/ 0 h 378"/>
                      <a:gd name="T46" fmla="*/ 151 w 411"/>
                      <a:gd name="T47" fmla="*/ 0 h 378"/>
                      <a:gd name="T48" fmla="*/ 145 w 411"/>
                      <a:gd name="T49" fmla="*/ 0 h 378"/>
                      <a:gd name="T50" fmla="*/ 136 w 411"/>
                      <a:gd name="T51" fmla="*/ 0 h 378"/>
                      <a:gd name="T52" fmla="*/ 125 w 411"/>
                      <a:gd name="T53" fmla="*/ 0 h 378"/>
                      <a:gd name="T54" fmla="*/ 116 w 411"/>
                      <a:gd name="T55" fmla="*/ 0 h 378"/>
                      <a:gd name="T56" fmla="*/ 108 w 411"/>
                      <a:gd name="T57" fmla="*/ 0 h 378"/>
                      <a:gd name="T58" fmla="*/ 98 w 411"/>
                      <a:gd name="T59" fmla="*/ 0 h 378"/>
                      <a:gd name="T60" fmla="*/ 89 w 411"/>
                      <a:gd name="T61" fmla="*/ 0 h 378"/>
                      <a:gd name="T62" fmla="*/ 80 w 411"/>
                      <a:gd name="T63" fmla="*/ 0 h 378"/>
                      <a:gd name="T64" fmla="*/ 71 w 411"/>
                      <a:gd name="T65" fmla="*/ 0 h 378"/>
                      <a:gd name="T66" fmla="*/ 63 w 411"/>
                      <a:gd name="T67" fmla="*/ 0 h 378"/>
                      <a:gd name="T68" fmla="*/ 54 w 411"/>
                      <a:gd name="T69" fmla="*/ 0 h 378"/>
                      <a:gd name="T70" fmla="*/ 45 w 411"/>
                      <a:gd name="T71" fmla="*/ 0 h 378"/>
                      <a:gd name="T72" fmla="*/ 36 w 411"/>
                      <a:gd name="T73" fmla="*/ 0 h 378"/>
                      <a:gd name="T74" fmla="*/ 26 w 411"/>
                      <a:gd name="T75" fmla="*/ 0 h 378"/>
                      <a:gd name="T76" fmla="*/ 18 w 411"/>
                      <a:gd name="T77" fmla="*/ 0 h 378"/>
                      <a:gd name="T78" fmla="*/ 10 w 411"/>
                      <a:gd name="T79" fmla="*/ 0 h 378"/>
                      <a:gd name="T80" fmla="*/ 0 w 411"/>
                      <a:gd name="T81" fmla="*/ 0 h 378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411"/>
                      <a:gd name="T124" fmla="*/ 0 h 378"/>
                      <a:gd name="T125" fmla="*/ 411 w 411"/>
                      <a:gd name="T126" fmla="*/ 378 h 378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411" h="378">
                        <a:moveTo>
                          <a:pt x="0" y="44"/>
                        </a:moveTo>
                        <a:lnTo>
                          <a:pt x="20" y="69"/>
                        </a:lnTo>
                        <a:lnTo>
                          <a:pt x="42" y="94"/>
                        </a:lnTo>
                        <a:lnTo>
                          <a:pt x="64" y="120"/>
                        </a:lnTo>
                        <a:lnTo>
                          <a:pt x="87" y="144"/>
                        </a:lnTo>
                        <a:lnTo>
                          <a:pt x="111" y="169"/>
                        </a:lnTo>
                        <a:lnTo>
                          <a:pt x="136" y="193"/>
                        </a:lnTo>
                        <a:lnTo>
                          <a:pt x="161" y="217"/>
                        </a:lnTo>
                        <a:lnTo>
                          <a:pt x="187" y="240"/>
                        </a:lnTo>
                        <a:lnTo>
                          <a:pt x="213" y="261"/>
                        </a:lnTo>
                        <a:lnTo>
                          <a:pt x="240" y="282"/>
                        </a:lnTo>
                        <a:lnTo>
                          <a:pt x="268" y="302"/>
                        </a:lnTo>
                        <a:lnTo>
                          <a:pt x="297" y="320"/>
                        </a:lnTo>
                        <a:lnTo>
                          <a:pt x="324" y="337"/>
                        </a:lnTo>
                        <a:lnTo>
                          <a:pt x="353" y="352"/>
                        </a:lnTo>
                        <a:lnTo>
                          <a:pt x="383" y="366"/>
                        </a:lnTo>
                        <a:lnTo>
                          <a:pt x="411" y="378"/>
                        </a:lnTo>
                        <a:lnTo>
                          <a:pt x="394" y="340"/>
                        </a:lnTo>
                        <a:lnTo>
                          <a:pt x="376" y="297"/>
                        </a:lnTo>
                        <a:lnTo>
                          <a:pt x="358" y="251"/>
                        </a:lnTo>
                        <a:lnTo>
                          <a:pt x="341" y="202"/>
                        </a:lnTo>
                        <a:lnTo>
                          <a:pt x="324" y="152"/>
                        </a:lnTo>
                        <a:lnTo>
                          <a:pt x="310" y="100"/>
                        </a:lnTo>
                        <a:lnTo>
                          <a:pt x="297" y="50"/>
                        </a:lnTo>
                        <a:lnTo>
                          <a:pt x="285" y="0"/>
                        </a:lnTo>
                        <a:lnTo>
                          <a:pt x="266" y="3"/>
                        </a:lnTo>
                        <a:lnTo>
                          <a:pt x="248" y="4"/>
                        </a:lnTo>
                        <a:lnTo>
                          <a:pt x="229" y="7"/>
                        </a:lnTo>
                        <a:lnTo>
                          <a:pt x="212" y="9"/>
                        </a:lnTo>
                        <a:lnTo>
                          <a:pt x="193" y="12"/>
                        </a:lnTo>
                        <a:lnTo>
                          <a:pt x="176" y="14"/>
                        </a:lnTo>
                        <a:lnTo>
                          <a:pt x="158" y="16"/>
                        </a:lnTo>
                        <a:lnTo>
                          <a:pt x="140" y="19"/>
                        </a:lnTo>
                        <a:lnTo>
                          <a:pt x="123" y="21"/>
                        </a:lnTo>
                        <a:lnTo>
                          <a:pt x="105" y="24"/>
                        </a:lnTo>
                        <a:lnTo>
                          <a:pt x="87" y="28"/>
                        </a:lnTo>
                        <a:lnTo>
                          <a:pt x="70" y="30"/>
                        </a:lnTo>
                        <a:lnTo>
                          <a:pt x="52" y="34"/>
                        </a:lnTo>
                        <a:lnTo>
                          <a:pt x="35" y="37"/>
                        </a:lnTo>
                        <a:lnTo>
                          <a:pt x="18" y="40"/>
                        </a:lnTo>
                        <a:lnTo>
                          <a:pt x="0" y="44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5" name="Freeform 24"/>
                  <p:cNvSpPr>
                    <a:spLocks/>
                  </p:cNvSpPr>
                  <p:nvPr/>
                </p:nvSpPr>
                <p:spPr bwMode="auto">
                  <a:xfrm>
                    <a:off x="2079" y="2186"/>
                    <a:ext cx="426" cy="171"/>
                  </a:xfrm>
                  <a:custGeom>
                    <a:avLst/>
                    <a:gdLst>
                      <a:gd name="T0" fmla="*/ 215 w 481"/>
                      <a:gd name="T1" fmla="*/ 0 h 478"/>
                      <a:gd name="T2" fmla="*/ 0 w 481"/>
                      <a:gd name="T3" fmla="*/ 0 h 478"/>
                      <a:gd name="T4" fmla="*/ 4 w 481"/>
                      <a:gd name="T5" fmla="*/ 0 h 478"/>
                      <a:gd name="T6" fmla="*/ 7 w 481"/>
                      <a:gd name="T7" fmla="*/ 0 h 478"/>
                      <a:gd name="T8" fmla="*/ 13 w 481"/>
                      <a:gd name="T9" fmla="*/ 0 h 478"/>
                      <a:gd name="T10" fmla="*/ 21 w 481"/>
                      <a:gd name="T11" fmla="*/ 0 h 478"/>
                      <a:gd name="T12" fmla="*/ 31 w 481"/>
                      <a:gd name="T13" fmla="*/ 1 h 478"/>
                      <a:gd name="T14" fmla="*/ 40 w 481"/>
                      <a:gd name="T15" fmla="*/ 1 h 478"/>
                      <a:gd name="T16" fmla="*/ 52 w 481"/>
                      <a:gd name="T17" fmla="*/ 1 h 478"/>
                      <a:gd name="T18" fmla="*/ 67 w 481"/>
                      <a:gd name="T19" fmla="*/ 1 h 478"/>
                      <a:gd name="T20" fmla="*/ 78 w 481"/>
                      <a:gd name="T21" fmla="*/ 1 h 478"/>
                      <a:gd name="T22" fmla="*/ 87 w 481"/>
                      <a:gd name="T23" fmla="*/ 1 h 478"/>
                      <a:gd name="T24" fmla="*/ 97 w 481"/>
                      <a:gd name="T25" fmla="*/ 1 h 478"/>
                      <a:gd name="T26" fmla="*/ 106 w 481"/>
                      <a:gd name="T27" fmla="*/ 1 h 478"/>
                      <a:gd name="T28" fmla="*/ 117 w 481"/>
                      <a:gd name="T29" fmla="*/ 1 h 478"/>
                      <a:gd name="T30" fmla="*/ 127 w 481"/>
                      <a:gd name="T31" fmla="*/ 1 h 478"/>
                      <a:gd name="T32" fmla="*/ 137 w 481"/>
                      <a:gd name="T33" fmla="*/ 1 h 478"/>
                      <a:gd name="T34" fmla="*/ 148 w 481"/>
                      <a:gd name="T35" fmla="*/ 1 h 478"/>
                      <a:gd name="T36" fmla="*/ 159 w 481"/>
                      <a:gd name="T37" fmla="*/ 1 h 478"/>
                      <a:gd name="T38" fmla="*/ 168 w 481"/>
                      <a:gd name="T39" fmla="*/ 1 h 478"/>
                      <a:gd name="T40" fmla="*/ 179 w 481"/>
                      <a:gd name="T41" fmla="*/ 1 h 478"/>
                      <a:gd name="T42" fmla="*/ 190 w 481"/>
                      <a:gd name="T43" fmla="*/ 1 h 478"/>
                      <a:gd name="T44" fmla="*/ 201 w 481"/>
                      <a:gd name="T45" fmla="*/ 1 h 478"/>
                      <a:gd name="T46" fmla="*/ 211 w 481"/>
                      <a:gd name="T47" fmla="*/ 1 h 478"/>
                      <a:gd name="T48" fmla="*/ 222 w 481"/>
                      <a:gd name="T49" fmla="*/ 1 h 478"/>
                      <a:gd name="T50" fmla="*/ 232 w 481"/>
                      <a:gd name="T51" fmla="*/ 1 h 478"/>
                      <a:gd name="T52" fmla="*/ 228 w 481"/>
                      <a:gd name="T53" fmla="*/ 1 h 478"/>
                      <a:gd name="T54" fmla="*/ 226 w 481"/>
                      <a:gd name="T55" fmla="*/ 1 h 478"/>
                      <a:gd name="T56" fmla="*/ 222 w 481"/>
                      <a:gd name="T57" fmla="*/ 0 h 478"/>
                      <a:gd name="T58" fmla="*/ 221 w 481"/>
                      <a:gd name="T59" fmla="*/ 0 h 478"/>
                      <a:gd name="T60" fmla="*/ 218 w 481"/>
                      <a:gd name="T61" fmla="*/ 0 h 478"/>
                      <a:gd name="T62" fmla="*/ 216 w 481"/>
                      <a:gd name="T63" fmla="*/ 0 h 478"/>
                      <a:gd name="T64" fmla="*/ 216 w 481"/>
                      <a:gd name="T65" fmla="*/ 0 h 478"/>
                      <a:gd name="T66" fmla="*/ 215 w 481"/>
                      <a:gd name="T67" fmla="*/ 0 h 478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481"/>
                      <a:gd name="T103" fmla="*/ 0 h 478"/>
                      <a:gd name="T104" fmla="*/ 481 w 481"/>
                      <a:gd name="T105" fmla="*/ 478 h 478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481" h="478">
                        <a:moveTo>
                          <a:pt x="445" y="0"/>
                        </a:moveTo>
                        <a:lnTo>
                          <a:pt x="0" y="0"/>
                        </a:lnTo>
                        <a:lnTo>
                          <a:pt x="5" y="65"/>
                        </a:lnTo>
                        <a:lnTo>
                          <a:pt x="14" y="129"/>
                        </a:lnTo>
                        <a:lnTo>
                          <a:pt x="27" y="190"/>
                        </a:lnTo>
                        <a:lnTo>
                          <a:pt x="43" y="252"/>
                        </a:lnTo>
                        <a:lnTo>
                          <a:pt x="63" y="311"/>
                        </a:lnTo>
                        <a:lnTo>
                          <a:pt x="85" y="369"/>
                        </a:lnTo>
                        <a:lnTo>
                          <a:pt x="110" y="424"/>
                        </a:lnTo>
                        <a:lnTo>
                          <a:pt x="139" y="478"/>
                        </a:lnTo>
                        <a:lnTo>
                          <a:pt x="160" y="473"/>
                        </a:lnTo>
                        <a:lnTo>
                          <a:pt x="179" y="470"/>
                        </a:lnTo>
                        <a:lnTo>
                          <a:pt x="200" y="465"/>
                        </a:lnTo>
                        <a:lnTo>
                          <a:pt x="221" y="461"/>
                        </a:lnTo>
                        <a:lnTo>
                          <a:pt x="242" y="456"/>
                        </a:lnTo>
                        <a:lnTo>
                          <a:pt x="263" y="452"/>
                        </a:lnTo>
                        <a:lnTo>
                          <a:pt x="285" y="449"/>
                        </a:lnTo>
                        <a:lnTo>
                          <a:pt x="306" y="445"/>
                        </a:lnTo>
                        <a:lnTo>
                          <a:pt x="328" y="441"/>
                        </a:lnTo>
                        <a:lnTo>
                          <a:pt x="349" y="439"/>
                        </a:lnTo>
                        <a:lnTo>
                          <a:pt x="371" y="435"/>
                        </a:lnTo>
                        <a:lnTo>
                          <a:pt x="393" y="433"/>
                        </a:lnTo>
                        <a:lnTo>
                          <a:pt x="415" y="429"/>
                        </a:lnTo>
                        <a:lnTo>
                          <a:pt x="437" y="426"/>
                        </a:lnTo>
                        <a:lnTo>
                          <a:pt x="459" y="424"/>
                        </a:lnTo>
                        <a:lnTo>
                          <a:pt x="481" y="422"/>
                        </a:lnTo>
                        <a:lnTo>
                          <a:pt x="473" y="370"/>
                        </a:lnTo>
                        <a:lnTo>
                          <a:pt x="467" y="318"/>
                        </a:lnTo>
                        <a:lnTo>
                          <a:pt x="461" y="267"/>
                        </a:lnTo>
                        <a:lnTo>
                          <a:pt x="457" y="214"/>
                        </a:lnTo>
                        <a:lnTo>
                          <a:pt x="452" y="160"/>
                        </a:lnTo>
                        <a:lnTo>
                          <a:pt x="449" y="107"/>
                        </a:lnTo>
                        <a:lnTo>
                          <a:pt x="447" y="54"/>
                        </a:lnTo>
                        <a:lnTo>
                          <a:pt x="445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6" name="Freeform 25"/>
                  <p:cNvSpPr>
                    <a:spLocks/>
                  </p:cNvSpPr>
                  <p:nvPr/>
                </p:nvSpPr>
                <p:spPr bwMode="auto">
                  <a:xfrm>
                    <a:off x="2600" y="1782"/>
                    <a:ext cx="529" cy="158"/>
                  </a:xfrm>
                  <a:custGeom>
                    <a:avLst/>
                    <a:gdLst>
                      <a:gd name="T0" fmla="*/ 360 w 523"/>
                      <a:gd name="T1" fmla="*/ 0 h 444"/>
                      <a:gd name="T2" fmla="*/ 339 w 523"/>
                      <a:gd name="T3" fmla="*/ 0 h 444"/>
                      <a:gd name="T4" fmla="*/ 314 w 523"/>
                      <a:gd name="T5" fmla="*/ 0 h 444"/>
                      <a:gd name="T6" fmla="*/ 292 w 523"/>
                      <a:gd name="T7" fmla="*/ 0 h 444"/>
                      <a:gd name="T8" fmla="*/ 271 w 523"/>
                      <a:gd name="T9" fmla="*/ 0 h 444"/>
                      <a:gd name="T10" fmla="*/ 249 w 523"/>
                      <a:gd name="T11" fmla="*/ 0 h 444"/>
                      <a:gd name="T12" fmla="*/ 224 w 523"/>
                      <a:gd name="T13" fmla="*/ 0 h 444"/>
                      <a:gd name="T14" fmla="*/ 200 w 523"/>
                      <a:gd name="T15" fmla="*/ 0 h 444"/>
                      <a:gd name="T16" fmla="*/ 177 w 523"/>
                      <a:gd name="T17" fmla="*/ 0 h 444"/>
                      <a:gd name="T18" fmla="*/ 151 w 523"/>
                      <a:gd name="T19" fmla="*/ 0 h 444"/>
                      <a:gd name="T20" fmla="*/ 121 w 523"/>
                      <a:gd name="T21" fmla="*/ 0 h 444"/>
                      <a:gd name="T22" fmla="*/ 98 w 523"/>
                      <a:gd name="T23" fmla="*/ 0 h 444"/>
                      <a:gd name="T24" fmla="*/ 76 w 523"/>
                      <a:gd name="T25" fmla="*/ 0 h 444"/>
                      <a:gd name="T26" fmla="*/ 54 w 523"/>
                      <a:gd name="T27" fmla="*/ 0 h 444"/>
                      <a:gd name="T28" fmla="*/ 28 w 523"/>
                      <a:gd name="T29" fmla="*/ 1 h 444"/>
                      <a:gd name="T30" fmla="*/ 9 w 523"/>
                      <a:gd name="T31" fmla="*/ 1 h 444"/>
                      <a:gd name="T32" fmla="*/ 15 w 523"/>
                      <a:gd name="T33" fmla="*/ 1 h 444"/>
                      <a:gd name="T34" fmla="*/ 43 w 523"/>
                      <a:gd name="T35" fmla="*/ 1 h 444"/>
                      <a:gd name="T36" fmla="*/ 79 w 523"/>
                      <a:gd name="T37" fmla="*/ 1 h 444"/>
                      <a:gd name="T38" fmla="*/ 108 w 523"/>
                      <a:gd name="T39" fmla="*/ 1 h 444"/>
                      <a:gd name="T40" fmla="*/ 141 w 523"/>
                      <a:gd name="T41" fmla="*/ 1 h 444"/>
                      <a:gd name="T42" fmla="*/ 172 w 523"/>
                      <a:gd name="T43" fmla="*/ 1 h 444"/>
                      <a:gd name="T44" fmla="*/ 201 w 523"/>
                      <a:gd name="T45" fmla="*/ 1 h 444"/>
                      <a:gd name="T46" fmla="*/ 236 w 523"/>
                      <a:gd name="T47" fmla="*/ 1 h 444"/>
                      <a:gd name="T48" fmla="*/ 269 w 523"/>
                      <a:gd name="T49" fmla="*/ 1 h 444"/>
                      <a:gd name="T50" fmla="*/ 306 w 523"/>
                      <a:gd name="T51" fmla="*/ 1 h 444"/>
                      <a:gd name="T52" fmla="*/ 349 w 523"/>
                      <a:gd name="T53" fmla="*/ 1 h 444"/>
                      <a:gd name="T54" fmla="*/ 386 w 523"/>
                      <a:gd name="T55" fmla="*/ 1 h 444"/>
                      <a:gd name="T56" fmla="*/ 428 w 523"/>
                      <a:gd name="T57" fmla="*/ 1 h 444"/>
                      <a:gd name="T58" fmla="*/ 464 w 523"/>
                      <a:gd name="T59" fmla="*/ 1 h 444"/>
                      <a:gd name="T60" fmla="*/ 505 w 523"/>
                      <a:gd name="T61" fmla="*/ 1 h 444"/>
                      <a:gd name="T62" fmla="*/ 542 w 523"/>
                      <a:gd name="T63" fmla="*/ 1 h 444"/>
                      <a:gd name="T64" fmla="*/ 551 w 523"/>
                      <a:gd name="T65" fmla="*/ 1 h 444"/>
                      <a:gd name="T66" fmla="*/ 532 w 523"/>
                      <a:gd name="T67" fmla="*/ 1 h 444"/>
                      <a:gd name="T68" fmla="*/ 511 w 523"/>
                      <a:gd name="T69" fmla="*/ 0 h 444"/>
                      <a:gd name="T70" fmla="*/ 486 w 523"/>
                      <a:gd name="T71" fmla="*/ 0 h 444"/>
                      <a:gd name="T72" fmla="*/ 462 w 523"/>
                      <a:gd name="T73" fmla="*/ 0 h 444"/>
                      <a:gd name="T74" fmla="*/ 439 w 523"/>
                      <a:gd name="T75" fmla="*/ 0 h 444"/>
                      <a:gd name="T76" fmla="*/ 413 w 523"/>
                      <a:gd name="T77" fmla="*/ 0 h 444"/>
                      <a:gd name="T78" fmla="*/ 383 w 523"/>
                      <a:gd name="T79" fmla="*/ 0 h 444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w 523"/>
                      <a:gd name="T121" fmla="*/ 0 h 444"/>
                      <a:gd name="T122" fmla="*/ 523 w 523"/>
                      <a:gd name="T123" fmla="*/ 444 h 444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T120" t="T121" r="T122" b="T123"/>
                    <a:pathLst>
                      <a:path w="523" h="444">
                        <a:moveTo>
                          <a:pt x="347" y="40"/>
                        </a:moveTo>
                        <a:lnTo>
                          <a:pt x="336" y="31"/>
                        </a:lnTo>
                        <a:lnTo>
                          <a:pt x="326" y="23"/>
                        </a:lnTo>
                        <a:lnTo>
                          <a:pt x="315" y="16"/>
                        </a:lnTo>
                        <a:lnTo>
                          <a:pt x="305" y="10"/>
                        </a:lnTo>
                        <a:lnTo>
                          <a:pt x="294" y="6"/>
                        </a:lnTo>
                        <a:lnTo>
                          <a:pt x="285" y="2"/>
                        </a:lnTo>
                        <a:lnTo>
                          <a:pt x="274" y="1"/>
                        </a:lnTo>
                        <a:lnTo>
                          <a:pt x="264" y="0"/>
                        </a:lnTo>
                        <a:lnTo>
                          <a:pt x="253" y="1"/>
                        </a:lnTo>
                        <a:lnTo>
                          <a:pt x="242" y="2"/>
                        </a:lnTo>
                        <a:lnTo>
                          <a:pt x="231" y="6"/>
                        </a:lnTo>
                        <a:lnTo>
                          <a:pt x="221" y="11"/>
                        </a:lnTo>
                        <a:lnTo>
                          <a:pt x="210" y="17"/>
                        </a:lnTo>
                        <a:lnTo>
                          <a:pt x="199" y="24"/>
                        </a:lnTo>
                        <a:lnTo>
                          <a:pt x="188" y="33"/>
                        </a:lnTo>
                        <a:lnTo>
                          <a:pt x="177" y="43"/>
                        </a:lnTo>
                        <a:lnTo>
                          <a:pt x="165" y="56"/>
                        </a:lnTo>
                        <a:lnTo>
                          <a:pt x="151" y="71"/>
                        </a:lnTo>
                        <a:lnTo>
                          <a:pt x="139" y="87"/>
                        </a:lnTo>
                        <a:lnTo>
                          <a:pt x="127" y="106"/>
                        </a:lnTo>
                        <a:lnTo>
                          <a:pt x="115" y="124"/>
                        </a:lnTo>
                        <a:lnTo>
                          <a:pt x="104" y="146"/>
                        </a:lnTo>
                        <a:lnTo>
                          <a:pt x="92" y="168"/>
                        </a:lnTo>
                        <a:lnTo>
                          <a:pt x="81" y="193"/>
                        </a:lnTo>
                        <a:lnTo>
                          <a:pt x="70" y="217"/>
                        </a:lnTo>
                        <a:lnTo>
                          <a:pt x="59" y="244"/>
                        </a:lnTo>
                        <a:lnTo>
                          <a:pt x="48" y="273"/>
                        </a:lnTo>
                        <a:lnTo>
                          <a:pt x="38" y="303"/>
                        </a:lnTo>
                        <a:lnTo>
                          <a:pt x="28" y="334"/>
                        </a:lnTo>
                        <a:lnTo>
                          <a:pt x="18" y="366"/>
                        </a:lnTo>
                        <a:lnTo>
                          <a:pt x="9" y="401"/>
                        </a:lnTo>
                        <a:lnTo>
                          <a:pt x="0" y="435"/>
                        </a:lnTo>
                        <a:lnTo>
                          <a:pt x="15" y="436"/>
                        </a:lnTo>
                        <a:lnTo>
                          <a:pt x="29" y="436"/>
                        </a:lnTo>
                        <a:lnTo>
                          <a:pt x="43" y="437"/>
                        </a:lnTo>
                        <a:lnTo>
                          <a:pt x="59" y="439"/>
                        </a:lnTo>
                        <a:lnTo>
                          <a:pt x="73" y="439"/>
                        </a:lnTo>
                        <a:lnTo>
                          <a:pt x="87" y="440"/>
                        </a:lnTo>
                        <a:lnTo>
                          <a:pt x="102" y="441"/>
                        </a:lnTo>
                        <a:lnTo>
                          <a:pt x="116" y="441"/>
                        </a:lnTo>
                        <a:lnTo>
                          <a:pt x="130" y="441"/>
                        </a:lnTo>
                        <a:lnTo>
                          <a:pt x="145" y="442"/>
                        </a:lnTo>
                        <a:lnTo>
                          <a:pt x="160" y="442"/>
                        </a:lnTo>
                        <a:lnTo>
                          <a:pt x="174" y="442"/>
                        </a:lnTo>
                        <a:lnTo>
                          <a:pt x="189" y="444"/>
                        </a:lnTo>
                        <a:lnTo>
                          <a:pt x="203" y="444"/>
                        </a:lnTo>
                        <a:lnTo>
                          <a:pt x="218" y="444"/>
                        </a:lnTo>
                        <a:lnTo>
                          <a:pt x="233" y="444"/>
                        </a:lnTo>
                        <a:lnTo>
                          <a:pt x="251" y="444"/>
                        </a:lnTo>
                        <a:lnTo>
                          <a:pt x="270" y="444"/>
                        </a:lnTo>
                        <a:lnTo>
                          <a:pt x="288" y="444"/>
                        </a:lnTo>
                        <a:lnTo>
                          <a:pt x="307" y="442"/>
                        </a:lnTo>
                        <a:lnTo>
                          <a:pt x="325" y="442"/>
                        </a:lnTo>
                        <a:lnTo>
                          <a:pt x="344" y="441"/>
                        </a:lnTo>
                        <a:lnTo>
                          <a:pt x="362" y="441"/>
                        </a:lnTo>
                        <a:lnTo>
                          <a:pt x="380" y="440"/>
                        </a:lnTo>
                        <a:lnTo>
                          <a:pt x="398" y="440"/>
                        </a:lnTo>
                        <a:lnTo>
                          <a:pt x="417" y="439"/>
                        </a:lnTo>
                        <a:lnTo>
                          <a:pt x="434" y="437"/>
                        </a:lnTo>
                        <a:lnTo>
                          <a:pt x="453" y="436"/>
                        </a:lnTo>
                        <a:lnTo>
                          <a:pt x="471" y="435"/>
                        </a:lnTo>
                        <a:lnTo>
                          <a:pt x="488" y="434"/>
                        </a:lnTo>
                        <a:lnTo>
                          <a:pt x="506" y="433"/>
                        </a:lnTo>
                        <a:lnTo>
                          <a:pt x="523" y="431"/>
                        </a:lnTo>
                        <a:lnTo>
                          <a:pt x="515" y="396"/>
                        </a:lnTo>
                        <a:lnTo>
                          <a:pt x="506" y="362"/>
                        </a:lnTo>
                        <a:lnTo>
                          <a:pt x="496" y="329"/>
                        </a:lnTo>
                        <a:lnTo>
                          <a:pt x="486" y="299"/>
                        </a:lnTo>
                        <a:lnTo>
                          <a:pt x="476" y="269"/>
                        </a:lnTo>
                        <a:lnTo>
                          <a:pt x="465" y="241"/>
                        </a:lnTo>
                        <a:lnTo>
                          <a:pt x="455" y="214"/>
                        </a:lnTo>
                        <a:lnTo>
                          <a:pt x="444" y="188"/>
                        </a:lnTo>
                        <a:lnTo>
                          <a:pt x="432" y="163"/>
                        </a:lnTo>
                        <a:lnTo>
                          <a:pt x="421" y="141"/>
                        </a:lnTo>
                        <a:lnTo>
                          <a:pt x="409" y="120"/>
                        </a:lnTo>
                        <a:lnTo>
                          <a:pt x="397" y="101"/>
                        </a:lnTo>
                        <a:lnTo>
                          <a:pt x="385" y="83"/>
                        </a:lnTo>
                        <a:lnTo>
                          <a:pt x="373" y="67"/>
                        </a:lnTo>
                        <a:lnTo>
                          <a:pt x="359" y="53"/>
                        </a:lnTo>
                        <a:lnTo>
                          <a:pt x="347" y="4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7" name="Freeform 26"/>
                  <p:cNvSpPr>
                    <a:spLocks/>
                  </p:cNvSpPr>
                  <p:nvPr/>
                </p:nvSpPr>
                <p:spPr bwMode="auto">
                  <a:xfrm>
                    <a:off x="2535" y="1987"/>
                    <a:ext cx="660" cy="149"/>
                  </a:xfrm>
                  <a:custGeom>
                    <a:avLst/>
                    <a:gdLst>
                      <a:gd name="T0" fmla="*/ 641 w 656"/>
                      <a:gd name="T1" fmla="*/ 0 h 416"/>
                      <a:gd name="T2" fmla="*/ 621 w 656"/>
                      <a:gd name="T3" fmla="*/ 0 h 416"/>
                      <a:gd name="T4" fmla="*/ 603 w 656"/>
                      <a:gd name="T5" fmla="*/ 0 h 416"/>
                      <a:gd name="T6" fmla="*/ 578 w 656"/>
                      <a:gd name="T7" fmla="*/ 0 h 416"/>
                      <a:gd name="T8" fmla="*/ 557 w 656"/>
                      <a:gd name="T9" fmla="*/ 0 h 416"/>
                      <a:gd name="T10" fmla="*/ 537 w 656"/>
                      <a:gd name="T11" fmla="*/ 0 h 416"/>
                      <a:gd name="T12" fmla="*/ 517 w 656"/>
                      <a:gd name="T13" fmla="*/ 0 h 416"/>
                      <a:gd name="T14" fmla="*/ 497 w 656"/>
                      <a:gd name="T15" fmla="*/ 0 h 416"/>
                      <a:gd name="T16" fmla="*/ 478 w 656"/>
                      <a:gd name="T17" fmla="*/ 0 h 416"/>
                      <a:gd name="T18" fmla="*/ 458 w 656"/>
                      <a:gd name="T19" fmla="*/ 0 h 416"/>
                      <a:gd name="T20" fmla="*/ 437 w 656"/>
                      <a:gd name="T21" fmla="*/ 0 h 416"/>
                      <a:gd name="T22" fmla="*/ 411 w 656"/>
                      <a:gd name="T23" fmla="*/ 0 h 416"/>
                      <a:gd name="T24" fmla="*/ 391 w 656"/>
                      <a:gd name="T25" fmla="*/ 0 h 416"/>
                      <a:gd name="T26" fmla="*/ 370 w 656"/>
                      <a:gd name="T27" fmla="*/ 0 h 416"/>
                      <a:gd name="T28" fmla="*/ 351 w 656"/>
                      <a:gd name="T29" fmla="*/ 0 h 416"/>
                      <a:gd name="T30" fmla="*/ 331 w 656"/>
                      <a:gd name="T31" fmla="*/ 0 h 416"/>
                      <a:gd name="T32" fmla="*/ 310 w 656"/>
                      <a:gd name="T33" fmla="*/ 0 h 416"/>
                      <a:gd name="T34" fmla="*/ 293 w 656"/>
                      <a:gd name="T35" fmla="*/ 0 h 416"/>
                      <a:gd name="T36" fmla="*/ 277 w 656"/>
                      <a:gd name="T37" fmla="*/ 0 h 416"/>
                      <a:gd name="T38" fmla="*/ 260 w 656"/>
                      <a:gd name="T39" fmla="*/ 0 h 416"/>
                      <a:gd name="T40" fmla="*/ 238 w 656"/>
                      <a:gd name="T41" fmla="*/ 0 h 416"/>
                      <a:gd name="T42" fmla="*/ 221 w 656"/>
                      <a:gd name="T43" fmla="*/ 0 h 416"/>
                      <a:gd name="T44" fmla="*/ 205 w 656"/>
                      <a:gd name="T45" fmla="*/ 0 h 416"/>
                      <a:gd name="T46" fmla="*/ 189 w 656"/>
                      <a:gd name="T47" fmla="*/ 0 h 416"/>
                      <a:gd name="T48" fmla="*/ 173 w 656"/>
                      <a:gd name="T49" fmla="*/ 0 h 416"/>
                      <a:gd name="T50" fmla="*/ 156 w 656"/>
                      <a:gd name="T51" fmla="*/ 0 h 416"/>
                      <a:gd name="T52" fmla="*/ 140 w 656"/>
                      <a:gd name="T53" fmla="*/ 0 h 416"/>
                      <a:gd name="T54" fmla="*/ 124 w 656"/>
                      <a:gd name="T55" fmla="*/ 0 h 416"/>
                      <a:gd name="T56" fmla="*/ 108 w 656"/>
                      <a:gd name="T57" fmla="*/ 0 h 416"/>
                      <a:gd name="T58" fmla="*/ 92 w 656"/>
                      <a:gd name="T59" fmla="*/ 0 h 416"/>
                      <a:gd name="T60" fmla="*/ 70 w 656"/>
                      <a:gd name="T61" fmla="*/ 0 h 416"/>
                      <a:gd name="T62" fmla="*/ 53 w 656"/>
                      <a:gd name="T63" fmla="*/ 0 h 416"/>
                      <a:gd name="T64" fmla="*/ 38 w 656"/>
                      <a:gd name="T65" fmla="*/ 0 h 416"/>
                      <a:gd name="T66" fmla="*/ 30 w 656"/>
                      <a:gd name="T67" fmla="*/ 0 h 416"/>
                      <a:gd name="T68" fmla="*/ 24 w 656"/>
                      <a:gd name="T69" fmla="*/ 0 h 416"/>
                      <a:gd name="T70" fmla="*/ 18 w 656"/>
                      <a:gd name="T71" fmla="*/ 0 h 416"/>
                      <a:gd name="T72" fmla="*/ 13 w 656"/>
                      <a:gd name="T73" fmla="*/ 0 h 416"/>
                      <a:gd name="T74" fmla="*/ 8 w 656"/>
                      <a:gd name="T75" fmla="*/ 0 h 416"/>
                      <a:gd name="T76" fmla="*/ 5 w 656"/>
                      <a:gd name="T77" fmla="*/ 1 h 416"/>
                      <a:gd name="T78" fmla="*/ 3 w 656"/>
                      <a:gd name="T79" fmla="*/ 1 h 416"/>
                      <a:gd name="T80" fmla="*/ 0 w 656"/>
                      <a:gd name="T81" fmla="*/ 1 h 416"/>
                      <a:gd name="T82" fmla="*/ 680 w 656"/>
                      <a:gd name="T83" fmla="*/ 1 h 416"/>
                      <a:gd name="T84" fmla="*/ 677 w 656"/>
                      <a:gd name="T85" fmla="*/ 1 h 416"/>
                      <a:gd name="T86" fmla="*/ 675 w 656"/>
                      <a:gd name="T87" fmla="*/ 1 h 416"/>
                      <a:gd name="T88" fmla="*/ 672 w 656"/>
                      <a:gd name="T89" fmla="*/ 0 h 416"/>
                      <a:gd name="T90" fmla="*/ 667 w 656"/>
                      <a:gd name="T91" fmla="*/ 0 h 416"/>
                      <a:gd name="T92" fmla="*/ 662 w 656"/>
                      <a:gd name="T93" fmla="*/ 0 h 416"/>
                      <a:gd name="T94" fmla="*/ 655 w 656"/>
                      <a:gd name="T95" fmla="*/ 0 h 416"/>
                      <a:gd name="T96" fmla="*/ 649 w 656"/>
                      <a:gd name="T97" fmla="*/ 0 h 416"/>
                      <a:gd name="T98" fmla="*/ 641 w 656"/>
                      <a:gd name="T99" fmla="*/ 0 h 41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w 656"/>
                      <a:gd name="T151" fmla="*/ 0 h 416"/>
                      <a:gd name="T152" fmla="*/ 656 w 656"/>
                      <a:gd name="T153" fmla="*/ 416 h 416"/>
                    </a:gdLst>
                    <a:ahLst/>
                    <a:cxnLst>
                      <a:cxn ang="T100">
                        <a:pos x="T0" y="T1"/>
                      </a:cxn>
                      <a:cxn ang="T101">
                        <a:pos x="T2" y="T3"/>
                      </a:cxn>
                      <a:cxn ang="T102">
                        <a:pos x="T4" y="T5"/>
                      </a:cxn>
                      <a:cxn ang="T103">
                        <a:pos x="T6" y="T7"/>
                      </a:cxn>
                      <a:cxn ang="T104">
                        <a:pos x="T8" y="T9"/>
                      </a:cxn>
                      <a:cxn ang="T105">
                        <a:pos x="T10" y="T11"/>
                      </a:cxn>
                      <a:cxn ang="T106">
                        <a:pos x="T12" y="T13"/>
                      </a:cxn>
                      <a:cxn ang="T107">
                        <a:pos x="T14" y="T15"/>
                      </a:cxn>
                      <a:cxn ang="T108">
                        <a:pos x="T16" y="T17"/>
                      </a:cxn>
                      <a:cxn ang="T109">
                        <a:pos x="T18" y="T19"/>
                      </a:cxn>
                      <a:cxn ang="T110">
                        <a:pos x="T20" y="T21"/>
                      </a:cxn>
                      <a:cxn ang="T111">
                        <a:pos x="T22" y="T23"/>
                      </a:cxn>
                      <a:cxn ang="T112">
                        <a:pos x="T24" y="T25"/>
                      </a:cxn>
                      <a:cxn ang="T113">
                        <a:pos x="T26" y="T27"/>
                      </a:cxn>
                      <a:cxn ang="T114">
                        <a:pos x="T28" y="T29"/>
                      </a:cxn>
                      <a:cxn ang="T115">
                        <a:pos x="T30" y="T31"/>
                      </a:cxn>
                      <a:cxn ang="T116">
                        <a:pos x="T32" y="T33"/>
                      </a:cxn>
                      <a:cxn ang="T117">
                        <a:pos x="T34" y="T35"/>
                      </a:cxn>
                      <a:cxn ang="T118">
                        <a:pos x="T36" y="T37"/>
                      </a:cxn>
                      <a:cxn ang="T119">
                        <a:pos x="T38" y="T39"/>
                      </a:cxn>
                      <a:cxn ang="T120">
                        <a:pos x="T40" y="T41"/>
                      </a:cxn>
                      <a:cxn ang="T121">
                        <a:pos x="T42" y="T43"/>
                      </a:cxn>
                      <a:cxn ang="T122">
                        <a:pos x="T44" y="T45"/>
                      </a:cxn>
                      <a:cxn ang="T123">
                        <a:pos x="T46" y="T47"/>
                      </a:cxn>
                      <a:cxn ang="T124">
                        <a:pos x="T48" y="T49"/>
                      </a:cxn>
                      <a:cxn ang="T125">
                        <a:pos x="T50" y="T51"/>
                      </a:cxn>
                      <a:cxn ang="T126">
                        <a:pos x="T52" y="T53"/>
                      </a:cxn>
                      <a:cxn ang="T127">
                        <a:pos x="T54" y="T55"/>
                      </a:cxn>
                      <a:cxn ang="T128">
                        <a:pos x="T56" y="T57"/>
                      </a:cxn>
                      <a:cxn ang="T129">
                        <a:pos x="T58" y="T59"/>
                      </a:cxn>
                      <a:cxn ang="T130">
                        <a:pos x="T60" y="T61"/>
                      </a:cxn>
                      <a:cxn ang="T131">
                        <a:pos x="T62" y="T63"/>
                      </a:cxn>
                      <a:cxn ang="T132">
                        <a:pos x="T64" y="T65"/>
                      </a:cxn>
                      <a:cxn ang="T133">
                        <a:pos x="T66" y="T67"/>
                      </a:cxn>
                      <a:cxn ang="T134">
                        <a:pos x="T68" y="T69"/>
                      </a:cxn>
                      <a:cxn ang="T135">
                        <a:pos x="T70" y="T71"/>
                      </a:cxn>
                      <a:cxn ang="T136">
                        <a:pos x="T72" y="T73"/>
                      </a:cxn>
                      <a:cxn ang="T137">
                        <a:pos x="T74" y="T75"/>
                      </a:cxn>
                      <a:cxn ang="T138">
                        <a:pos x="T76" y="T77"/>
                      </a:cxn>
                      <a:cxn ang="T139">
                        <a:pos x="T78" y="T79"/>
                      </a:cxn>
                      <a:cxn ang="T140">
                        <a:pos x="T80" y="T81"/>
                      </a:cxn>
                      <a:cxn ang="T141">
                        <a:pos x="T82" y="T83"/>
                      </a:cxn>
                      <a:cxn ang="T142">
                        <a:pos x="T84" y="T85"/>
                      </a:cxn>
                      <a:cxn ang="T143">
                        <a:pos x="T86" y="T87"/>
                      </a:cxn>
                      <a:cxn ang="T144">
                        <a:pos x="T88" y="T89"/>
                      </a:cxn>
                      <a:cxn ang="T145">
                        <a:pos x="T90" y="T91"/>
                      </a:cxn>
                      <a:cxn ang="T146">
                        <a:pos x="T92" y="T93"/>
                      </a:cxn>
                      <a:cxn ang="T147">
                        <a:pos x="T94" y="T95"/>
                      </a:cxn>
                      <a:cxn ang="T148">
                        <a:pos x="T96" y="T97"/>
                      </a:cxn>
                      <a:cxn ang="T149">
                        <a:pos x="T98" y="T99"/>
                      </a:cxn>
                    </a:cxnLst>
                    <a:rect l="T150" t="T151" r="T152" b="T153"/>
                    <a:pathLst>
                      <a:path w="656" h="416">
                        <a:moveTo>
                          <a:pt x="617" y="0"/>
                        </a:moveTo>
                        <a:lnTo>
                          <a:pt x="597" y="1"/>
                        </a:lnTo>
                        <a:lnTo>
                          <a:pt x="579" y="4"/>
                        </a:lnTo>
                        <a:lnTo>
                          <a:pt x="559" y="5"/>
                        </a:lnTo>
                        <a:lnTo>
                          <a:pt x="539" y="6"/>
                        </a:lnTo>
                        <a:lnTo>
                          <a:pt x="519" y="8"/>
                        </a:lnTo>
                        <a:lnTo>
                          <a:pt x="499" y="9"/>
                        </a:lnTo>
                        <a:lnTo>
                          <a:pt x="479" y="10"/>
                        </a:lnTo>
                        <a:lnTo>
                          <a:pt x="460" y="11"/>
                        </a:lnTo>
                        <a:lnTo>
                          <a:pt x="440" y="13"/>
                        </a:lnTo>
                        <a:lnTo>
                          <a:pt x="419" y="13"/>
                        </a:lnTo>
                        <a:lnTo>
                          <a:pt x="399" y="14"/>
                        </a:lnTo>
                        <a:lnTo>
                          <a:pt x="379" y="14"/>
                        </a:lnTo>
                        <a:lnTo>
                          <a:pt x="358" y="15"/>
                        </a:lnTo>
                        <a:lnTo>
                          <a:pt x="339" y="15"/>
                        </a:lnTo>
                        <a:lnTo>
                          <a:pt x="319" y="15"/>
                        </a:lnTo>
                        <a:lnTo>
                          <a:pt x="298" y="15"/>
                        </a:lnTo>
                        <a:lnTo>
                          <a:pt x="281" y="15"/>
                        </a:lnTo>
                        <a:lnTo>
                          <a:pt x="265" y="15"/>
                        </a:lnTo>
                        <a:lnTo>
                          <a:pt x="248" y="15"/>
                        </a:lnTo>
                        <a:lnTo>
                          <a:pt x="232" y="14"/>
                        </a:lnTo>
                        <a:lnTo>
                          <a:pt x="215" y="14"/>
                        </a:lnTo>
                        <a:lnTo>
                          <a:pt x="199" y="14"/>
                        </a:lnTo>
                        <a:lnTo>
                          <a:pt x="183" y="13"/>
                        </a:lnTo>
                        <a:lnTo>
                          <a:pt x="167" y="13"/>
                        </a:lnTo>
                        <a:lnTo>
                          <a:pt x="150" y="11"/>
                        </a:lnTo>
                        <a:lnTo>
                          <a:pt x="134" y="11"/>
                        </a:lnTo>
                        <a:lnTo>
                          <a:pt x="118" y="10"/>
                        </a:lnTo>
                        <a:lnTo>
                          <a:pt x="102" y="9"/>
                        </a:lnTo>
                        <a:lnTo>
                          <a:pt x="86" y="9"/>
                        </a:lnTo>
                        <a:lnTo>
                          <a:pt x="70" y="8"/>
                        </a:lnTo>
                        <a:lnTo>
                          <a:pt x="53" y="6"/>
                        </a:lnTo>
                        <a:lnTo>
                          <a:pt x="38" y="5"/>
                        </a:lnTo>
                        <a:lnTo>
                          <a:pt x="30" y="52"/>
                        </a:lnTo>
                        <a:lnTo>
                          <a:pt x="24" y="100"/>
                        </a:lnTo>
                        <a:lnTo>
                          <a:pt x="18" y="149"/>
                        </a:lnTo>
                        <a:lnTo>
                          <a:pt x="13" y="199"/>
                        </a:lnTo>
                        <a:lnTo>
                          <a:pt x="8" y="252"/>
                        </a:lnTo>
                        <a:lnTo>
                          <a:pt x="5" y="305"/>
                        </a:lnTo>
                        <a:lnTo>
                          <a:pt x="3" y="360"/>
                        </a:lnTo>
                        <a:lnTo>
                          <a:pt x="0" y="416"/>
                        </a:lnTo>
                        <a:lnTo>
                          <a:pt x="656" y="416"/>
                        </a:lnTo>
                        <a:lnTo>
                          <a:pt x="653" y="359"/>
                        </a:lnTo>
                        <a:lnTo>
                          <a:pt x="651" y="304"/>
                        </a:lnTo>
                        <a:lnTo>
                          <a:pt x="648" y="250"/>
                        </a:lnTo>
                        <a:lnTo>
                          <a:pt x="643" y="197"/>
                        </a:lnTo>
                        <a:lnTo>
                          <a:pt x="638" y="147"/>
                        </a:lnTo>
                        <a:lnTo>
                          <a:pt x="631" y="96"/>
                        </a:lnTo>
                        <a:lnTo>
                          <a:pt x="625" y="47"/>
                        </a:lnTo>
                        <a:lnTo>
                          <a:pt x="617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8" name="Freeform 27"/>
                  <p:cNvSpPr>
                    <a:spLocks/>
                  </p:cNvSpPr>
                  <p:nvPr/>
                </p:nvSpPr>
                <p:spPr bwMode="auto">
                  <a:xfrm>
                    <a:off x="2533" y="2186"/>
                    <a:ext cx="662" cy="149"/>
                  </a:xfrm>
                  <a:custGeom>
                    <a:avLst/>
                    <a:gdLst>
                      <a:gd name="T0" fmla="*/ 37 w 657"/>
                      <a:gd name="T1" fmla="*/ 1 h 414"/>
                      <a:gd name="T2" fmla="*/ 53 w 657"/>
                      <a:gd name="T3" fmla="*/ 1 h 414"/>
                      <a:gd name="T4" fmla="*/ 75 w 657"/>
                      <a:gd name="T5" fmla="*/ 1 h 414"/>
                      <a:gd name="T6" fmla="*/ 91 w 657"/>
                      <a:gd name="T7" fmla="*/ 1 h 414"/>
                      <a:gd name="T8" fmla="*/ 108 w 657"/>
                      <a:gd name="T9" fmla="*/ 1 h 414"/>
                      <a:gd name="T10" fmla="*/ 124 w 657"/>
                      <a:gd name="T11" fmla="*/ 1 h 414"/>
                      <a:gd name="T12" fmla="*/ 140 w 657"/>
                      <a:gd name="T13" fmla="*/ 1 h 414"/>
                      <a:gd name="T14" fmla="*/ 156 w 657"/>
                      <a:gd name="T15" fmla="*/ 1 h 414"/>
                      <a:gd name="T16" fmla="*/ 173 w 657"/>
                      <a:gd name="T17" fmla="*/ 1 h 414"/>
                      <a:gd name="T18" fmla="*/ 189 w 657"/>
                      <a:gd name="T19" fmla="*/ 1 h 414"/>
                      <a:gd name="T20" fmla="*/ 212 w 657"/>
                      <a:gd name="T21" fmla="*/ 1 h 414"/>
                      <a:gd name="T22" fmla="*/ 228 w 657"/>
                      <a:gd name="T23" fmla="*/ 1 h 414"/>
                      <a:gd name="T24" fmla="*/ 245 w 657"/>
                      <a:gd name="T25" fmla="*/ 1 h 414"/>
                      <a:gd name="T26" fmla="*/ 261 w 657"/>
                      <a:gd name="T27" fmla="*/ 1 h 414"/>
                      <a:gd name="T28" fmla="*/ 278 w 657"/>
                      <a:gd name="T29" fmla="*/ 1 h 414"/>
                      <a:gd name="T30" fmla="*/ 294 w 657"/>
                      <a:gd name="T31" fmla="*/ 1 h 414"/>
                      <a:gd name="T32" fmla="*/ 311 w 657"/>
                      <a:gd name="T33" fmla="*/ 1 h 414"/>
                      <a:gd name="T34" fmla="*/ 333 w 657"/>
                      <a:gd name="T35" fmla="*/ 1 h 414"/>
                      <a:gd name="T36" fmla="*/ 358 w 657"/>
                      <a:gd name="T37" fmla="*/ 1 h 414"/>
                      <a:gd name="T38" fmla="*/ 378 w 657"/>
                      <a:gd name="T39" fmla="*/ 1 h 414"/>
                      <a:gd name="T40" fmla="*/ 398 w 657"/>
                      <a:gd name="T41" fmla="*/ 1 h 414"/>
                      <a:gd name="T42" fmla="*/ 418 w 657"/>
                      <a:gd name="T43" fmla="*/ 1 h 414"/>
                      <a:gd name="T44" fmla="*/ 439 w 657"/>
                      <a:gd name="T45" fmla="*/ 1 h 414"/>
                      <a:gd name="T46" fmla="*/ 459 w 657"/>
                      <a:gd name="T47" fmla="*/ 1 h 414"/>
                      <a:gd name="T48" fmla="*/ 486 w 657"/>
                      <a:gd name="T49" fmla="*/ 1 h 414"/>
                      <a:gd name="T50" fmla="*/ 506 w 657"/>
                      <a:gd name="T51" fmla="*/ 1 h 414"/>
                      <a:gd name="T52" fmla="*/ 525 w 657"/>
                      <a:gd name="T53" fmla="*/ 1 h 414"/>
                      <a:gd name="T54" fmla="*/ 545 w 657"/>
                      <a:gd name="T55" fmla="*/ 1 h 414"/>
                      <a:gd name="T56" fmla="*/ 565 w 657"/>
                      <a:gd name="T57" fmla="*/ 1 h 414"/>
                      <a:gd name="T58" fmla="*/ 585 w 657"/>
                      <a:gd name="T59" fmla="*/ 1 h 414"/>
                      <a:gd name="T60" fmla="*/ 608 w 657"/>
                      <a:gd name="T61" fmla="*/ 1 h 414"/>
                      <a:gd name="T62" fmla="*/ 630 w 657"/>
                      <a:gd name="T63" fmla="*/ 1 h 414"/>
                      <a:gd name="T64" fmla="*/ 650 w 657"/>
                      <a:gd name="T65" fmla="*/ 1 h 414"/>
                      <a:gd name="T66" fmla="*/ 657 w 657"/>
                      <a:gd name="T67" fmla="*/ 1 h 414"/>
                      <a:gd name="T68" fmla="*/ 663 w 657"/>
                      <a:gd name="T69" fmla="*/ 1 h 414"/>
                      <a:gd name="T70" fmla="*/ 670 w 657"/>
                      <a:gd name="T71" fmla="*/ 1 h 414"/>
                      <a:gd name="T72" fmla="*/ 674 w 657"/>
                      <a:gd name="T73" fmla="*/ 0 h 414"/>
                      <a:gd name="T74" fmla="*/ 679 w 657"/>
                      <a:gd name="T75" fmla="*/ 0 h 414"/>
                      <a:gd name="T76" fmla="*/ 682 w 657"/>
                      <a:gd name="T77" fmla="*/ 0 h 414"/>
                      <a:gd name="T78" fmla="*/ 684 w 657"/>
                      <a:gd name="T79" fmla="*/ 0 h 414"/>
                      <a:gd name="T80" fmla="*/ 687 w 657"/>
                      <a:gd name="T81" fmla="*/ 0 h 414"/>
                      <a:gd name="T82" fmla="*/ 0 w 657"/>
                      <a:gd name="T83" fmla="*/ 0 h 414"/>
                      <a:gd name="T84" fmla="*/ 3 w 657"/>
                      <a:gd name="T85" fmla="*/ 0 h 414"/>
                      <a:gd name="T86" fmla="*/ 5 w 657"/>
                      <a:gd name="T87" fmla="*/ 0 h 414"/>
                      <a:gd name="T88" fmla="*/ 8 w 657"/>
                      <a:gd name="T89" fmla="*/ 0 h 414"/>
                      <a:gd name="T90" fmla="*/ 12 w 657"/>
                      <a:gd name="T91" fmla="*/ 0 h 414"/>
                      <a:gd name="T92" fmla="*/ 17 w 657"/>
                      <a:gd name="T93" fmla="*/ 0 h 414"/>
                      <a:gd name="T94" fmla="*/ 24 w 657"/>
                      <a:gd name="T95" fmla="*/ 1 h 414"/>
                      <a:gd name="T96" fmla="*/ 30 w 657"/>
                      <a:gd name="T97" fmla="*/ 1 h 414"/>
                      <a:gd name="T98" fmla="*/ 37 w 657"/>
                      <a:gd name="T99" fmla="*/ 1 h 414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w 657"/>
                      <a:gd name="T151" fmla="*/ 0 h 414"/>
                      <a:gd name="T152" fmla="*/ 657 w 657"/>
                      <a:gd name="T153" fmla="*/ 414 h 414"/>
                    </a:gdLst>
                    <a:ahLst/>
                    <a:cxnLst>
                      <a:cxn ang="T100">
                        <a:pos x="T0" y="T1"/>
                      </a:cxn>
                      <a:cxn ang="T101">
                        <a:pos x="T2" y="T3"/>
                      </a:cxn>
                      <a:cxn ang="T102">
                        <a:pos x="T4" y="T5"/>
                      </a:cxn>
                      <a:cxn ang="T103">
                        <a:pos x="T6" y="T7"/>
                      </a:cxn>
                      <a:cxn ang="T104">
                        <a:pos x="T8" y="T9"/>
                      </a:cxn>
                      <a:cxn ang="T105">
                        <a:pos x="T10" y="T11"/>
                      </a:cxn>
                      <a:cxn ang="T106">
                        <a:pos x="T12" y="T13"/>
                      </a:cxn>
                      <a:cxn ang="T107">
                        <a:pos x="T14" y="T15"/>
                      </a:cxn>
                      <a:cxn ang="T108">
                        <a:pos x="T16" y="T17"/>
                      </a:cxn>
                      <a:cxn ang="T109">
                        <a:pos x="T18" y="T19"/>
                      </a:cxn>
                      <a:cxn ang="T110">
                        <a:pos x="T20" y="T21"/>
                      </a:cxn>
                      <a:cxn ang="T111">
                        <a:pos x="T22" y="T23"/>
                      </a:cxn>
                      <a:cxn ang="T112">
                        <a:pos x="T24" y="T25"/>
                      </a:cxn>
                      <a:cxn ang="T113">
                        <a:pos x="T26" y="T27"/>
                      </a:cxn>
                      <a:cxn ang="T114">
                        <a:pos x="T28" y="T29"/>
                      </a:cxn>
                      <a:cxn ang="T115">
                        <a:pos x="T30" y="T31"/>
                      </a:cxn>
                      <a:cxn ang="T116">
                        <a:pos x="T32" y="T33"/>
                      </a:cxn>
                      <a:cxn ang="T117">
                        <a:pos x="T34" y="T35"/>
                      </a:cxn>
                      <a:cxn ang="T118">
                        <a:pos x="T36" y="T37"/>
                      </a:cxn>
                      <a:cxn ang="T119">
                        <a:pos x="T38" y="T39"/>
                      </a:cxn>
                      <a:cxn ang="T120">
                        <a:pos x="T40" y="T41"/>
                      </a:cxn>
                      <a:cxn ang="T121">
                        <a:pos x="T42" y="T43"/>
                      </a:cxn>
                      <a:cxn ang="T122">
                        <a:pos x="T44" y="T45"/>
                      </a:cxn>
                      <a:cxn ang="T123">
                        <a:pos x="T46" y="T47"/>
                      </a:cxn>
                      <a:cxn ang="T124">
                        <a:pos x="T48" y="T49"/>
                      </a:cxn>
                      <a:cxn ang="T125">
                        <a:pos x="T50" y="T51"/>
                      </a:cxn>
                      <a:cxn ang="T126">
                        <a:pos x="T52" y="T53"/>
                      </a:cxn>
                      <a:cxn ang="T127">
                        <a:pos x="T54" y="T55"/>
                      </a:cxn>
                      <a:cxn ang="T128">
                        <a:pos x="T56" y="T57"/>
                      </a:cxn>
                      <a:cxn ang="T129">
                        <a:pos x="T58" y="T59"/>
                      </a:cxn>
                      <a:cxn ang="T130">
                        <a:pos x="T60" y="T61"/>
                      </a:cxn>
                      <a:cxn ang="T131">
                        <a:pos x="T62" y="T63"/>
                      </a:cxn>
                      <a:cxn ang="T132">
                        <a:pos x="T64" y="T65"/>
                      </a:cxn>
                      <a:cxn ang="T133">
                        <a:pos x="T66" y="T67"/>
                      </a:cxn>
                      <a:cxn ang="T134">
                        <a:pos x="T68" y="T69"/>
                      </a:cxn>
                      <a:cxn ang="T135">
                        <a:pos x="T70" y="T71"/>
                      </a:cxn>
                      <a:cxn ang="T136">
                        <a:pos x="T72" y="T73"/>
                      </a:cxn>
                      <a:cxn ang="T137">
                        <a:pos x="T74" y="T75"/>
                      </a:cxn>
                      <a:cxn ang="T138">
                        <a:pos x="T76" y="T77"/>
                      </a:cxn>
                      <a:cxn ang="T139">
                        <a:pos x="T78" y="T79"/>
                      </a:cxn>
                      <a:cxn ang="T140">
                        <a:pos x="T80" y="T81"/>
                      </a:cxn>
                      <a:cxn ang="T141">
                        <a:pos x="T82" y="T83"/>
                      </a:cxn>
                      <a:cxn ang="T142">
                        <a:pos x="T84" y="T85"/>
                      </a:cxn>
                      <a:cxn ang="T143">
                        <a:pos x="T86" y="T87"/>
                      </a:cxn>
                      <a:cxn ang="T144">
                        <a:pos x="T88" y="T89"/>
                      </a:cxn>
                      <a:cxn ang="T145">
                        <a:pos x="T90" y="T91"/>
                      </a:cxn>
                      <a:cxn ang="T146">
                        <a:pos x="T92" y="T93"/>
                      </a:cxn>
                      <a:cxn ang="T147">
                        <a:pos x="T94" y="T95"/>
                      </a:cxn>
                      <a:cxn ang="T148">
                        <a:pos x="T96" y="T97"/>
                      </a:cxn>
                      <a:cxn ang="T149">
                        <a:pos x="T98" y="T99"/>
                      </a:cxn>
                    </a:cxnLst>
                    <a:rect l="T150" t="T151" r="T152" b="T153"/>
                    <a:pathLst>
                      <a:path w="657" h="414">
                        <a:moveTo>
                          <a:pt x="37" y="409"/>
                        </a:moveTo>
                        <a:lnTo>
                          <a:pt x="53" y="408"/>
                        </a:lnTo>
                        <a:lnTo>
                          <a:pt x="69" y="407"/>
                        </a:lnTo>
                        <a:lnTo>
                          <a:pt x="85" y="406"/>
                        </a:lnTo>
                        <a:lnTo>
                          <a:pt x="102" y="406"/>
                        </a:lnTo>
                        <a:lnTo>
                          <a:pt x="118" y="404"/>
                        </a:lnTo>
                        <a:lnTo>
                          <a:pt x="134" y="403"/>
                        </a:lnTo>
                        <a:lnTo>
                          <a:pt x="150" y="403"/>
                        </a:lnTo>
                        <a:lnTo>
                          <a:pt x="167" y="402"/>
                        </a:lnTo>
                        <a:lnTo>
                          <a:pt x="183" y="402"/>
                        </a:lnTo>
                        <a:lnTo>
                          <a:pt x="200" y="401"/>
                        </a:lnTo>
                        <a:lnTo>
                          <a:pt x="216" y="401"/>
                        </a:lnTo>
                        <a:lnTo>
                          <a:pt x="233" y="401"/>
                        </a:lnTo>
                        <a:lnTo>
                          <a:pt x="249" y="399"/>
                        </a:lnTo>
                        <a:lnTo>
                          <a:pt x="266" y="399"/>
                        </a:lnTo>
                        <a:lnTo>
                          <a:pt x="282" y="399"/>
                        </a:lnTo>
                        <a:lnTo>
                          <a:pt x="299" y="399"/>
                        </a:lnTo>
                        <a:lnTo>
                          <a:pt x="320" y="399"/>
                        </a:lnTo>
                        <a:lnTo>
                          <a:pt x="340" y="399"/>
                        </a:lnTo>
                        <a:lnTo>
                          <a:pt x="360" y="401"/>
                        </a:lnTo>
                        <a:lnTo>
                          <a:pt x="380" y="401"/>
                        </a:lnTo>
                        <a:lnTo>
                          <a:pt x="400" y="401"/>
                        </a:lnTo>
                        <a:lnTo>
                          <a:pt x="421" y="402"/>
                        </a:lnTo>
                        <a:lnTo>
                          <a:pt x="441" y="403"/>
                        </a:lnTo>
                        <a:lnTo>
                          <a:pt x="462" y="403"/>
                        </a:lnTo>
                        <a:lnTo>
                          <a:pt x="482" y="404"/>
                        </a:lnTo>
                        <a:lnTo>
                          <a:pt x="501" y="406"/>
                        </a:lnTo>
                        <a:lnTo>
                          <a:pt x="521" y="407"/>
                        </a:lnTo>
                        <a:lnTo>
                          <a:pt x="541" y="408"/>
                        </a:lnTo>
                        <a:lnTo>
                          <a:pt x="561" y="409"/>
                        </a:lnTo>
                        <a:lnTo>
                          <a:pt x="581" y="411"/>
                        </a:lnTo>
                        <a:lnTo>
                          <a:pt x="600" y="413"/>
                        </a:lnTo>
                        <a:lnTo>
                          <a:pt x="620" y="414"/>
                        </a:lnTo>
                        <a:lnTo>
                          <a:pt x="627" y="367"/>
                        </a:lnTo>
                        <a:lnTo>
                          <a:pt x="633" y="318"/>
                        </a:lnTo>
                        <a:lnTo>
                          <a:pt x="640" y="269"/>
                        </a:lnTo>
                        <a:lnTo>
                          <a:pt x="644" y="217"/>
                        </a:lnTo>
                        <a:lnTo>
                          <a:pt x="649" y="165"/>
                        </a:lnTo>
                        <a:lnTo>
                          <a:pt x="652" y="111"/>
                        </a:lnTo>
                        <a:lnTo>
                          <a:pt x="654" y="56"/>
                        </a:lnTo>
                        <a:lnTo>
                          <a:pt x="657" y="0"/>
                        </a:lnTo>
                        <a:lnTo>
                          <a:pt x="0" y="0"/>
                        </a:lnTo>
                        <a:lnTo>
                          <a:pt x="3" y="55"/>
                        </a:lnTo>
                        <a:lnTo>
                          <a:pt x="5" y="111"/>
                        </a:lnTo>
                        <a:lnTo>
                          <a:pt x="8" y="163"/>
                        </a:lnTo>
                        <a:lnTo>
                          <a:pt x="12" y="215"/>
                        </a:lnTo>
                        <a:lnTo>
                          <a:pt x="17" y="265"/>
                        </a:lnTo>
                        <a:lnTo>
                          <a:pt x="24" y="315"/>
                        </a:lnTo>
                        <a:lnTo>
                          <a:pt x="30" y="363"/>
                        </a:lnTo>
                        <a:lnTo>
                          <a:pt x="37" y="409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9" name="Freeform 28"/>
                  <p:cNvSpPr>
                    <a:spLocks/>
                  </p:cNvSpPr>
                  <p:nvPr/>
                </p:nvSpPr>
                <p:spPr bwMode="auto">
                  <a:xfrm>
                    <a:off x="2598" y="2380"/>
                    <a:ext cx="532" cy="164"/>
                  </a:xfrm>
                  <a:custGeom>
                    <a:avLst/>
                    <a:gdLst>
                      <a:gd name="T0" fmla="*/ 226 w 529"/>
                      <a:gd name="T1" fmla="*/ 0 h 456"/>
                      <a:gd name="T2" fmla="*/ 197 w 529"/>
                      <a:gd name="T3" fmla="*/ 0 h 456"/>
                      <a:gd name="T4" fmla="*/ 167 w 529"/>
                      <a:gd name="T5" fmla="*/ 0 h 456"/>
                      <a:gd name="T6" fmla="*/ 137 w 529"/>
                      <a:gd name="T7" fmla="*/ 0 h 456"/>
                      <a:gd name="T8" fmla="*/ 108 w 529"/>
                      <a:gd name="T9" fmla="*/ 0 h 456"/>
                      <a:gd name="T10" fmla="*/ 73 w 529"/>
                      <a:gd name="T11" fmla="*/ 0 h 456"/>
                      <a:gd name="T12" fmla="*/ 43 w 529"/>
                      <a:gd name="T13" fmla="*/ 0 h 456"/>
                      <a:gd name="T14" fmla="*/ 15 w 529"/>
                      <a:gd name="T15" fmla="*/ 0 h 456"/>
                      <a:gd name="T16" fmla="*/ 17 w 529"/>
                      <a:gd name="T17" fmla="*/ 0 h 456"/>
                      <a:gd name="T18" fmla="*/ 55 w 529"/>
                      <a:gd name="T19" fmla="*/ 0 h 456"/>
                      <a:gd name="T20" fmla="*/ 105 w 529"/>
                      <a:gd name="T21" fmla="*/ 1 h 456"/>
                      <a:gd name="T22" fmla="*/ 153 w 529"/>
                      <a:gd name="T23" fmla="*/ 1 h 456"/>
                      <a:gd name="T24" fmla="*/ 189 w 529"/>
                      <a:gd name="T25" fmla="*/ 1 h 456"/>
                      <a:gd name="T26" fmla="*/ 212 w 529"/>
                      <a:gd name="T27" fmla="*/ 1 h 456"/>
                      <a:gd name="T28" fmla="*/ 235 w 529"/>
                      <a:gd name="T29" fmla="*/ 1 h 456"/>
                      <a:gd name="T30" fmla="*/ 259 w 529"/>
                      <a:gd name="T31" fmla="*/ 1 h 456"/>
                      <a:gd name="T32" fmla="*/ 289 w 529"/>
                      <a:gd name="T33" fmla="*/ 1 h 456"/>
                      <a:gd name="T34" fmla="*/ 312 w 529"/>
                      <a:gd name="T35" fmla="*/ 1 h 456"/>
                      <a:gd name="T36" fmla="*/ 335 w 529"/>
                      <a:gd name="T37" fmla="*/ 1 h 456"/>
                      <a:gd name="T38" fmla="*/ 358 w 529"/>
                      <a:gd name="T39" fmla="*/ 1 h 456"/>
                      <a:gd name="T40" fmla="*/ 393 w 529"/>
                      <a:gd name="T41" fmla="*/ 1 h 456"/>
                      <a:gd name="T42" fmla="*/ 441 w 529"/>
                      <a:gd name="T43" fmla="*/ 1 h 456"/>
                      <a:gd name="T44" fmla="*/ 491 w 529"/>
                      <a:gd name="T45" fmla="*/ 0 h 456"/>
                      <a:gd name="T46" fmla="*/ 530 w 529"/>
                      <a:gd name="T47" fmla="*/ 0 h 456"/>
                      <a:gd name="T48" fmla="*/ 529 w 529"/>
                      <a:gd name="T49" fmla="*/ 0 h 456"/>
                      <a:gd name="T50" fmla="*/ 493 w 529"/>
                      <a:gd name="T51" fmla="*/ 0 h 456"/>
                      <a:gd name="T52" fmla="*/ 454 w 529"/>
                      <a:gd name="T53" fmla="*/ 0 h 456"/>
                      <a:gd name="T54" fmla="*/ 414 w 529"/>
                      <a:gd name="T55" fmla="*/ 0 h 456"/>
                      <a:gd name="T56" fmla="*/ 378 w 529"/>
                      <a:gd name="T57" fmla="*/ 0 h 456"/>
                      <a:gd name="T58" fmla="*/ 340 w 529"/>
                      <a:gd name="T59" fmla="*/ 0 h 456"/>
                      <a:gd name="T60" fmla="*/ 303 w 529"/>
                      <a:gd name="T61" fmla="*/ 0 h 456"/>
                      <a:gd name="T62" fmla="*/ 259 w 529"/>
                      <a:gd name="T63" fmla="*/ 0 h 45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529"/>
                      <a:gd name="T97" fmla="*/ 0 h 456"/>
                      <a:gd name="T98" fmla="*/ 529 w 529"/>
                      <a:gd name="T99" fmla="*/ 456 h 456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529" h="456">
                        <a:moveTo>
                          <a:pt x="235" y="0"/>
                        </a:moveTo>
                        <a:lnTo>
                          <a:pt x="220" y="0"/>
                        </a:lnTo>
                        <a:lnTo>
                          <a:pt x="205" y="0"/>
                        </a:lnTo>
                        <a:lnTo>
                          <a:pt x="191" y="0"/>
                        </a:lnTo>
                        <a:lnTo>
                          <a:pt x="175" y="0"/>
                        </a:lnTo>
                        <a:lnTo>
                          <a:pt x="161" y="1"/>
                        </a:lnTo>
                        <a:lnTo>
                          <a:pt x="146" y="1"/>
                        </a:lnTo>
                        <a:lnTo>
                          <a:pt x="131" y="1"/>
                        </a:lnTo>
                        <a:lnTo>
                          <a:pt x="117" y="1"/>
                        </a:lnTo>
                        <a:lnTo>
                          <a:pt x="102" y="3"/>
                        </a:lnTo>
                        <a:lnTo>
                          <a:pt x="87" y="3"/>
                        </a:lnTo>
                        <a:lnTo>
                          <a:pt x="73" y="4"/>
                        </a:lnTo>
                        <a:lnTo>
                          <a:pt x="59" y="4"/>
                        </a:lnTo>
                        <a:lnTo>
                          <a:pt x="43" y="5"/>
                        </a:lnTo>
                        <a:lnTo>
                          <a:pt x="29" y="6"/>
                        </a:lnTo>
                        <a:lnTo>
                          <a:pt x="15" y="6"/>
                        </a:lnTo>
                        <a:lnTo>
                          <a:pt x="0" y="7"/>
                        </a:lnTo>
                        <a:lnTo>
                          <a:pt x="17" y="76"/>
                        </a:lnTo>
                        <a:lnTo>
                          <a:pt x="35" y="140"/>
                        </a:lnTo>
                        <a:lnTo>
                          <a:pt x="55" y="198"/>
                        </a:lnTo>
                        <a:lnTo>
                          <a:pt x="77" y="251"/>
                        </a:lnTo>
                        <a:lnTo>
                          <a:pt x="99" y="299"/>
                        </a:lnTo>
                        <a:lnTo>
                          <a:pt x="122" y="341"/>
                        </a:lnTo>
                        <a:lnTo>
                          <a:pt x="147" y="376"/>
                        </a:lnTo>
                        <a:lnTo>
                          <a:pt x="171" y="406"/>
                        </a:lnTo>
                        <a:lnTo>
                          <a:pt x="183" y="418"/>
                        </a:lnTo>
                        <a:lnTo>
                          <a:pt x="194" y="428"/>
                        </a:lnTo>
                        <a:lnTo>
                          <a:pt x="206" y="436"/>
                        </a:lnTo>
                        <a:lnTo>
                          <a:pt x="218" y="444"/>
                        </a:lnTo>
                        <a:lnTo>
                          <a:pt x="229" y="449"/>
                        </a:lnTo>
                        <a:lnTo>
                          <a:pt x="241" y="452"/>
                        </a:lnTo>
                        <a:lnTo>
                          <a:pt x="253" y="455"/>
                        </a:lnTo>
                        <a:lnTo>
                          <a:pt x="266" y="456"/>
                        </a:lnTo>
                        <a:lnTo>
                          <a:pt x="277" y="455"/>
                        </a:lnTo>
                        <a:lnTo>
                          <a:pt x="288" y="454"/>
                        </a:lnTo>
                        <a:lnTo>
                          <a:pt x="300" y="450"/>
                        </a:lnTo>
                        <a:lnTo>
                          <a:pt x="311" y="444"/>
                        </a:lnTo>
                        <a:lnTo>
                          <a:pt x="323" y="438"/>
                        </a:lnTo>
                        <a:lnTo>
                          <a:pt x="334" y="429"/>
                        </a:lnTo>
                        <a:lnTo>
                          <a:pt x="346" y="419"/>
                        </a:lnTo>
                        <a:lnTo>
                          <a:pt x="357" y="408"/>
                        </a:lnTo>
                        <a:lnTo>
                          <a:pt x="381" y="380"/>
                        </a:lnTo>
                        <a:lnTo>
                          <a:pt x="405" y="344"/>
                        </a:lnTo>
                        <a:lnTo>
                          <a:pt x="429" y="304"/>
                        </a:lnTo>
                        <a:lnTo>
                          <a:pt x="452" y="256"/>
                        </a:lnTo>
                        <a:lnTo>
                          <a:pt x="473" y="203"/>
                        </a:lnTo>
                        <a:lnTo>
                          <a:pt x="494" y="145"/>
                        </a:lnTo>
                        <a:lnTo>
                          <a:pt x="512" y="81"/>
                        </a:lnTo>
                        <a:lnTo>
                          <a:pt x="529" y="12"/>
                        </a:lnTo>
                        <a:lnTo>
                          <a:pt x="511" y="11"/>
                        </a:lnTo>
                        <a:lnTo>
                          <a:pt x="494" y="10"/>
                        </a:lnTo>
                        <a:lnTo>
                          <a:pt x="475" y="7"/>
                        </a:lnTo>
                        <a:lnTo>
                          <a:pt x="457" y="6"/>
                        </a:lnTo>
                        <a:lnTo>
                          <a:pt x="438" y="6"/>
                        </a:lnTo>
                        <a:lnTo>
                          <a:pt x="421" y="5"/>
                        </a:lnTo>
                        <a:lnTo>
                          <a:pt x="402" y="4"/>
                        </a:lnTo>
                        <a:lnTo>
                          <a:pt x="383" y="3"/>
                        </a:lnTo>
                        <a:lnTo>
                          <a:pt x="366" y="3"/>
                        </a:lnTo>
                        <a:lnTo>
                          <a:pt x="347" y="1"/>
                        </a:lnTo>
                        <a:lnTo>
                          <a:pt x="328" y="1"/>
                        </a:lnTo>
                        <a:lnTo>
                          <a:pt x="310" y="1"/>
                        </a:lnTo>
                        <a:lnTo>
                          <a:pt x="291" y="0"/>
                        </a:lnTo>
                        <a:lnTo>
                          <a:pt x="272" y="0"/>
                        </a:lnTo>
                        <a:lnTo>
                          <a:pt x="253" y="0"/>
                        </a:lnTo>
                        <a:lnTo>
                          <a:pt x="235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30" name="Freeform 29"/>
                  <p:cNvSpPr>
                    <a:spLocks/>
                  </p:cNvSpPr>
                  <p:nvPr/>
                </p:nvSpPr>
                <p:spPr bwMode="auto">
                  <a:xfrm>
                    <a:off x="3215" y="1956"/>
                    <a:ext cx="451" cy="180"/>
                  </a:xfrm>
                  <a:custGeom>
                    <a:avLst/>
                    <a:gdLst>
                      <a:gd name="T0" fmla="*/ 19 w 510"/>
                      <a:gd name="T1" fmla="*/ 1 h 497"/>
                      <a:gd name="T2" fmla="*/ 244 w 510"/>
                      <a:gd name="T3" fmla="*/ 1 h 497"/>
                      <a:gd name="T4" fmla="*/ 241 w 510"/>
                      <a:gd name="T5" fmla="*/ 1 h 497"/>
                      <a:gd name="T6" fmla="*/ 236 w 510"/>
                      <a:gd name="T7" fmla="*/ 1 h 497"/>
                      <a:gd name="T8" fmla="*/ 230 w 510"/>
                      <a:gd name="T9" fmla="*/ 1 h 497"/>
                      <a:gd name="T10" fmla="*/ 221 w 510"/>
                      <a:gd name="T11" fmla="*/ 0 h 497"/>
                      <a:gd name="T12" fmla="*/ 211 w 510"/>
                      <a:gd name="T13" fmla="*/ 0 h 497"/>
                      <a:gd name="T14" fmla="*/ 200 w 510"/>
                      <a:gd name="T15" fmla="*/ 0 h 497"/>
                      <a:gd name="T16" fmla="*/ 186 w 510"/>
                      <a:gd name="T17" fmla="*/ 0 h 497"/>
                      <a:gd name="T18" fmla="*/ 171 w 510"/>
                      <a:gd name="T19" fmla="*/ 0 h 497"/>
                      <a:gd name="T20" fmla="*/ 161 w 510"/>
                      <a:gd name="T21" fmla="*/ 0 h 497"/>
                      <a:gd name="T22" fmla="*/ 151 w 510"/>
                      <a:gd name="T23" fmla="*/ 0 h 497"/>
                      <a:gd name="T24" fmla="*/ 141 w 510"/>
                      <a:gd name="T25" fmla="*/ 0 h 497"/>
                      <a:gd name="T26" fmla="*/ 130 w 510"/>
                      <a:gd name="T27" fmla="*/ 0 h 497"/>
                      <a:gd name="T28" fmla="*/ 118 w 510"/>
                      <a:gd name="T29" fmla="*/ 0 h 497"/>
                      <a:gd name="T30" fmla="*/ 109 w 510"/>
                      <a:gd name="T31" fmla="*/ 0 h 497"/>
                      <a:gd name="T32" fmla="*/ 98 w 510"/>
                      <a:gd name="T33" fmla="*/ 0 h 497"/>
                      <a:gd name="T34" fmla="*/ 87 w 510"/>
                      <a:gd name="T35" fmla="*/ 0 h 497"/>
                      <a:gd name="T36" fmla="*/ 77 w 510"/>
                      <a:gd name="T37" fmla="*/ 0 h 497"/>
                      <a:gd name="T38" fmla="*/ 66 w 510"/>
                      <a:gd name="T39" fmla="*/ 0 h 497"/>
                      <a:gd name="T40" fmla="*/ 56 w 510"/>
                      <a:gd name="T41" fmla="*/ 0 h 497"/>
                      <a:gd name="T42" fmla="*/ 44 w 510"/>
                      <a:gd name="T43" fmla="*/ 0 h 497"/>
                      <a:gd name="T44" fmla="*/ 34 w 510"/>
                      <a:gd name="T45" fmla="*/ 0 h 497"/>
                      <a:gd name="T46" fmla="*/ 23 w 510"/>
                      <a:gd name="T47" fmla="*/ 0 h 497"/>
                      <a:gd name="T48" fmla="*/ 11 w 510"/>
                      <a:gd name="T49" fmla="*/ 0 h 497"/>
                      <a:gd name="T50" fmla="*/ 0 w 510"/>
                      <a:gd name="T51" fmla="*/ 0 h 497"/>
                      <a:gd name="T52" fmla="*/ 4 w 510"/>
                      <a:gd name="T53" fmla="*/ 0 h 497"/>
                      <a:gd name="T54" fmla="*/ 7 w 510"/>
                      <a:gd name="T55" fmla="*/ 0 h 497"/>
                      <a:gd name="T56" fmla="*/ 10 w 510"/>
                      <a:gd name="T57" fmla="*/ 0 h 497"/>
                      <a:gd name="T58" fmla="*/ 13 w 510"/>
                      <a:gd name="T59" fmla="*/ 1 h 497"/>
                      <a:gd name="T60" fmla="*/ 15 w 510"/>
                      <a:gd name="T61" fmla="*/ 1 h 497"/>
                      <a:gd name="T62" fmla="*/ 17 w 510"/>
                      <a:gd name="T63" fmla="*/ 1 h 497"/>
                      <a:gd name="T64" fmla="*/ 18 w 510"/>
                      <a:gd name="T65" fmla="*/ 1 h 497"/>
                      <a:gd name="T66" fmla="*/ 19 w 510"/>
                      <a:gd name="T67" fmla="*/ 1 h 497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510"/>
                      <a:gd name="T103" fmla="*/ 0 h 497"/>
                      <a:gd name="T104" fmla="*/ 510 w 510"/>
                      <a:gd name="T105" fmla="*/ 497 h 497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510" h="497">
                        <a:moveTo>
                          <a:pt x="39" y="497"/>
                        </a:moveTo>
                        <a:lnTo>
                          <a:pt x="510" y="497"/>
                        </a:lnTo>
                        <a:lnTo>
                          <a:pt x="504" y="429"/>
                        </a:lnTo>
                        <a:lnTo>
                          <a:pt x="494" y="362"/>
                        </a:lnTo>
                        <a:lnTo>
                          <a:pt x="480" y="298"/>
                        </a:lnTo>
                        <a:lnTo>
                          <a:pt x="462" y="234"/>
                        </a:lnTo>
                        <a:lnTo>
                          <a:pt x="441" y="172"/>
                        </a:lnTo>
                        <a:lnTo>
                          <a:pt x="417" y="113"/>
                        </a:lnTo>
                        <a:lnTo>
                          <a:pt x="388" y="55"/>
                        </a:lnTo>
                        <a:lnTo>
                          <a:pt x="357" y="0"/>
                        </a:lnTo>
                        <a:lnTo>
                          <a:pt x="336" y="5"/>
                        </a:lnTo>
                        <a:lnTo>
                          <a:pt x="314" y="11"/>
                        </a:lnTo>
                        <a:lnTo>
                          <a:pt x="294" y="16"/>
                        </a:lnTo>
                        <a:lnTo>
                          <a:pt x="272" y="21"/>
                        </a:lnTo>
                        <a:lnTo>
                          <a:pt x="250" y="26"/>
                        </a:lnTo>
                        <a:lnTo>
                          <a:pt x="227" y="31"/>
                        </a:lnTo>
                        <a:lnTo>
                          <a:pt x="205" y="34"/>
                        </a:lnTo>
                        <a:lnTo>
                          <a:pt x="183" y="39"/>
                        </a:lnTo>
                        <a:lnTo>
                          <a:pt x="161" y="43"/>
                        </a:lnTo>
                        <a:lnTo>
                          <a:pt x="138" y="47"/>
                        </a:lnTo>
                        <a:lnTo>
                          <a:pt x="115" y="50"/>
                        </a:lnTo>
                        <a:lnTo>
                          <a:pt x="93" y="54"/>
                        </a:lnTo>
                        <a:lnTo>
                          <a:pt x="70" y="58"/>
                        </a:lnTo>
                        <a:lnTo>
                          <a:pt x="47" y="62"/>
                        </a:lnTo>
                        <a:lnTo>
                          <a:pt x="23" y="65"/>
                        </a:lnTo>
                        <a:lnTo>
                          <a:pt x="0" y="68"/>
                        </a:lnTo>
                        <a:lnTo>
                          <a:pt x="7" y="119"/>
                        </a:lnTo>
                        <a:lnTo>
                          <a:pt x="15" y="172"/>
                        </a:lnTo>
                        <a:lnTo>
                          <a:pt x="22" y="225"/>
                        </a:lnTo>
                        <a:lnTo>
                          <a:pt x="27" y="278"/>
                        </a:lnTo>
                        <a:lnTo>
                          <a:pt x="32" y="333"/>
                        </a:lnTo>
                        <a:lnTo>
                          <a:pt x="35" y="387"/>
                        </a:lnTo>
                        <a:lnTo>
                          <a:pt x="37" y="441"/>
                        </a:lnTo>
                        <a:lnTo>
                          <a:pt x="39" y="497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31" name="Freeform 30"/>
                  <p:cNvSpPr>
                    <a:spLocks/>
                  </p:cNvSpPr>
                  <p:nvPr/>
                </p:nvSpPr>
                <p:spPr bwMode="auto">
                  <a:xfrm>
                    <a:off x="3076" y="1800"/>
                    <a:ext cx="378" cy="131"/>
                  </a:xfrm>
                  <a:custGeom>
                    <a:avLst/>
                    <a:gdLst>
                      <a:gd name="T0" fmla="*/ 200 w 429"/>
                      <a:gd name="T1" fmla="*/ 1 h 364"/>
                      <a:gd name="T2" fmla="*/ 191 w 429"/>
                      <a:gd name="T3" fmla="*/ 1 h 364"/>
                      <a:gd name="T4" fmla="*/ 180 w 429"/>
                      <a:gd name="T5" fmla="*/ 0 h 364"/>
                      <a:gd name="T6" fmla="*/ 170 w 429"/>
                      <a:gd name="T7" fmla="*/ 0 h 364"/>
                      <a:gd name="T8" fmla="*/ 159 w 429"/>
                      <a:gd name="T9" fmla="*/ 0 h 364"/>
                      <a:gd name="T10" fmla="*/ 147 w 429"/>
                      <a:gd name="T11" fmla="*/ 0 h 364"/>
                      <a:gd name="T12" fmla="*/ 134 w 429"/>
                      <a:gd name="T13" fmla="*/ 0 h 364"/>
                      <a:gd name="T14" fmla="*/ 122 w 429"/>
                      <a:gd name="T15" fmla="*/ 0 h 364"/>
                      <a:gd name="T16" fmla="*/ 108 w 429"/>
                      <a:gd name="T17" fmla="*/ 0 h 364"/>
                      <a:gd name="T18" fmla="*/ 96 w 429"/>
                      <a:gd name="T19" fmla="*/ 0 h 364"/>
                      <a:gd name="T20" fmla="*/ 83 w 429"/>
                      <a:gd name="T21" fmla="*/ 0 h 364"/>
                      <a:gd name="T22" fmla="*/ 69 w 429"/>
                      <a:gd name="T23" fmla="*/ 0 h 364"/>
                      <a:gd name="T24" fmla="*/ 56 w 429"/>
                      <a:gd name="T25" fmla="*/ 0 h 364"/>
                      <a:gd name="T26" fmla="*/ 42 w 429"/>
                      <a:gd name="T27" fmla="*/ 0 h 364"/>
                      <a:gd name="T28" fmla="*/ 29 w 429"/>
                      <a:gd name="T29" fmla="*/ 0 h 364"/>
                      <a:gd name="T30" fmla="*/ 14 w 429"/>
                      <a:gd name="T31" fmla="*/ 0 h 364"/>
                      <a:gd name="T32" fmla="*/ 0 w 429"/>
                      <a:gd name="T33" fmla="*/ 0 h 364"/>
                      <a:gd name="T34" fmla="*/ 9 w 429"/>
                      <a:gd name="T35" fmla="*/ 0 h 364"/>
                      <a:gd name="T36" fmla="*/ 17 w 429"/>
                      <a:gd name="T37" fmla="*/ 0 h 364"/>
                      <a:gd name="T38" fmla="*/ 26 w 429"/>
                      <a:gd name="T39" fmla="*/ 0 h 364"/>
                      <a:gd name="T40" fmla="*/ 33 w 429"/>
                      <a:gd name="T41" fmla="*/ 0 h 364"/>
                      <a:gd name="T42" fmla="*/ 42 w 429"/>
                      <a:gd name="T43" fmla="*/ 0 h 364"/>
                      <a:gd name="T44" fmla="*/ 49 w 429"/>
                      <a:gd name="T45" fmla="*/ 0 h 364"/>
                      <a:gd name="T46" fmla="*/ 56 w 429"/>
                      <a:gd name="T47" fmla="*/ 1 h 364"/>
                      <a:gd name="T48" fmla="*/ 61 w 429"/>
                      <a:gd name="T49" fmla="*/ 1 h 364"/>
                      <a:gd name="T50" fmla="*/ 70 w 429"/>
                      <a:gd name="T51" fmla="*/ 1 h 364"/>
                      <a:gd name="T52" fmla="*/ 79 w 429"/>
                      <a:gd name="T53" fmla="*/ 1 h 364"/>
                      <a:gd name="T54" fmla="*/ 89 w 429"/>
                      <a:gd name="T55" fmla="*/ 1 h 364"/>
                      <a:gd name="T56" fmla="*/ 97 w 429"/>
                      <a:gd name="T57" fmla="*/ 1 h 364"/>
                      <a:gd name="T58" fmla="*/ 107 w 429"/>
                      <a:gd name="T59" fmla="*/ 1 h 364"/>
                      <a:gd name="T60" fmla="*/ 115 w 429"/>
                      <a:gd name="T61" fmla="*/ 1 h 364"/>
                      <a:gd name="T62" fmla="*/ 123 w 429"/>
                      <a:gd name="T63" fmla="*/ 1 h 364"/>
                      <a:gd name="T64" fmla="*/ 133 w 429"/>
                      <a:gd name="T65" fmla="*/ 1 h 364"/>
                      <a:gd name="T66" fmla="*/ 141 w 429"/>
                      <a:gd name="T67" fmla="*/ 1 h 364"/>
                      <a:gd name="T68" fmla="*/ 151 w 429"/>
                      <a:gd name="T69" fmla="*/ 1 h 364"/>
                      <a:gd name="T70" fmla="*/ 159 w 429"/>
                      <a:gd name="T71" fmla="*/ 1 h 364"/>
                      <a:gd name="T72" fmla="*/ 167 w 429"/>
                      <a:gd name="T73" fmla="*/ 1 h 364"/>
                      <a:gd name="T74" fmla="*/ 175 w 429"/>
                      <a:gd name="T75" fmla="*/ 1 h 364"/>
                      <a:gd name="T76" fmla="*/ 185 w 429"/>
                      <a:gd name="T77" fmla="*/ 1 h 364"/>
                      <a:gd name="T78" fmla="*/ 193 w 429"/>
                      <a:gd name="T79" fmla="*/ 1 h 364"/>
                      <a:gd name="T80" fmla="*/ 200 w 429"/>
                      <a:gd name="T81" fmla="*/ 1 h 364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429"/>
                      <a:gd name="T124" fmla="*/ 0 h 364"/>
                      <a:gd name="T125" fmla="*/ 429 w 429"/>
                      <a:gd name="T126" fmla="*/ 364 h 364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429" h="364">
                        <a:moveTo>
                          <a:pt x="429" y="312"/>
                        </a:moveTo>
                        <a:lnTo>
                          <a:pt x="409" y="286"/>
                        </a:lnTo>
                        <a:lnTo>
                          <a:pt x="385" y="262"/>
                        </a:lnTo>
                        <a:lnTo>
                          <a:pt x="362" y="237"/>
                        </a:lnTo>
                        <a:lnTo>
                          <a:pt x="338" y="214"/>
                        </a:lnTo>
                        <a:lnTo>
                          <a:pt x="313" y="190"/>
                        </a:lnTo>
                        <a:lnTo>
                          <a:pt x="287" y="168"/>
                        </a:lnTo>
                        <a:lnTo>
                          <a:pt x="261" y="146"/>
                        </a:lnTo>
                        <a:lnTo>
                          <a:pt x="233" y="125"/>
                        </a:lnTo>
                        <a:lnTo>
                          <a:pt x="206" y="106"/>
                        </a:lnTo>
                        <a:lnTo>
                          <a:pt x="177" y="86"/>
                        </a:lnTo>
                        <a:lnTo>
                          <a:pt x="149" y="69"/>
                        </a:lnTo>
                        <a:lnTo>
                          <a:pt x="120" y="52"/>
                        </a:lnTo>
                        <a:lnTo>
                          <a:pt x="90" y="37"/>
                        </a:lnTo>
                        <a:lnTo>
                          <a:pt x="61" y="23"/>
                        </a:lnTo>
                        <a:lnTo>
                          <a:pt x="30" y="11"/>
                        </a:lnTo>
                        <a:lnTo>
                          <a:pt x="0" y="0"/>
                        </a:lnTo>
                        <a:lnTo>
                          <a:pt x="19" y="37"/>
                        </a:lnTo>
                        <a:lnTo>
                          <a:pt x="36" y="77"/>
                        </a:lnTo>
                        <a:lnTo>
                          <a:pt x="55" y="122"/>
                        </a:lnTo>
                        <a:lnTo>
                          <a:pt x="73" y="168"/>
                        </a:lnTo>
                        <a:lnTo>
                          <a:pt x="89" y="216"/>
                        </a:lnTo>
                        <a:lnTo>
                          <a:pt x="105" y="265"/>
                        </a:lnTo>
                        <a:lnTo>
                          <a:pt x="119" y="315"/>
                        </a:lnTo>
                        <a:lnTo>
                          <a:pt x="131" y="364"/>
                        </a:lnTo>
                        <a:lnTo>
                          <a:pt x="151" y="361"/>
                        </a:lnTo>
                        <a:lnTo>
                          <a:pt x="170" y="359"/>
                        </a:lnTo>
                        <a:lnTo>
                          <a:pt x="189" y="356"/>
                        </a:lnTo>
                        <a:lnTo>
                          <a:pt x="208" y="354"/>
                        </a:lnTo>
                        <a:lnTo>
                          <a:pt x="228" y="350"/>
                        </a:lnTo>
                        <a:lnTo>
                          <a:pt x="247" y="348"/>
                        </a:lnTo>
                        <a:lnTo>
                          <a:pt x="265" y="345"/>
                        </a:lnTo>
                        <a:lnTo>
                          <a:pt x="284" y="342"/>
                        </a:lnTo>
                        <a:lnTo>
                          <a:pt x="303" y="338"/>
                        </a:lnTo>
                        <a:lnTo>
                          <a:pt x="322" y="335"/>
                        </a:lnTo>
                        <a:lnTo>
                          <a:pt x="339" y="332"/>
                        </a:lnTo>
                        <a:lnTo>
                          <a:pt x="358" y="328"/>
                        </a:lnTo>
                        <a:lnTo>
                          <a:pt x="375" y="324"/>
                        </a:lnTo>
                        <a:lnTo>
                          <a:pt x="394" y="321"/>
                        </a:lnTo>
                        <a:lnTo>
                          <a:pt x="412" y="316"/>
                        </a:lnTo>
                        <a:lnTo>
                          <a:pt x="429" y="312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32" name="Freeform 31"/>
                  <p:cNvSpPr>
                    <a:spLocks/>
                  </p:cNvSpPr>
                  <p:nvPr/>
                </p:nvSpPr>
                <p:spPr bwMode="auto">
                  <a:xfrm>
                    <a:off x="3069" y="2389"/>
                    <a:ext cx="388" cy="135"/>
                  </a:xfrm>
                  <a:custGeom>
                    <a:avLst/>
                    <a:gdLst>
                      <a:gd name="T0" fmla="*/ 0 w 441"/>
                      <a:gd name="T1" fmla="*/ 1 h 376"/>
                      <a:gd name="T2" fmla="*/ 14 w 441"/>
                      <a:gd name="T3" fmla="*/ 1 h 376"/>
                      <a:gd name="T4" fmla="*/ 29 w 441"/>
                      <a:gd name="T5" fmla="*/ 1 h 376"/>
                      <a:gd name="T6" fmla="*/ 42 w 441"/>
                      <a:gd name="T7" fmla="*/ 1 h 376"/>
                      <a:gd name="T8" fmla="*/ 56 w 441"/>
                      <a:gd name="T9" fmla="*/ 1 h 376"/>
                      <a:gd name="T10" fmla="*/ 71 w 441"/>
                      <a:gd name="T11" fmla="*/ 1 h 376"/>
                      <a:gd name="T12" fmla="*/ 84 w 441"/>
                      <a:gd name="T13" fmla="*/ 1 h 376"/>
                      <a:gd name="T14" fmla="*/ 99 w 441"/>
                      <a:gd name="T15" fmla="*/ 0 h 376"/>
                      <a:gd name="T16" fmla="*/ 111 w 441"/>
                      <a:gd name="T17" fmla="*/ 0 h 376"/>
                      <a:gd name="T18" fmla="*/ 125 w 441"/>
                      <a:gd name="T19" fmla="*/ 0 h 376"/>
                      <a:gd name="T20" fmla="*/ 137 w 441"/>
                      <a:gd name="T21" fmla="*/ 0 h 376"/>
                      <a:gd name="T22" fmla="*/ 150 w 441"/>
                      <a:gd name="T23" fmla="*/ 0 h 376"/>
                      <a:gd name="T24" fmla="*/ 162 w 441"/>
                      <a:gd name="T25" fmla="*/ 0 h 376"/>
                      <a:gd name="T26" fmla="*/ 172 w 441"/>
                      <a:gd name="T27" fmla="*/ 0 h 376"/>
                      <a:gd name="T28" fmla="*/ 184 w 441"/>
                      <a:gd name="T29" fmla="*/ 0 h 376"/>
                      <a:gd name="T30" fmla="*/ 195 w 441"/>
                      <a:gd name="T31" fmla="*/ 0 h 376"/>
                      <a:gd name="T32" fmla="*/ 204 w 441"/>
                      <a:gd name="T33" fmla="*/ 0 h 376"/>
                      <a:gd name="T34" fmla="*/ 196 w 441"/>
                      <a:gd name="T35" fmla="*/ 0 h 376"/>
                      <a:gd name="T36" fmla="*/ 188 w 441"/>
                      <a:gd name="T37" fmla="*/ 0 h 376"/>
                      <a:gd name="T38" fmla="*/ 179 w 441"/>
                      <a:gd name="T39" fmla="*/ 0 h 376"/>
                      <a:gd name="T40" fmla="*/ 172 w 441"/>
                      <a:gd name="T41" fmla="*/ 0 h 376"/>
                      <a:gd name="T42" fmla="*/ 163 w 441"/>
                      <a:gd name="T43" fmla="*/ 0 h 376"/>
                      <a:gd name="T44" fmla="*/ 154 w 441"/>
                      <a:gd name="T45" fmla="*/ 0 h 376"/>
                      <a:gd name="T46" fmla="*/ 145 w 441"/>
                      <a:gd name="T47" fmla="*/ 0 h 376"/>
                      <a:gd name="T48" fmla="*/ 137 w 441"/>
                      <a:gd name="T49" fmla="*/ 0 h 376"/>
                      <a:gd name="T50" fmla="*/ 128 w 441"/>
                      <a:gd name="T51" fmla="*/ 0 h 376"/>
                      <a:gd name="T52" fmla="*/ 119 w 441"/>
                      <a:gd name="T53" fmla="*/ 0 h 376"/>
                      <a:gd name="T54" fmla="*/ 111 w 441"/>
                      <a:gd name="T55" fmla="*/ 0 h 376"/>
                      <a:gd name="T56" fmla="*/ 101 w 441"/>
                      <a:gd name="T57" fmla="*/ 0 h 376"/>
                      <a:gd name="T58" fmla="*/ 93 w 441"/>
                      <a:gd name="T59" fmla="*/ 0 h 376"/>
                      <a:gd name="T60" fmla="*/ 83 w 441"/>
                      <a:gd name="T61" fmla="*/ 0 h 376"/>
                      <a:gd name="T62" fmla="*/ 75 w 441"/>
                      <a:gd name="T63" fmla="*/ 0 h 376"/>
                      <a:gd name="T64" fmla="*/ 65 w 441"/>
                      <a:gd name="T65" fmla="*/ 0 h 376"/>
                      <a:gd name="T66" fmla="*/ 60 w 441"/>
                      <a:gd name="T67" fmla="*/ 0 h 376"/>
                      <a:gd name="T68" fmla="*/ 53 w 441"/>
                      <a:gd name="T69" fmla="*/ 0 h 376"/>
                      <a:gd name="T70" fmla="*/ 44 w 441"/>
                      <a:gd name="T71" fmla="*/ 0 h 376"/>
                      <a:gd name="T72" fmla="*/ 37 w 441"/>
                      <a:gd name="T73" fmla="*/ 0 h 376"/>
                      <a:gd name="T74" fmla="*/ 27 w 441"/>
                      <a:gd name="T75" fmla="*/ 0 h 376"/>
                      <a:gd name="T76" fmla="*/ 18 w 441"/>
                      <a:gd name="T77" fmla="*/ 1 h 376"/>
                      <a:gd name="T78" fmla="*/ 9 w 441"/>
                      <a:gd name="T79" fmla="*/ 1 h 376"/>
                      <a:gd name="T80" fmla="*/ 0 w 441"/>
                      <a:gd name="T81" fmla="*/ 1 h 37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441"/>
                      <a:gd name="T124" fmla="*/ 0 h 376"/>
                      <a:gd name="T125" fmla="*/ 441 w 441"/>
                      <a:gd name="T126" fmla="*/ 376 h 376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441" h="376">
                        <a:moveTo>
                          <a:pt x="0" y="376"/>
                        </a:moveTo>
                        <a:lnTo>
                          <a:pt x="31" y="365"/>
                        </a:lnTo>
                        <a:lnTo>
                          <a:pt x="61" y="352"/>
                        </a:lnTo>
                        <a:lnTo>
                          <a:pt x="92" y="338"/>
                        </a:lnTo>
                        <a:lnTo>
                          <a:pt x="122" y="322"/>
                        </a:lnTo>
                        <a:lnTo>
                          <a:pt x="152" y="305"/>
                        </a:lnTo>
                        <a:lnTo>
                          <a:pt x="182" y="286"/>
                        </a:lnTo>
                        <a:lnTo>
                          <a:pt x="211" y="266"/>
                        </a:lnTo>
                        <a:lnTo>
                          <a:pt x="239" y="246"/>
                        </a:lnTo>
                        <a:lnTo>
                          <a:pt x="268" y="223"/>
                        </a:lnTo>
                        <a:lnTo>
                          <a:pt x="296" y="200"/>
                        </a:lnTo>
                        <a:lnTo>
                          <a:pt x="322" y="177"/>
                        </a:lnTo>
                        <a:lnTo>
                          <a:pt x="348" y="153"/>
                        </a:lnTo>
                        <a:lnTo>
                          <a:pt x="373" y="129"/>
                        </a:lnTo>
                        <a:lnTo>
                          <a:pt x="397" y="103"/>
                        </a:lnTo>
                        <a:lnTo>
                          <a:pt x="419" y="78"/>
                        </a:lnTo>
                        <a:lnTo>
                          <a:pt x="441" y="52"/>
                        </a:lnTo>
                        <a:lnTo>
                          <a:pt x="423" y="49"/>
                        </a:lnTo>
                        <a:lnTo>
                          <a:pt x="406" y="44"/>
                        </a:lnTo>
                        <a:lnTo>
                          <a:pt x="387" y="40"/>
                        </a:lnTo>
                        <a:lnTo>
                          <a:pt x="369" y="37"/>
                        </a:lnTo>
                        <a:lnTo>
                          <a:pt x="351" y="33"/>
                        </a:lnTo>
                        <a:lnTo>
                          <a:pt x="332" y="29"/>
                        </a:lnTo>
                        <a:lnTo>
                          <a:pt x="313" y="27"/>
                        </a:lnTo>
                        <a:lnTo>
                          <a:pt x="294" y="23"/>
                        </a:lnTo>
                        <a:lnTo>
                          <a:pt x="276" y="19"/>
                        </a:lnTo>
                        <a:lnTo>
                          <a:pt x="257" y="17"/>
                        </a:lnTo>
                        <a:lnTo>
                          <a:pt x="238" y="13"/>
                        </a:lnTo>
                        <a:lnTo>
                          <a:pt x="218" y="11"/>
                        </a:lnTo>
                        <a:lnTo>
                          <a:pt x="200" y="8"/>
                        </a:lnTo>
                        <a:lnTo>
                          <a:pt x="180" y="5"/>
                        </a:lnTo>
                        <a:lnTo>
                          <a:pt x="161" y="2"/>
                        </a:lnTo>
                        <a:lnTo>
                          <a:pt x="141" y="0"/>
                        </a:lnTo>
                        <a:lnTo>
                          <a:pt x="129" y="50"/>
                        </a:lnTo>
                        <a:lnTo>
                          <a:pt x="114" y="100"/>
                        </a:lnTo>
                        <a:lnTo>
                          <a:pt x="96" y="152"/>
                        </a:lnTo>
                        <a:lnTo>
                          <a:pt x="78" y="201"/>
                        </a:lnTo>
                        <a:lnTo>
                          <a:pt x="59" y="250"/>
                        </a:lnTo>
                        <a:lnTo>
                          <a:pt x="39" y="296"/>
                        </a:lnTo>
                        <a:lnTo>
                          <a:pt x="19" y="338"/>
                        </a:lnTo>
                        <a:lnTo>
                          <a:pt x="0" y="376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33" name="Freeform 32"/>
                  <p:cNvSpPr>
                    <a:spLocks/>
                  </p:cNvSpPr>
                  <p:nvPr/>
                </p:nvSpPr>
                <p:spPr bwMode="auto">
                  <a:xfrm>
                    <a:off x="3217" y="2186"/>
                    <a:ext cx="449" cy="178"/>
                  </a:xfrm>
                  <a:custGeom>
                    <a:avLst/>
                    <a:gdLst>
                      <a:gd name="T0" fmla="*/ 18 w 508"/>
                      <a:gd name="T1" fmla="*/ 0 h 497"/>
                      <a:gd name="T2" fmla="*/ 17 w 508"/>
                      <a:gd name="T3" fmla="*/ 0 h 497"/>
                      <a:gd name="T4" fmla="*/ 16 w 508"/>
                      <a:gd name="T5" fmla="*/ 0 h 497"/>
                      <a:gd name="T6" fmla="*/ 15 w 508"/>
                      <a:gd name="T7" fmla="*/ 0 h 497"/>
                      <a:gd name="T8" fmla="*/ 11 w 508"/>
                      <a:gd name="T9" fmla="*/ 0 h 497"/>
                      <a:gd name="T10" fmla="*/ 10 w 508"/>
                      <a:gd name="T11" fmla="*/ 1 h 497"/>
                      <a:gd name="T12" fmla="*/ 7 w 508"/>
                      <a:gd name="T13" fmla="*/ 1 h 497"/>
                      <a:gd name="T14" fmla="*/ 4 w 508"/>
                      <a:gd name="T15" fmla="*/ 1 h 497"/>
                      <a:gd name="T16" fmla="*/ 0 w 508"/>
                      <a:gd name="T17" fmla="*/ 1 h 497"/>
                      <a:gd name="T18" fmla="*/ 11 w 508"/>
                      <a:gd name="T19" fmla="*/ 1 h 497"/>
                      <a:gd name="T20" fmla="*/ 23 w 508"/>
                      <a:gd name="T21" fmla="*/ 1 h 497"/>
                      <a:gd name="T22" fmla="*/ 34 w 508"/>
                      <a:gd name="T23" fmla="*/ 1 h 497"/>
                      <a:gd name="T24" fmla="*/ 44 w 508"/>
                      <a:gd name="T25" fmla="*/ 1 h 497"/>
                      <a:gd name="T26" fmla="*/ 56 w 508"/>
                      <a:gd name="T27" fmla="*/ 1 h 497"/>
                      <a:gd name="T28" fmla="*/ 66 w 508"/>
                      <a:gd name="T29" fmla="*/ 1 h 497"/>
                      <a:gd name="T30" fmla="*/ 77 w 508"/>
                      <a:gd name="T31" fmla="*/ 1 h 497"/>
                      <a:gd name="T32" fmla="*/ 88 w 508"/>
                      <a:gd name="T33" fmla="*/ 1 h 497"/>
                      <a:gd name="T34" fmla="*/ 98 w 508"/>
                      <a:gd name="T35" fmla="*/ 1 h 497"/>
                      <a:gd name="T36" fmla="*/ 110 w 508"/>
                      <a:gd name="T37" fmla="*/ 1 h 497"/>
                      <a:gd name="T38" fmla="*/ 119 w 508"/>
                      <a:gd name="T39" fmla="*/ 1 h 497"/>
                      <a:gd name="T40" fmla="*/ 130 w 508"/>
                      <a:gd name="T41" fmla="*/ 1 h 497"/>
                      <a:gd name="T42" fmla="*/ 141 w 508"/>
                      <a:gd name="T43" fmla="*/ 1 h 497"/>
                      <a:gd name="T44" fmla="*/ 151 w 508"/>
                      <a:gd name="T45" fmla="*/ 1 h 497"/>
                      <a:gd name="T46" fmla="*/ 161 w 508"/>
                      <a:gd name="T47" fmla="*/ 1 h 497"/>
                      <a:gd name="T48" fmla="*/ 171 w 508"/>
                      <a:gd name="T49" fmla="*/ 1 h 497"/>
                      <a:gd name="T50" fmla="*/ 186 w 508"/>
                      <a:gd name="T51" fmla="*/ 1 h 497"/>
                      <a:gd name="T52" fmla="*/ 199 w 508"/>
                      <a:gd name="T53" fmla="*/ 1 h 497"/>
                      <a:gd name="T54" fmla="*/ 211 w 508"/>
                      <a:gd name="T55" fmla="*/ 1 h 497"/>
                      <a:gd name="T56" fmla="*/ 220 w 508"/>
                      <a:gd name="T57" fmla="*/ 0 h 497"/>
                      <a:gd name="T58" fmla="*/ 229 w 508"/>
                      <a:gd name="T59" fmla="*/ 0 h 497"/>
                      <a:gd name="T60" fmla="*/ 235 w 508"/>
                      <a:gd name="T61" fmla="*/ 0 h 497"/>
                      <a:gd name="T62" fmla="*/ 239 w 508"/>
                      <a:gd name="T63" fmla="*/ 0 h 497"/>
                      <a:gd name="T64" fmla="*/ 242 w 508"/>
                      <a:gd name="T65" fmla="*/ 0 h 497"/>
                      <a:gd name="T66" fmla="*/ 18 w 508"/>
                      <a:gd name="T67" fmla="*/ 0 h 497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508"/>
                      <a:gd name="T103" fmla="*/ 0 h 497"/>
                      <a:gd name="T104" fmla="*/ 508 w 508"/>
                      <a:gd name="T105" fmla="*/ 497 h 497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508" h="497">
                        <a:moveTo>
                          <a:pt x="37" y="0"/>
                        </a:moveTo>
                        <a:lnTo>
                          <a:pt x="35" y="54"/>
                        </a:lnTo>
                        <a:lnTo>
                          <a:pt x="33" y="109"/>
                        </a:lnTo>
                        <a:lnTo>
                          <a:pt x="30" y="163"/>
                        </a:lnTo>
                        <a:lnTo>
                          <a:pt x="25" y="217"/>
                        </a:lnTo>
                        <a:lnTo>
                          <a:pt x="21" y="270"/>
                        </a:lnTo>
                        <a:lnTo>
                          <a:pt x="14" y="323"/>
                        </a:lnTo>
                        <a:lnTo>
                          <a:pt x="7" y="376"/>
                        </a:lnTo>
                        <a:lnTo>
                          <a:pt x="0" y="428"/>
                        </a:lnTo>
                        <a:lnTo>
                          <a:pt x="23" y="431"/>
                        </a:lnTo>
                        <a:lnTo>
                          <a:pt x="47" y="434"/>
                        </a:lnTo>
                        <a:lnTo>
                          <a:pt x="70" y="438"/>
                        </a:lnTo>
                        <a:lnTo>
                          <a:pt x="93" y="441"/>
                        </a:lnTo>
                        <a:lnTo>
                          <a:pt x="116" y="445"/>
                        </a:lnTo>
                        <a:lnTo>
                          <a:pt x="139" y="449"/>
                        </a:lnTo>
                        <a:lnTo>
                          <a:pt x="162" y="452"/>
                        </a:lnTo>
                        <a:lnTo>
                          <a:pt x="185" y="457"/>
                        </a:lnTo>
                        <a:lnTo>
                          <a:pt x="207" y="461"/>
                        </a:lnTo>
                        <a:lnTo>
                          <a:pt x="229" y="466"/>
                        </a:lnTo>
                        <a:lnTo>
                          <a:pt x="251" y="471"/>
                        </a:lnTo>
                        <a:lnTo>
                          <a:pt x="273" y="476"/>
                        </a:lnTo>
                        <a:lnTo>
                          <a:pt x="295" y="481"/>
                        </a:lnTo>
                        <a:lnTo>
                          <a:pt x="316" y="485"/>
                        </a:lnTo>
                        <a:lnTo>
                          <a:pt x="338" y="492"/>
                        </a:lnTo>
                        <a:lnTo>
                          <a:pt x="359" y="497"/>
                        </a:lnTo>
                        <a:lnTo>
                          <a:pt x="390" y="441"/>
                        </a:lnTo>
                        <a:lnTo>
                          <a:pt x="417" y="383"/>
                        </a:lnTo>
                        <a:lnTo>
                          <a:pt x="441" y="324"/>
                        </a:lnTo>
                        <a:lnTo>
                          <a:pt x="462" y="263"/>
                        </a:lnTo>
                        <a:lnTo>
                          <a:pt x="479" y="199"/>
                        </a:lnTo>
                        <a:lnTo>
                          <a:pt x="493" y="135"/>
                        </a:lnTo>
                        <a:lnTo>
                          <a:pt x="502" y="68"/>
                        </a:lnTo>
                        <a:lnTo>
                          <a:pt x="508" y="0"/>
                        </a:lnTo>
                        <a:lnTo>
                          <a:pt x="37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34" name="Freeform 33"/>
                  <p:cNvSpPr>
                    <a:spLocks/>
                  </p:cNvSpPr>
                  <p:nvPr/>
                </p:nvSpPr>
                <p:spPr bwMode="auto">
                  <a:xfrm rot="418631">
                    <a:off x="2371" y="2544"/>
                    <a:ext cx="1171" cy="158"/>
                  </a:xfrm>
                  <a:custGeom>
                    <a:avLst/>
                    <a:gdLst>
                      <a:gd name="T0" fmla="*/ 0 w 2835"/>
                      <a:gd name="T1" fmla="*/ 0 h 703"/>
                      <a:gd name="T2" fmla="*/ 2 w 2835"/>
                      <a:gd name="T3" fmla="*/ 0 h 703"/>
                      <a:gd name="T4" fmla="*/ 5 w 2835"/>
                      <a:gd name="T5" fmla="*/ 0 h 703"/>
                      <a:gd name="T6" fmla="*/ 7 w 2835"/>
                      <a:gd name="T7" fmla="*/ 0 h 703"/>
                      <a:gd name="T8" fmla="*/ 10 w 2835"/>
                      <a:gd name="T9" fmla="*/ 0 h 703"/>
                      <a:gd name="T10" fmla="*/ 12 w 2835"/>
                      <a:gd name="T11" fmla="*/ 0 h 703"/>
                      <a:gd name="T12" fmla="*/ 14 w 2835"/>
                      <a:gd name="T13" fmla="*/ 0 h 703"/>
                      <a:gd name="T14" fmla="*/ 14 w 2835"/>
                      <a:gd name="T15" fmla="*/ 0 h 703"/>
                      <a:gd name="T16" fmla="*/ 12 w 2835"/>
                      <a:gd name="T17" fmla="*/ 0 h 703"/>
                      <a:gd name="T18" fmla="*/ 9 w 2835"/>
                      <a:gd name="T19" fmla="*/ 0 h 703"/>
                      <a:gd name="T20" fmla="*/ 6 w 2835"/>
                      <a:gd name="T21" fmla="*/ 0 h 703"/>
                      <a:gd name="T22" fmla="*/ 4 w 2835"/>
                      <a:gd name="T23" fmla="*/ 0 h 703"/>
                      <a:gd name="T24" fmla="*/ 2 w 2835"/>
                      <a:gd name="T25" fmla="*/ 0 h 703"/>
                      <a:gd name="T26" fmla="*/ 1 w 2835"/>
                      <a:gd name="T27" fmla="*/ 0 h 703"/>
                      <a:gd name="T28" fmla="*/ 0 w 2835"/>
                      <a:gd name="T29" fmla="*/ 0 h 703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w 2835"/>
                      <a:gd name="T46" fmla="*/ 0 h 703"/>
                      <a:gd name="T47" fmla="*/ 2835 w 2835"/>
                      <a:gd name="T48" fmla="*/ 703 h 703"/>
                    </a:gdLst>
                    <a:ahLst/>
                    <a:cxnLst>
                      <a:cxn ang="T30">
                        <a:pos x="T0" y="T1"/>
                      </a:cxn>
                      <a:cxn ang="T31">
                        <a:pos x="T2" y="T3"/>
                      </a:cxn>
                      <a:cxn ang="T32">
                        <a:pos x="T4" y="T5"/>
                      </a:cxn>
                      <a:cxn ang="T33">
                        <a:pos x="T6" y="T7"/>
                      </a:cxn>
                      <a:cxn ang="T34">
                        <a:pos x="T8" y="T9"/>
                      </a:cxn>
                      <a:cxn ang="T35">
                        <a:pos x="T10" y="T11"/>
                      </a:cxn>
                      <a:cxn ang="T36">
                        <a:pos x="T12" y="T13"/>
                      </a:cxn>
                      <a:cxn ang="T37">
                        <a:pos x="T14" y="T15"/>
                      </a:cxn>
                      <a:cxn ang="T38">
                        <a:pos x="T16" y="T17"/>
                      </a:cxn>
                      <a:cxn ang="T39">
                        <a:pos x="T18" y="T19"/>
                      </a:cxn>
                      <a:cxn ang="T40">
                        <a:pos x="T20" y="T21"/>
                      </a:cxn>
                      <a:cxn ang="T41">
                        <a:pos x="T22" y="T23"/>
                      </a:cxn>
                      <a:cxn ang="T42">
                        <a:pos x="T24" y="T25"/>
                      </a:cxn>
                      <a:cxn ang="T43">
                        <a:pos x="T26" y="T27"/>
                      </a:cxn>
                      <a:cxn ang="T44">
                        <a:pos x="T28" y="T29"/>
                      </a:cxn>
                    </a:cxnLst>
                    <a:rect l="T45" t="T46" r="T47" b="T48"/>
                    <a:pathLst>
                      <a:path w="2835" h="703">
                        <a:moveTo>
                          <a:pt x="45" y="318"/>
                        </a:moveTo>
                        <a:cubicBezTo>
                          <a:pt x="90" y="288"/>
                          <a:pt x="264" y="144"/>
                          <a:pt x="408" y="91"/>
                        </a:cubicBezTo>
                        <a:cubicBezTo>
                          <a:pt x="552" y="38"/>
                          <a:pt x="741" y="0"/>
                          <a:pt x="907" y="0"/>
                        </a:cubicBezTo>
                        <a:cubicBezTo>
                          <a:pt x="1073" y="0"/>
                          <a:pt x="1232" y="38"/>
                          <a:pt x="1406" y="91"/>
                        </a:cubicBezTo>
                        <a:cubicBezTo>
                          <a:pt x="1580" y="144"/>
                          <a:pt x="1800" y="273"/>
                          <a:pt x="1951" y="318"/>
                        </a:cubicBezTo>
                        <a:cubicBezTo>
                          <a:pt x="2102" y="363"/>
                          <a:pt x="2177" y="401"/>
                          <a:pt x="2313" y="363"/>
                        </a:cubicBezTo>
                        <a:cubicBezTo>
                          <a:pt x="2449" y="325"/>
                          <a:pt x="2699" y="114"/>
                          <a:pt x="2767" y="91"/>
                        </a:cubicBezTo>
                        <a:cubicBezTo>
                          <a:pt x="2835" y="68"/>
                          <a:pt x="2790" y="136"/>
                          <a:pt x="2722" y="227"/>
                        </a:cubicBezTo>
                        <a:cubicBezTo>
                          <a:pt x="2654" y="318"/>
                          <a:pt x="2503" y="567"/>
                          <a:pt x="2359" y="635"/>
                        </a:cubicBezTo>
                        <a:cubicBezTo>
                          <a:pt x="2215" y="703"/>
                          <a:pt x="2049" y="688"/>
                          <a:pt x="1860" y="635"/>
                        </a:cubicBezTo>
                        <a:cubicBezTo>
                          <a:pt x="1671" y="582"/>
                          <a:pt x="1406" y="386"/>
                          <a:pt x="1225" y="318"/>
                        </a:cubicBezTo>
                        <a:cubicBezTo>
                          <a:pt x="1044" y="250"/>
                          <a:pt x="915" y="242"/>
                          <a:pt x="771" y="227"/>
                        </a:cubicBezTo>
                        <a:cubicBezTo>
                          <a:pt x="627" y="212"/>
                          <a:pt x="469" y="220"/>
                          <a:pt x="363" y="227"/>
                        </a:cubicBezTo>
                        <a:cubicBezTo>
                          <a:pt x="257" y="234"/>
                          <a:pt x="189" y="249"/>
                          <a:pt x="136" y="272"/>
                        </a:cubicBezTo>
                        <a:cubicBezTo>
                          <a:pt x="83" y="295"/>
                          <a:pt x="0" y="348"/>
                          <a:pt x="45" y="318"/>
                        </a:cubicBezTo>
                        <a:close/>
                      </a:path>
                    </a:pathLst>
                  </a:custGeom>
                  <a:solidFill>
                    <a:srgbClr val="000066"/>
                  </a:solidFill>
                  <a:ln w="9525">
                    <a:solidFill>
                      <a:srgbClr val="000066"/>
                    </a:solidFill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</p:grpSp>
            <p:sp>
              <p:nvSpPr>
                <p:cNvPr id="15" name="Freeform 29"/>
                <p:cNvSpPr>
                  <a:spLocks/>
                </p:cNvSpPr>
                <p:nvPr/>
              </p:nvSpPr>
              <p:spPr bwMode="auto">
                <a:xfrm>
                  <a:off x="2477" y="1526"/>
                  <a:ext cx="841" cy="1028"/>
                </a:xfrm>
                <a:custGeom>
                  <a:avLst/>
                  <a:gdLst>
                    <a:gd name="T0" fmla="*/ 0 w 1224"/>
                    <a:gd name="T1" fmla="*/ 43 h 1678"/>
                    <a:gd name="T2" fmla="*/ 52 w 1224"/>
                    <a:gd name="T3" fmla="*/ 70 h 1678"/>
                    <a:gd name="T4" fmla="*/ 129 w 1224"/>
                    <a:gd name="T5" fmla="*/ 0 h 1678"/>
                    <a:gd name="T6" fmla="*/ 52 w 1224"/>
                    <a:gd name="T7" fmla="*/ 89 h 1678"/>
                    <a:gd name="T8" fmla="*/ 0 w 1224"/>
                    <a:gd name="T9" fmla="*/ 43 h 16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24"/>
                    <a:gd name="T16" fmla="*/ 0 h 1678"/>
                    <a:gd name="T17" fmla="*/ 1224 w 1224"/>
                    <a:gd name="T18" fmla="*/ 1678 h 16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24" h="1678">
                      <a:moveTo>
                        <a:pt x="0" y="816"/>
                      </a:moveTo>
                      <a:lnTo>
                        <a:pt x="499" y="1315"/>
                      </a:lnTo>
                      <a:lnTo>
                        <a:pt x="1224" y="0"/>
                      </a:lnTo>
                      <a:lnTo>
                        <a:pt x="499" y="1678"/>
                      </a:lnTo>
                      <a:lnTo>
                        <a:pt x="0" y="816"/>
                      </a:lnTo>
                      <a:close/>
                    </a:path>
                  </a:pathLst>
                </a:custGeom>
                <a:solidFill>
                  <a:srgbClr val="CC3300"/>
                </a:solidFill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txBody>
                <a:bodyPr/>
                <a:lstStyle/>
                <a:p>
                  <a:pPr>
                    <a:defRPr/>
                  </a:pPr>
                  <a:endParaRPr lang="id-ID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899152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81292" y="2060848"/>
            <a:ext cx="828971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err="1"/>
              <a:t>Pasal</a:t>
            </a:r>
            <a:r>
              <a:rPr lang="en-US" sz="2200" b="1" dirty="0"/>
              <a:t> </a:t>
            </a:r>
            <a:r>
              <a:rPr lang="en-US" sz="2200" b="1" dirty="0" smtClean="0"/>
              <a:t>2 </a:t>
            </a:r>
            <a:r>
              <a:rPr lang="en-US" sz="2200" b="1" dirty="0" err="1" smtClean="0">
                <a:solidFill>
                  <a:srgbClr val="002060"/>
                </a:solidFill>
                <a:cs typeface="Calibri" pitchFamily="34" charset="0"/>
              </a:rPr>
              <a:t>Permenristekdikti</a:t>
            </a:r>
            <a:r>
              <a:rPr lang="en-US" sz="2200" b="1" dirty="0" smtClean="0">
                <a:solidFill>
                  <a:srgbClr val="002060"/>
                </a:solidFill>
                <a:cs typeface="Calibri" pitchFamily="34" charset="0"/>
              </a:rPr>
              <a:t> </a:t>
            </a:r>
            <a:r>
              <a:rPr lang="en-US" sz="2200" b="1" dirty="0">
                <a:solidFill>
                  <a:srgbClr val="002060"/>
                </a:solidFill>
                <a:cs typeface="Calibri" pitchFamily="34" charset="0"/>
              </a:rPr>
              <a:t>No. 62 </a:t>
            </a:r>
            <a:r>
              <a:rPr lang="en-US" sz="2200" b="1" dirty="0" err="1">
                <a:solidFill>
                  <a:srgbClr val="002060"/>
                </a:solidFill>
                <a:cs typeface="Calibri" pitchFamily="34" charset="0"/>
              </a:rPr>
              <a:t>Tahun</a:t>
            </a:r>
            <a:r>
              <a:rPr lang="en-US" sz="2200" b="1" dirty="0">
                <a:solidFill>
                  <a:srgbClr val="002060"/>
                </a:solidFill>
                <a:cs typeface="Calibri" pitchFamily="34" charset="0"/>
              </a:rPr>
              <a:t> 2016 </a:t>
            </a:r>
            <a:r>
              <a:rPr lang="en-US" sz="2200" b="1" dirty="0" err="1">
                <a:solidFill>
                  <a:srgbClr val="002060"/>
                </a:solidFill>
                <a:cs typeface="Calibri" pitchFamily="34" charset="0"/>
              </a:rPr>
              <a:t>Tentang</a:t>
            </a:r>
            <a:r>
              <a:rPr lang="en-US" sz="2200" b="1" dirty="0">
                <a:solidFill>
                  <a:srgbClr val="002060"/>
                </a:solidFill>
                <a:cs typeface="Calibri" pitchFamily="34" charset="0"/>
              </a:rPr>
              <a:t> SPM </a:t>
            </a:r>
            <a:r>
              <a:rPr lang="en-US" sz="2200" b="1" dirty="0" err="1">
                <a:solidFill>
                  <a:srgbClr val="002060"/>
                </a:solidFill>
                <a:cs typeface="Calibri" pitchFamily="34" charset="0"/>
              </a:rPr>
              <a:t>Dikti</a:t>
            </a:r>
            <a:endParaRPr lang="id-ID" sz="2200" b="1" dirty="0">
              <a:solidFill>
                <a:srgbClr val="002060"/>
              </a:solidFill>
              <a:cs typeface="Calibri" pitchFamily="34" charset="0"/>
            </a:endParaRPr>
          </a:p>
          <a:p>
            <a:r>
              <a:rPr lang="en-US" sz="2400" dirty="0" smtClean="0"/>
              <a:t> </a:t>
            </a:r>
            <a:endParaRPr lang="en-US" sz="2400" dirty="0"/>
          </a:p>
          <a:p>
            <a:pPr marL="576263" indent="-576263">
              <a:buAutoNum type="arabicParenBoth"/>
            </a:pPr>
            <a:r>
              <a:rPr lang="en-US" sz="2400" dirty="0" smtClean="0"/>
              <a:t>SPM </a:t>
            </a:r>
            <a:r>
              <a:rPr lang="en-US" sz="2400" dirty="0" err="1"/>
              <a:t>Dikti</a:t>
            </a:r>
            <a:r>
              <a:rPr lang="en-US" sz="2400" dirty="0"/>
              <a:t> </a:t>
            </a:r>
            <a:r>
              <a:rPr lang="en-US" sz="2400" dirty="0" err="1"/>
              <a:t>bertujuan</a:t>
            </a:r>
            <a:r>
              <a:rPr lang="en-US" sz="2400" dirty="0"/>
              <a:t> </a:t>
            </a:r>
            <a:r>
              <a:rPr lang="en-US" sz="2400" dirty="0" err="1"/>
              <a:t>menjamin</a:t>
            </a:r>
            <a:r>
              <a:rPr lang="en-US" sz="2400" dirty="0"/>
              <a:t> </a:t>
            </a:r>
            <a:r>
              <a:rPr lang="en-US" sz="2400" dirty="0" err="1"/>
              <a:t>pemenuhan</a:t>
            </a:r>
            <a:r>
              <a:rPr lang="en-US" sz="2400" dirty="0"/>
              <a:t> </a:t>
            </a:r>
            <a:r>
              <a:rPr lang="en-US" sz="2400" dirty="0" err="1"/>
              <a:t>Standar</a:t>
            </a:r>
            <a:r>
              <a:rPr lang="en-US" sz="2400" dirty="0"/>
              <a:t> </a:t>
            </a:r>
            <a:r>
              <a:rPr lang="en-US" sz="2400" dirty="0" err="1"/>
              <a:t>Pendidikan</a:t>
            </a:r>
            <a:r>
              <a:rPr lang="en-US" sz="2400" dirty="0"/>
              <a:t> Tinggi </a:t>
            </a:r>
            <a:r>
              <a:rPr lang="en-US" sz="2400" dirty="0" err="1"/>
              <a:t>secara</a:t>
            </a:r>
            <a:r>
              <a:rPr lang="en-US" sz="2400" dirty="0"/>
              <a:t> </a:t>
            </a:r>
            <a:r>
              <a:rPr lang="en-US" sz="2400" dirty="0" err="1"/>
              <a:t>sistemik</a:t>
            </a:r>
            <a:r>
              <a:rPr lang="en-US" sz="2400" dirty="0"/>
              <a:t> </a:t>
            </a:r>
            <a:r>
              <a:rPr lang="en-US" sz="2400" dirty="0" err="1"/>
              <a:t>dan</a:t>
            </a:r>
            <a:r>
              <a:rPr lang="en-US" sz="2400" dirty="0"/>
              <a:t> </a:t>
            </a:r>
            <a:r>
              <a:rPr lang="en-US" sz="2400" dirty="0" err="1"/>
              <a:t>berkelanjutan</a:t>
            </a:r>
            <a:r>
              <a:rPr lang="en-US" sz="2400" dirty="0"/>
              <a:t>, </a:t>
            </a:r>
            <a:r>
              <a:rPr lang="en-US" sz="2400" dirty="0" err="1"/>
              <a:t>sehingga</a:t>
            </a:r>
            <a:r>
              <a:rPr lang="en-US" sz="2400" dirty="0"/>
              <a:t> </a:t>
            </a:r>
            <a:r>
              <a:rPr lang="en-US" sz="2400" dirty="0" err="1"/>
              <a:t>tumbuh</a:t>
            </a:r>
            <a:r>
              <a:rPr lang="en-US" sz="2400" dirty="0"/>
              <a:t> </a:t>
            </a:r>
            <a:r>
              <a:rPr lang="en-US" sz="2400" dirty="0" err="1"/>
              <a:t>dan</a:t>
            </a:r>
            <a:r>
              <a:rPr lang="en-US" sz="2400" dirty="0"/>
              <a:t> </a:t>
            </a:r>
            <a:r>
              <a:rPr lang="en-US" sz="2400" dirty="0" err="1"/>
              <a:t>berkembang</a:t>
            </a:r>
            <a:r>
              <a:rPr lang="en-US" sz="2400" dirty="0"/>
              <a:t> </a:t>
            </a:r>
            <a:r>
              <a:rPr lang="en-US" sz="2400" dirty="0" err="1"/>
              <a:t>budaya</a:t>
            </a:r>
            <a:r>
              <a:rPr lang="en-US" sz="2400" dirty="0"/>
              <a:t> </a:t>
            </a:r>
            <a:r>
              <a:rPr lang="en-US" sz="2400" dirty="0" err="1"/>
              <a:t>mutu</a:t>
            </a:r>
            <a:r>
              <a:rPr lang="en-US" sz="2400" dirty="0"/>
              <a:t>. </a:t>
            </a:r>
            <a:endParaRPr lang="en-US" sz="2400" dirty="0" smtClean="0"/>
          </a:p>
          <a:p>
            <a:pPr marL="576263" indent="-576263">
              <a:buAutoNum type="arabicParenBoth"/>
            </a:pPr>
            <a:endParaRPr lang="en-US" sz="2400" dirty="0"/>
          </a:p>
          <a:p>
            <a:pPr marL="576263" indent="-576263"/>
            <a:r>
              <a:rPr lang="en-US" sz="2400" dirty="0"/>
              <a:t>(2) </a:t>
            </a:r>
            <a:r>
              <a:rPr lang="en-US" sz="2400" dirty="0" smtClean="0"/>
              <a:t>   SPM </a:t>
            </a:r>
            <a:r>
              <a:rPr lang="en-US" sz="2400" dirty="0" err="1"/>
              <a:t>Dikti</a:t>
            </a:r>
            <a:r>
              <a:rPr lang="en-US" sz="2400" dirty="0"/>
              <a:t> </a:t>
            </a:r>
            <a:r>
              <a:rPr lang="en-US" sz="2400" dirty="0" err="1"/>
              <a:t>berfungsi</a:t>
            </a:r>
            <a:r>
              <a:rPr lang="en-US" sz="2400" dirty="0"/>
              <a:t> </a:t>
            </a:r>
            <a:r>
              <a:rPr lang="en-US" sz="2400" dirty="0" err="1"/>
              <a:t>mengendalikan</a:t>
            </a:r>
            <a:r>
              <a:rPr lang="en-US" sz="2400" dirty="0"/>
              <a:t> </a:t>
            </a:r>
            <a:r>
              <a:rPr lang="en-US" sz="2400" dirty="0" err="1"/>
              <a:t>penyelenggaraan</a:t>
            </a:r>
            <a:r>
              <a:rPr lang="en-US" sz="2400" dirty="0"/>
              <a:t> </a:t>
            </a:r>
            <a:r>
              <a:rPr lang="en-US" sz="2400" dirty="0" err="1"/>
              <a:t>pendidikan</a:t>
            </a:r>
            <a:r>
              <a:rPr lang="en-US" sz="2400" dirty="0"/>
              <a:t> </a:t>
            </a:r>
            <a:r>
              <a:rPr lang="en-US" sz="2400" dirty="0" err="1"/>
              <a:t>tinggi</a:t>
            </a:r>
            <a:r>
              <a:rPr lang="en-US" sz="2400" dirty="0"/>
              <a:t> </a:t>
            </a:r>
            <a:r>
              <a:rPr lang="en-US" sz="2400" dirty="0" err="1"/>
              <a:t>oleh</a:t>
            </a:r>
            <a:r>
              <a:rPr lang="en-US" sz="2400" dirty="0"/>
              <a:t> </a:t>
            </a:r>
            <a:r>
              <a:rPr lang="en-US" sz="2400" dirty="0" err="1"/>
              <a:t>perguruan</a:t>
            </a:r>
            <a:r>
              <a:rPr lang="en-US" sz="2400" dirty="0"/>
              <a:t> </a:t>
            </a:r>
            <a:r>
              <a:rPr lang="en-US" sz="2400" dirty="0" err="1"/>
              <a:t>tinggi</a:t>
            </a:r>
            <a:r>
              <a:rPr lang="en-US" sz="2400" dirty="0"/>
              <a:t> </a:t>
            </a:r>
            <a:r>
              <a:rPr lang="en-US" sz="2400" dirty="0" err="1"/>
              <a:t>untuk</a:t>
            </a:r>
            <a:r>
              <a:rPr lang="en-US" sz="2400" dirty="0"/>
              <a:t> </a:t>
            </a:r>
            <a:r>
              <a:rPr lang="en-US" sz="2400" dirty="0" err="1"/>
              <a:t>mewujudkan</a:t>
            </a:r>
            <a:r>
              <a:rPr lang="en-US" sz="2400" dirty="0"/>
              <a:t> </a:t>
            </a:r>
            <a:r>
              <a:rPr lang="en-US" sz="2400" dirty="0" err="1"/>
              <a:t>pendidikan</a:t>
            </a:r>
            <a:r>
              <a:rPr lang="en-US" sz="2400" dirty="0"/>
              <a:t> </a:t>
            </a:r>
            <a:r>
              <a:rPr lang="en-US" sz="2400" dirty="0" err="1"/>
              <a:t>tinggi</a:t>
            </a:r>
            <a:r>
              <a:rPr lang="en-US" sz="2400" dirty="0"/>
              <a:t> yang </a:t>
            </a:r>
            <a:r>
              <a:rPr lang="en-US" sz="2400" dirty="0" err="1"/>
              <a:t>bermutu</a:t>
            </a:r>
            <a:r>
              <a:rPr lang="en-US" sz="2400" dirty="0"/>
              <a:t>. </a:t>
            </a:r>
            <a:endParaRPr lang="nn-NO" sz="2400" dirty="0" smtClean="0">
              <a:solidFill>
                <a:srgbClr val="002060"/>
              </a:solidFill>
              <a:cs typeface="Calibri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59724" y="1370807"/>
            <a:ext cx="77054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rgbClr val="002060"/>
                </a:solidFill>
                <a:latin typeface="Calibri" pitchFamily="34" charset="0"/>
              </a:rPr>
              <a:t>Sistem</a:t>
            </a:r>
            <a:r>
              <a:rPr lang="en-US" sz="2400" b="1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US" sz="2400" b="1" dirty="0" err="1" smtClean="0">
                <a:solidFill>
                  <a:srgbClr val="002060"/>
                </a:solidFill>
                <a:latin typeface="Calibri" pitchFamily="34" charset="0"/>
              </a:rPr>
              <a:t>Penjaminan</a:t>
            </a:r>
            <a:r>
              <a:rPr lang="en-US" sz="2400" b="1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US" sz="2400" b="1" dirty="0" err="1" smtClean="0">
                <a:solidFill>
                  <a:srgbClr val="002060"/>
                </a:solidFill>
                <a:latin typeface="Calibri" pitchFamily="34" charset="0"/>
              </a:rPr>
              <a:t>Mutu</a:t>
            </a:r>
            <a:r>
              <a:rPr lang="en-US" sz="2400" b="1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US" sz="2400" b="1" dirty="0" err="1" smtClean="0">
                <a:solidFill>
                  <a:srgbClr val="002060"/>
                </a:solidFill>
                <a:latin typeface="Calibri" pitchFamily="34" charset="0"/>
              </a:rPr>
              <a:t>Pendidikan</a:t>
            </a:r>
            <a:r>
              <a:rPr lang="en-US" sz="2400" b="1" dirty="0" smtClean="0">
                <a:solidFill>
                  <a:srgbClr val="002060"/>
                </a:solidFill>
                <a:latin typeface="Calibri" pitchFamily="34" charset="0"/>
              </a:rPr>
              <a:t> Tinggi (SPM </a:t>
            </a:r>
            <a:r>
              <a:rPr lang="en-US" sz="2400" b="1" dirty="0" err="1" smtClean="0">
                <a:solidFill>
                  <a:srgbClr val="002060"/>
                </a:solidFill>
                <a:latin typeface="Calibri" pitchFamily="34" charset="0"/>
              </a:rPr>
              <a:t>Dikti</a:t>
            </a:r>
            <a:r>
              <a:rPr lang="en-US" sz="2400" b="1" dirty="0" smtClean="0">
                <a:solidFill>
                  <a:srgbClr val="002060"/>
                </a:solidFill>
                <a:latin typeface="Calibri" pitchFamily="34" charset="0"/>
              </a:rPr>
              <a:t>)</a:t>
            </a:r>
            <a:endParaRPr lang="id-ID" sz="2400" b="1" dirty="0">
              <a:solidFill>
                <a:srgbClr val="002060"/>
              </a:solidFill>
              <a:latin typeface="Calibri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-7933" y="-99392"/>
            <a:ext cx="9149618" cy="1205263"/>
            <a:chOff x="-7933" y="-183014"/>
            <a:chExt cx="9149618" cy="1205263"/>
          </a:xfrm>
        </p:grpSpPr>
        <p:sp>
          <p:nvSpPr>
            <p:cNvPr id="11" name="Rectangle 10"/>
            <p:cNvSpPr/>
            <p:nvPr/>
          </p:nvSpPr>
          <p:spPr>
            <a:xfrm>
              <a:off x="8379685" y="-99392"/>
              <a:ext cx="762000" cy="1001898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-7933" y="-129879"/>
              <a:ext cx="6890779" cy="1008112"/>
            </a:xfrm>
            <a:prstGeom prst="rect">
              <a:avLst/>
            </a:prstGeom>
            <a:solidFill>
              <a:srgbClr val="1737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b="1" dirty="0" smtClean="0"/>
                <a:t>            </a:t>
              </a:r>
            </a:p>
          </p:txBody>
        </p:sp>
        <p:grpSp>
          <p:nvGrpSpPr>
            <p:cNvPr id="13" name="Group 10"/>
            <p:cNvGrpSpPr>
              <a:grpSpLocks/>
            </p:cNvGrpSpPr>
            <p:nvPr/>
          </p:nvGrpSpPr>
          <p:grpSpPr bwMode="auto">
            <a:xfrm>
              <a:off x="6947189" y="-183014"/>
              <a:ext cx="1368152" cy="1205263"/>
              <a:chOff x="2421" y="2016"/>
              <a:chExt cx="1485" cy="1516"/>
            </a:xfrm>
          </p:grpSpPr>
          <p:sp>
            <p:nvSpPr>
              <p:cNvPr id="14" name="Text Box 11"/>
              <p:cNvSpPr txBox="1">
                <a:spLocks noChangeArrowheads="1"/>
              </p:cNvSpPr>
              <p:nvPr/>
            </p:nvSpPr>
            <p:spPr bwMode="auto">
              <a:xfrm>
                <a:off x="2489" y="2938"/>
                <a:ext cx="1417" cy="5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ct val="50000"/>
                  </a:spcBef>
                  <a:defRPr/>
                </a:pPr>
                <a:r>
                  <a:rPr lang="en-US" sz="2400" dirty="0">
                    <a:solidFill>
                      <a:srgbClr val="000000"/>
                    </a:solidFill>
                    <a:latin typeface="Bauhaus 93" pitchFamily="82" charset="0"/>
                  </a:rPr>
                  <a:t>BAN-PT</a:t>
                </a:r>
              </a:p>
            </p:txBody>
          </p:sp>
          <p:grpSp>
            <p:nvGrpSpPr>
              <p:cNvPr id="15" name="Group 12"/>
              <p:cNvGrpSpPr>
                <a:grpSpLocks/>
              </p:cNvGrpSpPr>
              <p:nvPr/>
            </p:nvGrpSpPr>
            <p:grpSpPr bwMode="auto">
              <a:xfrm>
                <a:off x="2421" y="2016"/>
                <a:ext cx="1398" cy="959"/>
                <a:chOff x="1961" y="1526"/>
                <a:chExt cx="1838" cy="1176"/>
              </a:xfrm>
            </p:grpSpPr>
            <p:grpSp>
              <p:nvGrpSpPr>
                <p:cNvPr id="16" name="Group 13"/>
                <p:cNvGrpSpPr>
                  <a:grpSpLocks/>
                </p:cNvGrpSpPr>
                <p:nvPr/>
              </p:nvGrpSpPr>
              <p:grpSpPr bwMode="auto">
                <a:xfrm>
                  <a:off x="1961" y="1679"/>
                  <a:ext cx="1838" cy="1023"/>
                  <a:chOff x="1961" y="1679"/>
                  <a:chExt cx="1838" cy="1023"/>
                </a:xfrm>
              </p:grpSpPr>
              <p:sp>
                <p:nvSpPr>
                  <p:cNvPr id="18" name="Freeform 17"/>
                  <p:cNvSpPr>
                    <a:spLocks/>
                  </p:cNvSpPr>
                  <p:nvPr/>
                </p:nvSpPr>
                <p:spPr bwMode="auto">
                  <a:xfrm>
                    <a:off x="1961" y="1679"/>
                    <a:ext cx="1838" cy="980"/>
                  </a:xfrm>
                  <a:custGeom>
                    <a:avLst/>
                    <a:gdLst>
                      <a:gd name="T0" fmla="*/ 478 w 2136"/>
                      <a:gd name="T1" fmla="*/ 12 h 2385"/>
                      <a:gd name="T2" fmla="*/ 543 w 2136"/>
                      <a:gd name="T3" fmla="*/ 12 h 2385"/>
                      <a:gd name="T4" fmla="*/ 602 w 2136"/>
                      <a:gd name="T5" fmla="*/ 11 h 2385"/>
                      <a:gd name="T6" fmla="*/ 658 w 2136"/>
                      <a:gd name="T7" fmla="*/ 11 h 2385"/>
                      <a:gd name="T8" fmla="*/ 709 w 2136"/>
                      <a:gd name="T9" fmla="*/ 10 h 2385"/>
                      <a:gd name="T10" fmla="*/ 756 w 2136"/>
                      <a:gd name="T11" fmla="*/ 9 h 2385"/>
                      <a:gd name="T12" fmla="*/ 793 w 2136"/>
                      <a:gd name="T13" fmla="*/ 9 h 2385"/>
                      <a:gd name="T14" fmla="*/ 824 w 2136"/>
                      <a:gd name="T15" fmla="*/ 8 h 2385"/>
                      <a:gd name="T16" fmla="*/ 847 w 2136"/>
                      <a:gd name="T17" fmla="*/ 7 h 2385"/>
                      <a:gd name="T18" fmla="*/ 862 w 2136"/>
                      <a:gd name="T19" fmla="*/ 7 h 2385"/>
                      <a:gd name="T20" fmla="*/ 867 w 2136"/>
                      <a:gd name="T21" fmla="*/ 6 h 2385"/>
                      <a:gd name="T22" fmla="*/ 862 w 2136"/>
                      <a:gd name="T23" fmla="*/ 5 h 2385"/>
                      <a:gd name="T24" fmla="*/ 847 w 2136"/>
                      <a:gd name="T25" fmla="*/ 4 h 2385"/>
                      <a:gd name="T26" fmla="*/ 824 w 2136"/>
                      <a:gd name="T27" fmla="*/ 3 h 2385"/>
                      <a:gd name="T28" fmla="*/ 793 w 2136"/>
                      <a:gd name="T29" fmla="*/ 2 h 2385"/>
                      <a:gd name="T30" fmla="*/ 756 w 2136"/>
                      <a:gd name="T31" fmla="*/ 2 h 2385"/>
                      <a:gd name="T32" fmla="*/ 709 w 2136"/>
                      <a:gd name="T33" fmla="*/ 1 h 2385"/>
                      <a:gd name="T34" fmla="*/ 658 w 2136"/>
                      <a:gd name="T35" fmla="*/ 1 h 2385"/>
                      <a:gd name="T36" fmla="*/ 602 w 2136"/>
                      <a:gd name="T37" fmla="*/ 0 h 2385"/>
                      <a:gd name="T38" fmla="*/ 543 w 2136"/>
                      <a:gd name="T39" fmla="*/ 0 h 2385"/>
                      <a:gd name="T40" fmla="*/ 478 w 2136"/>
                      <a:gd name="T41" fmla="*/ 0 h 2385"/>
                      <a:gd name="T42" fmla="*/ 411 w 2136"/>
                      <a:gd name="T43" fmla="*/ 0 h 2385"/>
                      <a:gd name="T44" fmla="*/ 347 w 2136"/>
                      <a:gd name="T45" fmla="*/ 0 h 2385"/>
                      <a:gd name="T46" fmla="*/ 285 w 2136"/>
                      <a:gd name="T47" fmla="*/ 0 h 2385"/>
                      <a:gd name="T48" fmla="*/ 226 w 2136"/>
                      <a:gd name="T49" fmla="*/ 1 h 2385"/>
                      <a:gd name="T50" fmla="*/ 175 w 2136"/>
                      <a:gd name="T51" fmla="*/ 1 h 2385"/>
                      <a:gd name="T52" fmla="*/ 127 w 2136"/>
                      <a:gd name="T53" fmla="*/ 2 h 2385"/>
                      <a:gd name="T54" fmla="*/ 86 w 2136"/>
                      <a:gd name="T55" fmla="*/ 2 h 2385"/>
                      <a:gd name="T56" fmla="*/ 52 w 2136"/>
                      <a:gd name="T57" fmla="*/ 3 h 2385"/>
                      <a:gd name="T58" fmla="*/ 26 w 2136"/>
                      <a:gd name="T59" fmla="*/ 4 h 2385"/>
                      <a:gd name="T60" fmla="*/ 9 w 2136"/>
                      <a:gd name="T61" fmla="*/ 5 h 2385"/>
                      <a:gd name="T62" fmla="*/ 1 w 2136"/>
                      <a:gd name="T63" fmla="*/ 5 h 2385"/>
                      <a:gd name="T64" fmla="*/ 3 w 2136"/>
                      <a:gd name="T65" fmla="*/ 6 h 2385"/>
                      <a:gd name="T66" fmla="*/ 14 w 2136"/>
                      <a:gd name="T67" fmla="*/ 7 h 2385"/>
                      <a:gd name="T68" fmla="*/ 34 w 2136"/>
                      <a:gd name="T69" fmla="*/ 8 h 2385"/>
                      <a:gd name="T70" fmla="*/ 62 w 2136"/>
                      <a:gd name="T71" fmla="*/ 9 h 2385"/>
                      <a:gd name="T72" fmla="*/ 99 w 2136"/>
                      <a:gd name="T73" fmla="*/ 9 h 2385"/>
                      <a:gd name="T74" fmla="*/ 142 w 2136"/>
                      <a:gd name="T75" fmla="*/ 10 h 2385"/>
                      <a:gd name="T76" fmla="*/ 190 w 2136"/>
                      <a:gd name="T77" fmla="*/ 10 h 2385"/>
                      <a:gd name="T78" fmla="*/ 245 w 2136"/>
                      <a:gd name="T79" fmla="*/ 11 h 2385"/>
                      <a:gd name="T80" fmla="*/ 305 w 2136"/>
                      <a:gd name="T81" fmla="*/ 12 h 2385"/>
                      <a:gd name="T82" fmla="*/ 368 w 2136"/>
                      <a:gd name="T83" fmla="*/ 12 h 2385"/>
                      <a:gd name="T84" fmla="*/ 435 w 2136"/>
                      <a:gd name="T85" fmla="*/ 12 h 2385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w 2136"/>
                      <a:gd name="T130" fmla="*/ 0 h 2385"/>
                      <a:gd name="T131" fmla="*/ 2136 w 2136"/>
                      <a:gd name="T132" fmla="*/ 2385 h 2385"/>
                    </a:gdLst>
                    <a:ahLst/>
                    <a:cxnLst>
                      <a:cxn ang="T86">
                        <a:pos x="T0" y="T1"/>
                      </a:cxn>
                      <a:cxn ang="T87">
                        <a:pos x="T2" y="T3"/>
                      </a:cxn>
                      <a:cxn ang="T88">
                        <a:pos x="T4" y="T5"/>
                      </a:cxn>
                      <a:cxn ang="T89">
                        <a:pos x="T6" y="T7"/>
                      </a:cxn>
                      <a:cxn ang="T90">
                        <a:pos x="T8" y="T9"/>
                      </a:cxn>
                      <a:cxn ang="T91">
                        <a:pos x="T10" y="T11"/>
                      </a:cxn>
                      <a:cxn ang="T92">
                        <a:pos x="T12" y="T13"/>
                      </a:cxn>
                      <a:cxn ang="T93">
                        <a:pos x="T14" y="T15"/>
                      </a:cxn>
                      <a:cxn ang="T94">
                        <a:pos x="T16" y="T17"/>
                      </a:cxn>
                      <a:cxn ang="T95">
                        <a:pos x="T18" y="T19"/>
                      </a:cxn>
                      <a:cxn ang="T96">
                        <a:pos x="T20" y="T21"/>
                      </a:cxn>
                      <a:cxn ang="T97">
                        <a:pos x="T22" y="T23"/>
                      </a:cxn>
                      <a:cxn ang="T98">
                        <a:pos x="T24" y="T25"/>
                      </a:cxn>
                      <a:cxn ang="T99">
                        <a:pos x="T26" y="T27"/>
                      </a:cxn>
                      <a:cxn ang="T100">
                        <a:pos x="T28" y="T29"/>
                      </a:cxn>
                      <a:cxn ang="T101">
                        <a:pos x="T30" y="T31"/>
                      </a:cxn>
                      <a:cxn ang="T102">
                        <a:pos x="T32" y="T33"/>
                      </a:cxn>
                      <a:cxn ang="T103">
                        <a:pos x="T34" y="T35"/>
                      </a:cxn>
                      <a:cxn ang="T104">
                        <a:pos x="T36" y="T37"/>
                      </a:cxn>
                      <a:cxn ang="T105">
                        <a:pos x="T38" y="T39"/>
                      </a:cxn>
                      <a:cxn ang="T106">
                        <a:pos x="T40" y="T41"/>
                      </a:cxn>
                      <a:cxn ang="T107">
                        <a:pos x="T42" y="T43"/>
                      </a:cxn>
                      <a:cxn ang="T108">
                        <a:pos x="T44" y="T45"/>
                      </a:cxn>
                      <a:cxn ang="T109">
                        <a:pos x="T46" y="T47"/>
                      </a:cxn>
                      <a:cxn ang="T110">
                        <a:pos x="T48" y="T49"/>
                      </a:cxn>
                      <a:cxn ang="T111">
                        <a:pos x="T50" y="T51"/>
                      </a:cxn>
                      <a:cxn ang="T112">
                        <a:pos x="T52" y="T53"/>
                      </a:cxn>
                      <a:cxn ang="T113">
                        <a:pos x="T54" y="T55"/>
                      </a:cxn>
                      <a:cxn ang="T114">
                        <a:pos x="T56" y="T57"/>
                      </a:cxn>
                      <a:cxn ang="T115">
                        <a:pos x="T58" y="T59"/>
                      </a:cxn>
                      <a:cxn ang="T116">
                        <a:pos x="T60" y="T61"/>
                      </a:cxn>
                      <a:cxn ang="T117">
                        <a:pos x="T62" y="T63"/>
                      </a:cxn>
                      <a:cxn ang="T118">
                        <a:pos x="T64" y="T65"/>
                      </a:cxn>
                      <a:cxn ang="T119">
                        <a:pos x="T66" y="T67"/>
                      </a:cxn>
                      <a:cxn ang="T120">
                        <a:pos x="T68" y="T69"/>
                      </a:cxn>
                      <a:cxn ang="T121">
                        <a:pos x="T70" y="T71"/>
                      </a:cxn>
                      <a:cxn ang="T122">
                        <a:pos x="T72" y="T73"/>
                      </a:cxn>
                      <a:cxn ang="T123">
                        <a:pos x="T74" y="T75"/>
                      </a:cxn>
                      <a:cxn ang="T124">
                        <a:pos x="T76" y="T77"/>
                      </a:cxn>
                      <a:cxn ang="T125">
                        <a:pos x="T78" y="T79"/>
                      </a:cxn>
                      <a:cxn ang="T126">
                        <a:pos x="T80" y="T81"/>
                      </a:cxn>
                      <a:cxn ang="T127">
                        <a:pos x="T82" y="T83"/>
                      </a:cxn>
                      <a:cxn ang="T128">
                        <a:pos x="T84" y="T85"/>
                      </a:cxn>
                    </a:cxnLst>
                    <a:rect l="T129" t="T130" r="T131" b="T132"/>
                    <a:pathLst>
                      <a:path w="2136" h="2385">
                        <a:moveTo>
                          <a:pt x="1069" y="2385"/>
                        </a:moveTo>
                        <a:lnTo>
                          <a:pt x="1124" y="2384"/>
                        </a:lnTo>
                        <a:lnTo>
                          <a:pt x="1178" y="2379"/>
                        </a:lnTo>
                        <a:lnTo>
                          <a:pt x="1232" y="2371"/>
                        </a:lnTo>
                        <a:lnTo>
                          <a:pt x="1284" y="2360"/>
                        </a:lnTo>
                        <a:lnTo>
                          <a:pt x="1336" y="2347"/>
                        </a:lnTo>
                        <a:lnTo>
                          <a:pt x="1386" y="2331"/>
                        </a:lnTo>
                        <a:lnTo>
                          <a:pt x="1436" y="2312"/>
                        </a:lnTo>
                        <a:lnTo>
                          <a:pt x="1484" y="2292"/>
                        </a:lnTo>
                        <a:lnTo>
                          <a:pt x="1532" y="2267"/>
                        </a:lnTo>
                        <a:lnTo>
                          <a:pt x="1578" y="2241"/>
                        </a:lnTo>
                        <a:lnTo>
                          <a:pt x="1622" y="2213"/>
                        </a:lnTo>
                        <a:lnTo>
                          <a:pt x="1666" y="2181"/>
                        </a:lnTo>
                        <a:lnTo>
                          <a:pt x="1708" y="2148"/>
                        </a:lnTo>
                        <a:lnTo>
                          <a:pt x="1747" y="2113"/>
                        </a:lnTo>
                        <a:lnTo>
                          <a:pt x="1786" y="2075"/>
                        </a:lnTo>
                        <a:lnTo>
                          <a:pt x="1823" y="2036"/>
                        </a:lnTo>
                        <a:lnTo>
                          <a:pt x="1859" y="1994"/>
                        </a:lnTo>
                        <a:lnTo>
                          <a:pt x="1893" y="1951"/>
                        </a:lnTo>
                        <a:lnTo>
                          <a:pt x="1924" y="1907"/>
                        </a:lnTo>
                        <a:lnTo>
                          <a:pt x="1953" y="1860"/>
                        </a:lnTo>
                        <a:lnTo>
                          <a:pt x="1982" y="1811"/>
                        </a:lnTo>
                        <a:lnTo>
                          <a:pt x="2007" y="1762"/>
                        </a:lnTo>
                        <a:lnTo>
                          <a:pt x="2030" y="1710"/>
                        </a:lnTo>
                        <a:lnTo>
                          <a:pt x="2052" y="1657"/>
                        </a:lnTo>
                        <a:lnTo>
                          <a:pt x="2071" y="1603"/>
                        </a:lnTo>
                        <a:lnTo>
                          <a:pt x="2088" y="1548"/>
                        </a:lnTo>
                        <a:lnTo>
                          <a:pt x="2102" y="1491"/>
                        </a:lnTo>
                        <a:lnTo>
                          <a:pt x="2114" y="1433"/>
                        </a:lnTo>
                        <a:lnTo>
                          <a:pt x="2124" y="1376"/>
                        </a:lnTo>
                        <a:lnTo>
                          <a:pt x="2130" y="1315"/>
                        </a:lnTo>
                        <a:lnTo>
                          <a:pt x="2135" y="1255"/>
                        </a:lnTo>
                        <a:lnTo>
                          <a:pt x="2136" y="1194"/>
                        </a:lnTo>
                        <a:lnTo>
                          <a:pt x="2135" y="1132"/>
                        </a:lnTo>
                        <a:lnTo>
                          <a:pt x="2130" y="1072"/>
                        </a:lnTo>
                        <a:lnTo>
                          <a:pt x="2124" y="1012"/>
                        </a:lnTo>
                        <a:lnTo>
                          <a:pt x="2114" y="953"/>
                        </a:lnTo>
                        <a:lnTo>
                          <a:pt x="2102" y="895"/>
                        </a:lnTo>
                        <a:lnTo>
                          <a:pt x="2088" y="838"/>
                        </a:lnTo>
                        <a:lnTo>
                          <a:pt x="2071" y="783"/>
                        </a:lnTo>
                        <a:lnTo>
                          <a:pt x="2052" y="729"/>
                        </a:lnTo>
                        <a:lnTo>
                          <a:pt x="2030" y="676"/>
                        </a:lnTo>
                        <a:lnTo>
                          <a:pt x="2007" y="625"/>
                        </a:lnTo>
                        <a:lnTo>
                          <a:pt x="1982" y="575"/>
                        </a:lnTo>
                        <a:lnTo>
                          <a:pt x="1953" y="526"/>
                        </a:lnTo>
                        <a:lnTo>
                          <a:pt x="1924" y="479"/>
                        </a:lnTo>
                        <a:lnTo>
                          <a:pt x="1893" y="434"/>
                        </a:lnTo>
                        <a:lnTo>
                          <a:pt x="1859" y="391"/>
                        </a:lnTo>
                        <a:lnTo>
                          <a:pt x="1823" y="349"/>
                        </a:lnTo>
                        <a:lnTo>
                          <a:pt x="1786" y="310"/>
                        </a:lnTo>
                        <a:lnTo>
                          <a:pt x="1747" y="273"/>
                        </a:lnTo>
                        <a:lnTo>
                          <a:pt x="1708" y="237"/>
                        </a:lnTo>
                        <a:lnTo>
                          <a:pt x="1666" y="204"/>
                        </a:lnTo>
                        <a:lnTo>
                          <a:pt x="1622" y="173"/>
                        </a:lnTo>
                        <a:lnTo>
                          <a:pt x="1578" y="144"/>
                        </a:lnTo>
                        <a:lnTo>
                          <a:pt x="1532" y="118"/>
                        </a:lnTo>
                        <a:lnTo>
                          <a:pt x="1484" y="93"/>
                        </a:lnTo>
                        <a:lnTo>
                          <a:pt x="1436" y="73"/>
                        </a:lnTo>
                        <a:lnTo>
                          <a:pt x="1386" y="54"/>
                        </a:lnTo>
                        <a:lnTo>
                          <a:pt x="1336" y="38"/>
                        </a:lnTo>
                        <a:lnTo>
                          <a:pt x="1284" y="25"/>
                        </a:lnTo>
                        <a:lnTo>
                          <a:pt x="1232" y="14"/>
                        </a:lnTo>
                        <a:lnTo>
                          <a:pt x="1178" y="6"/>
                        </a:lnTo>
                        <a:lnTo>
                          <a:pt x="1124" y="1"/>
                        </a:lnTo>
                        <a:lnTo>
                          <a:pt x="1069" y="0"/>
                        </a:lnTo>
                        <a:lnTo>
                          <a:pt x="1014" y="1"/>
                        </a:lnTo>
                        <a:lnTo>
                          <a:pt x="960" y="6"/>
                        </a:lnTo>
                        <a:lnTo>
                          <a:pt x="906" y="14"/>
                        </a:lnTo>
                        <a:lnTo>
                          <a:pt x="853" y="25"/>
                        </a:lnTo>
                        <a:lnTo>
                          <a:pt x="802" y="38"/>
                        </a:lnTo>
                        <a:lnTo>
                          <a:pt x="751" y="54"/>
                        </a:lnTo>
                        <a:lnTo>
                          <a:pt x="701" y="73"/>
                        </a:lnTo>
                        <a:lnTo>
                          <a:pt x="653" y="93"/>
                        </a:lnTo>
                        <a:lnTo>
                          <a:pt x="606" y="118"/>
                        </a:lnTo>
                        <a:lnTo>
                          <a:pt x="559" y="144"/>
                        </a:lnTo>
                        <a:lnTo>
                          <a:pt x="515" y="173"/>
                        </a:lnTo>
                        <a:lnTo>
                          <a:pt x="471" y="204"/>
                        </a:lnTo>
                        <a:lnTo>
                          <a:pt x="429" y="237"/>
                        </a:lnTo>
                        <a:lnTo>
                          <a:pt x="389" y="273"/>
                        </a:lnTo>
                        <a:lnTo>
                          <a:pt x="350" y="310"/>
                        </a:lnTo>
                        <a:lnTo>
                          <a:pt x="314" y="349"/>
                        </a:lnTo>
                        <a:lnTo>
                          <a:pt x="277" y="391"/>
                        </a:lnTo>
                        <a:lnTo>
                          <a:pt x="244" y="434"/>
                        </a:lnTo>
                        <a:lnTo>
                          <a:pt x="212" y="479"/>
                        </a:lnTo>
                        <a:lnTo>
                          <a:pt x="183" y="526"/>
                        </a:lnTo>
                        <a:lnTo>
                          <a:pt x="155" y="575"/>
                        </a:lnTo>
                        <a:lnTo>
                          <a:pt x="129" y="625"/>
                        </a:lnTo>
                        <a:lnTo>
                          <a:pt x="106" y="676"/>
                        </a:lnTo>
                        <a:lnTo>
                          <a:pt x="84" y="729"/>
                        </a:lnTo>
                        <a:lnTo>
                          <a:pt x="65" y="783"/>
                        </a:lnTo>
                        <a:lnTo>
                          <a:pt x="48" y="838"/>
                        </a:lnTo>
                        <a:lnTo>
                          <a:pt x="34" y="895"/>
                        </a:lnTo>
                        <a:lnTo>
                          <a:pt x="22" y="953"/>
                        </a:lnTo>
                        <a:lnTo>
                          <a:pt x="12" y="1012"/>
                        </a:lnTo>
                        <a:lnTo>
                          <a:pt x="6" y="1072"/>
                        </a:lnTo>
                        <a:lnTo>
                          <a:pt x="1" y="1132"/>
                        </a:lnTo>
                        <a:lnTo>
                          <a:pt x="0" y="1194"/>
                        </a:lnTo>
                        <a:lnTo>
                          <a:pt x="1" y="1255"/>
                        </a:lnTo>
                        <a:lnTo>
                          <a:pt x="6" y="1315"/>
                        </a:lnTo>
                        <a:lnTo>
                          <a:pt x="12" y="1376"/>
                        </a:lnTo>
                        <a:lnTo>
                          <a:pt x="22" y="1433"/>
                        </a:lnTo>
                        <a:lnTo>
                          <a:pt x="34" y="1491"/>
                        </a:lnTo>
                        <a:lnTo>
                          <a:pt x="48" y="1548"/>
                        </a:lnTo>
                        <a:lnTo>
                          <a:pt x="65" y="1603"/>
                        </a:lnTo>
                        <a:lnTo>
                          <a:pt x="84" y="1657"/>
                        </a:lnTo>
                        <a:lnTo>
                          <a:pt x="106" y="1710"/>
                        </a:lnTo>
                        <a:lnTo>
                          <a:pt x="129" y="1762"/>
                        </a:lnTo>
                        <a:lnTo>
                          <a:pt x="155" y="1811"/>
                        </a:lnTo>
                        <a:lnTo>
                          <a:pt x="183" y="1860"/>
                        </a:lnTo>
                        <a:lnTo>
                          <a:pt x="212" y="1907"/>
                        </a:lnTo>
                        <a:lnTo>
                          <a:pt x="244" y="1951"/>
                        </a:lnTo>
                        <a:lnTo>
                          <a:pt x="277" y="1994"/>
                        </a:lnTo>
                        <a:lnTo>
                          <a:pt x="314" y="2036"/>
                        </a:lnTo>
                        <a:lnTo>
                          <a:pt x="350" y="2075"/>
                        </a:lnTo>
                        <a:lnTo>
                          <a:pt x="389" y="2113"/>
                        </a:lnTo>
                        <a:lnTo>
                          <a:pt x="429" y="2148"/>
                        </a:lnTo>
                        <a:lnTo>
                          <a:pt x="471" y="2181"/>
                        </a:lnTo>
                        <a:lnTo>
                          <a:pt x="515" y="2213"/>
                        </a:lnTo>
                        <a:lnTo>
                          <a:pt x="559" y="2241"/>
                        </a:lnTo>
                        <a:lnTo>
                          <a:pt x="606" y="2267"/>
                        </a:lnTo>
                        <a:lnTo>
                          <a:pt x="653" y="2292"/>
                        </a:lnTo>
                        <a:lnTo>
                          <a:pt x="701" y="2312"/>
                        </a:lnTo>
                        <a:lnTo>
                          <a:pt x="751" y="2331"/>
                        </a:lnTo>
                        <a:lnTo>
                          <a:pt x="802" y="2347"/>
                        </a:lnTo>
                        <a:lnTo>
                          <a:pt x="853" y="2360"/>
                        </a:lnTo>
                        <a:lnTo>
                          <a:pt x="906" y="2371"/>
                        </a:lnTo>
                        <a:lnTo>
                          <a:pt x="960" y="2379"/>
                        </a:lnTo>
                        <a:lnTo>
                          <a:pt x="1014" y="2384"/>
                        </a:lnTo>
                        <a:lnTo>
                          <a:pt x="1069" y="2385"/>
                        </a:lnTo>
                        <a:close/>
                      </a:path>
                    </a:pathLst>
                  </a:custGeom>
                  <a:solidFill>
                    <a:srgbClr val="000066"/>
                  </a:solidFill>
                  <a:ln w="9525">
                    <a:solidFill>
                      <a:srgbClr val="000066"/>
                    </a:solidFill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9" name="Freeform 18"/>
                  <p:cNvSpPr>
                    <a:spLocks/>
                  </p:cNvSpPr>
                  <p:nvPr/>
                </p:nvSpPr>
                <p:spPr bwMode="auto">
                  <a:xfrm>
                    <a:off x="2021" y="1737"/>
                    <a:ext cx="1730" cy="857"/>
                  </a:xfrm>
                  <a:custGeom>
                    <a:avLst/>
                    <a:gdLst>
                      <a:gd name="T0" fmla="*/ 333 w 2136"/>
                      <a:gd name="T1" fmla="*/ 5 h 2385"/>
                      <a:gd name="T2" fmla="*/ 377 w 2136"/>
                      <a:gd name="T3" fmla="*/ 5 h 2385"/>
                      <a:gd name="T4" fmla="*/ 420 w 2136"/>
                      <a:gd name="T5" fmla="*/ 5 h 2385"/>
                      <a:gd name="T6" fmla="*/ 458 w 2136"/>
                      <a:gd name="T7" fmla="*/ 5 h 2385"/>
                      <a:gd name="T8" fmla="*/ 493 w 2136"/>
                      <a:gd name="T9" fmla="*/ 5 h 2385"/>
                      <a:gd name="T10" fmla="*/ 525 w 2136"/>
                      <a:gd name="T11" fmla="*/ 4 h 2385"/>
                      <a:gd name="T12" fmla="*/ 552 w 2136"/>
                      <a:gd name="T13" fmla="*/ 4 h 2385"/>
                      <a:gd name="T14" fmla="*/ 573 w 2136"/>
                      <a:gd name="T15" fmla="*/ 4 h 2385"/>
                      <a:gd name="T16" fmla="*/ 590 w 2136"/>
                      <a:gd name="T17" fmla="*/ 3 h 2385"/>
                      <a:gd name="T18" fmla="*/ 599 w 2136"/>
                      <a:gd name="T19" fmla="*/ 3 h 2385"/>
                      <a:gd name="T20" fmla="*/ 603 w 2136"/>
                      <a:gd name="T21" fmla="*/ 3 h 2385"/>
                      <a:gd name="T22" fmla="*/ 599 w 2136"/>
                      <a:gd name="T23" fmla="*/ 2 h 2385"/>
                      <a:gd name="T24" fmla="*/ 590 w 2136"/>
                      <a:gd name="T25" fmla="*/ 2 h 2385"/>
                      <a:gd name="T26" fmla="*/ 573 w 2136"/>
                      <a:gd name="T27" fmla="*/ 1 h 2385"/>
                      <a:gd name="T28" fmla="*/ 552 w 2136"/>
                      <a:gd name="T29" fmla="*/ 1 h 2385"/>
                      <a:gd name="T30" fmla="*/ 525 w 2136"/>
                      <a:gd name="T31" fmla="*/ 1 h 2385"/>
                      <a:gd name="T32" fmla="*/ 493 w 2136"/>
                      <a:gd name="T33" fmla="*/ 1 h 2385"/>
                      <a:gd name="T34" fmla="*/ 458 w 2136"/>
                      <a:gd name="T35" fmla="*/ 0 h 2385"/>
                      <a:gd name="T36" fmla="*/ 420 w 2136"/>
                      <a:gd name="T37" fmla="*/ 0 h 2385"/>
                      <a:gd name="T38" fmla="*/ 377 w 2136"/>
                      <a:gd name="T39" fmla="*/ 0 h 2385"/>
                      <a:gd name="T40" fmla="*/ 333 w 2136"/>
                      <a:gd name="T41" fmla="*/ 0 h 2385"/>
                      <a:gd name="T42" fmla="*/ 287 w 2136"/>
                      <a:gd name="T43" fmla="*/ 0 h 2385"/>
                      <a:gd name="T44" fmla="*/ 241 w 2136"/>
                      <a:gd name="T45" fmla="*/ 0 h 2385"/>
                      <a:gd name="T46" fmla="*/ 198 w 2136"/>
                      <a:gd name="T47" fmla="*/ 0 h 2385"/>
                      <a:gd name="T48" fmla="*/ 158 w 2136"/>
                      <a:gd name="T49" fmla="*/ 0 h 2385"/>
                      <a:gd name="T50" fmla="*/ 121 w 2136"/>
                      <a:gd name="T51" fmla="*/ 0 h 2385"/>
                      <a:gd name="T52" fmla="*/ 88 w 2136"/>
                      <a:gd name="T53" fmla="*/ 1 h 2385"/>
                      <a:gd name="T54" fmla="*/ 61 w 2136"/>
                      <a:gd name="T55" fmla="*/ 1 h 2385"/>
                      <a:gd name="T56" fmla="*/ 36 w 2136"/>
                      <a:gd name="T57" fmla="*/ 1 h 2385"/>
                      <a:gd name="T58" fmla="*/ 19 w 2136"/>
                      <a:gd name="T59" fmla="*/ 2 h 2385"/>
                      <a:gd name="T60" fmla="*/ 6 w 2136"/>
                      <a:gd name="T61" fmla="*/ 2 h 2385"/>
                      <a:gd name="T62" fmla="*/ 1 w 2136"/>
                      <a:gd name="T63" fmla="*/ 3 h 2385"/>
                      <a:gd name="T64" fmla="*/ 2 w 2136"/>
                      <a:gd name="T65" fmla="*/ 3 h 2385"/>
                      <a:gd name="T66" fmla="*/ 10 w 2136"/>
                      <a:gd name="T67" fmla="*/ 3 h 2385"/>
                      <a:gd name="T68" fmla="*/ 23 w 2136"/>
                      <a:gd name="T69" fmla="*/ 4 h 2385"/>
                      <a:gd name="T70" fmla="*/ 44 w 2136"/>
                      <a:gd name="T71" fmla="*/ 4 h 2385"/>
                      <a:gd name="T72" fmla="*/ 69 w 2136"/>
                      <a:gd name="T73" fmla="*/ 4 h 2385"/>
                      <a:gd name="T74" fmla="*/ 98 w 2136"/>
                      <a:gd name="T75" fmla="*/ 4 h 2385"/>
                      <a:gd name="T76" fmla="*/ 133 w 2136"/>
                      <a:gd name="T77" fmla="*/ 5 h 2385"/>
                      <a:gd name="T78" fmla="*/ 171 w 2136"/>
                      <a:gd name="T79" fmla="*/ 5 h 2385"/>
                      <a:gd name="T80" fmla="*/ 211 w 2136"/>
                      <a:gd name="T81" fmla="*/ 5 h 2385"/>
                      <a:gd name="T82" fmla="*/ 256 w 2136"/>
                      <a:gd name="T83" fmla="*/ 5 h 2385"/>
                      <a:gd name="T84" fmla="*/ 302 w 2136"/>
                      <a:gd name="T85" fmla="*/ 5 h 2385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w 2136"/>
                      <a:gd name="T130" fmla="*/ 0 h 2385"/>
                      <a:gd name="T131" fmla="*/ 2136 w 2136"/>
                      <a:gd name="T132" fmla="*/ 2385 h 2385"/>
                    </a:gdLst>
                    <a:ahLst/>
                    <a:cxnLst>
                      <a:cxn ang="T86">
                        <a:pos x="T0" y="T1"/>
                      </a:cxn>
                      <a:cxn ang="T87">
                        <a:pos x="T2" y="T3"/>
                      </a:cxn>
                      <a:cxn ang="T88">
                        <a:pos x="T4" y="T5"/>
                      </a:cxn>
                      <a:cxn ang="T89">
                        <a:pos x="T6" y="T7"/>
                      </a:cxn>
                      <a:cxn ang="T90">
                        <a:pos x="T8" y="T9"/>
                      </a:cxn>
                      <a:cxn ang="T91">
                        <a:pos x="T10" y="T11"/>
                      </a:cxn>
                      <a:cxn ang="T92">
                        <a:pos x="T12" y="T13"/>
                      </a:cxn>
                      <a:cxn ang="T93">
                        <a:pos x="T14" y="T15"/>
                      </a:cxn>
                      <a:cxn ang="T94">
                        <a:pos x="T16" y="T17"/>
                      </a:cxn>
                      <a:cxn ang="T95">
                        <a:pos x="T18" y="T19"/>
                      </a:cxn>
                      <a:cxn ang="T96">
                        <a:pos x="T20" y="T21"/>
                      </a:cxn>
                      <a:cxn ang="T97">
                        <a:pos x="T22" y="T23"/>
                      </a:cxn>
                      <a:cxn ang="T98">
                        <a:pos x="T24" y="T25"/>
                      </a:cxn>
                      <a:cxn ang="T99">
                        <a:pos x="T26" y="T27"/>
                      </a:cxn>
                      <a:cxn ang="T100">
                        <a:pos x="T28" y="T29"/>
                      </a:cxn>
                      <a:cxn ang="T101">
                        <a:pos x="T30" y="T31"/>
                      </a:cxn>
                      <a:cxn ang="T102">
                        <a:pos x="T32" y="T33"/>
                      </a:cxn>
                      <a:cxn ang="T103">
                        <a:pos x="T34" y="T35"/>
                      </a:cxn>
                      <a:cxn ang="T104">
                        <a:pos x="T36" y="T37"/>
                      </a:cxn>
                      <a:cxn ang="T105">
                        <a:pos x="T38" y="T39"/>
                      </a:cxn>
                      <a:cxn ang="T106">
                        <a:pos x="T40" y="T41"/>
                      </a:cxn>
                      <a:cxn ang="T107">
                        <a:pos x="T42" y="T43"/>
                      </a:cxn>
                      <a:cxn ang="T108">
                        <a:pos x="T44" y="T45"/>
                      </a:cxn>
                      <a:cxn ang="T109">
                        <a:pos x="T46" y="T47"/>
                      </a:cxn>
                      <a:cxn ang="T110">
                        <a:pos x="T48" y="T49"/>
                      </a:cxn>
                      <a:cxn ang="T111">
                        <a:pos x="T50" y="T51"/>
                      </a:cxn>
                      <a:cxn ang="T112">
                        <a:pos x="T52" y="T53"/>
                      </a:cxn>
                      <a:cxn ang="T113">
                        <a:pos x="T54" y="T55"/>
                      </a:cxn>
                      <a:cxn ang="T114">
                        <a:pos x="T56" y="T57"/>
                      </a:cxn>
                      <a:cxn ang="T115">
                        <a:pos x="T58" y="T59"/>
                      </a:cxn>
                      <a:cxn ang="T116">
                        <a:pos x="T60" y="T61"/>
                      </a:cxn>
                      <a:cxn ang="T117">
                        <a:pos x="T62" y="T63"/>
                      </a:cxn>
                      <a:cxn ang="T118">
                        <a:pos x="T64" y="T65"/>
                      </a:cxn>
                      <a:cxn ang="T119">
                        <a:pos x="T66" y="T67"/>
                      </a:cxn>
                      <a:cxn ang="T120">
                        <a:pos x="T68" y="T69"/>
                      </a:cxn>
                      <a:cxn ang="T121">
                        <a:pos x="T70" y="T71"/>
                      </a:cxn>
                      <a:cxn ang="T122">
                        <a:pos x="T72" y="T73"/>
                      </a:cxn>
                      <a:cxn ang="T123">
                        <a:pos x="T74" y="T75"/>
                      </a:cxn>
                      <a:cxn ang="T124">
                        <a:pos x="T76" y="T77"/>
                      </a:cxn>
                      <a:cxn ang="T125">
                        <a:pos x="T78" y="T79"/>
                      </a:cxn>
                      <a:cxn ang="T126">
                        <a:pos x="T80" y="T81"/>
                      </a:cxn>
                      <a:cxn ang="T127">
                        <a:pos x="T82" y="T83"/>
                      </a:cxn>
                      <a:cxn ang="T128">
                        <a:pos x="T84" y="T85"/>
                      </a:cxn>
                    </a:cxnLst>
                    <a:rect l="T129" t="T130" r="T131" b="T132"/>
                    <a:pathLst>
                      <a:path w="2136" h="2385">
                        <a:moveTo>
                          <a:pt x="1069" y="2385"/>
                        </a:moveTo>
                        <a:lnTo>
                          <a:pt x="1124" y="2384"/>
                        </a:lnTo>
                        <a:lnTo>
                          <a:pt x="1178" y="2379"/>
                        </a:lnTo>
                        <a:lnTo>
                          <a:pt x="1232" y="2371"/>
                        </a:lnTo>
                        <a:lnTo>
                          <a:pt x="1284" y="2360"/>
                        </a:lnTo>
                        <a:lnTo>
                          <a:pt x="1336" y="2347"/>
                        </a:lnTo>
                        <a:lnTo>
                          <a:pt x="1386" y="2331"/>
                        </a:lnTo>
                        <a:lnTo>
                          <a:pt x="1436" y="2312"/>
                        </a:lnTo>
                        <a:lnTo>
                          <a:pt x="1484" y="2292"/>
                        </a:lnTo>
                        <a:lnTo>
                          <a:pt x="1532" y="2267"/>
                        </a:lnTo>
                        <a:lnTo>
                          <a:pt x="1578" y="2241"/>
                        </a:lnTo>
                        <a:lnTo>
                          <a:pt x="1622" y="2213"/>
                        </a:lnTo>
                        <a:lnTo>
                          <a:pt x="1666" y="2181"/>
                        </a:lnTo>
                        <a:lnTo>
                          <a:pt x="1708" y="2148"/>
                        </a:lnTo>
                        <a:lnTo>
                          <a:pt x="1747" y="2113"/>
                        </a:lnTo>
                        <a:lnTo>
                          <a:pt x="1786" y="2075"/>
                        </a:lnTo>
                        <a:lnTo>
                          <a:pt x="1823" y="2036"/>
                        </a:lnTo>
                        <a:lnTo>
                          <a:pt x="1859" y="1994"/>
                        </a:lnTo>
                        <a:lnTo>
                          <a:pt x="1893" y="1951"/>
                        </a:lnTo>
                        <a:lnTo>
                          <a:pt x="1924" y="1907"/>
                        </a:lnTo>
                        <a:lnTo>
                          <a:pt x="1953" y="1860"/>
                        </a:lnTo>
                        <a:lnTo>
                          <a:pt x="1982" y="1811"/>
                        </a:lnTo>
                        <a:lnTo>
                          <a:pt x="2007" y="1762"/>
                        </a:lnTo>
                        <a:lnTo>
                          <a:pt x="2030" y="1710"/>
                        </a:lnTo>
                        <a:lnTo>
                          <a:pt x="2052" y="1657"/>
                        </a:lnTo>
                        <a:lnTo>
                          <a:pt x="2071" y="1603"/>
                        </a:lnTo>
                        <a:lnTo>
                          <a:pt x="2088" y="1548"/>
                        </a:lnTo>
                        <a:lnTo>
                          <a:pt x="2102" y="1491"/>
                        </a:lnTo>
                        <a:lnTo>
                          <a:pt x="2114" y="1433"/>
                        </a:lnTo>
                        <a:lnTo>
                          <a:pt x="2124" y="1376"/>
                        </a:lnTo>
                        <a:lnTo>
                          <a:pt x="2130" y="1315"/>
                        </a:lnTo>
                        <a:lnTo>
                          <a:pt x="2135" y="1255"/>
                        </a:lnTo>
                        <a:lnTo>
                          <a:pt x="2136" y="1194"/>
                        </a:lnTo>
                        <a:lnTo>
                          <a:pt x="2135" y="1132"/>
                        </a:lnTo>
                        <a:lnTo>
                          <a:pt x="2130" y="1072"/>
                        </a:lnTo>
                        <a:lnTo>
                          <a:pt x="2124" y="1012"/>
                        </a:lnTo>
                        <a:lnTo>
                          <a:pt x="2114" y="953"/>
                        </a:lnTo>
                        <a:lnTo>
                          <a:pt x="2102" y="895"/>
                        </a:lnTo>
                        <a:lnTo>
                          <a:pt x="2088" y="838"/>
                        </a:lnTo>
                        <a:lnTo>
                          <a:pt x="2071" y="783"/>
                        </a:lnTo>
                        <a:lnTo>
                          <a:pt x="2052" y="729"/>
                        </a:lnTo>
                        <a:lnTo>
                          <a:pt x="2030" y="676"/>
                        </a:lnTo>
                        <a:lnTo>
                          <a:pt x="2007" y="625"/>
                        </a:lnTo>
                        <a:lnTo>
                          <a:pt x="1982" y="575"/>
                        </a:lnTo>
                        <a:lnTo>
                          <a:pt x="1953" y="526"/>
                        </a:lnTo>
                        <a:lnTo>
                          <a:pt x="1924" y="479"/>
                        </a:lnTo>
                        <a:lnTo>
                          <a:pt x="1893" y="434"/>
                        </a:lnTo>
                        <a:lnTo>
                          <a:pt x="1859" y="391"/>
                        </a:lnTo>
                        <a:lnTo>
                          <a:pt x="1823" y="349"/>
                        </a:lnTo>
                        <a:lnTo>
                          <a:pt x="1786" y="310"/>
                        </a:lnTo>
                        <a:lnTo>
                          <a:pt x="1747" y="273"/>
                        </a:lnTo>
                        <a:lnTo>
                          <a:pt x="1708" y="237"/>
                        </a:lnTo>
                        <a:lnTo>
                          <a:pt x="1666" y="204"/>
                        </a:lnTo>
                        <a:lnTo>
                          <a:pt x="1622" y="173"/>
                        </a:lnTo>
                        <a:lnTo>
                          <a:pt x="1578" y="144"/>
                        </a:lnTo>
                        <a:lnTo>
                          <a:pt x="1532" y="118"/>
                        </a:lnTo>
                        <a:lnTo>
                          <a:pt x="1484" y="93"/>
                        </a:lnTo>
                        <a:lnTo>
                          <a:pt x="1436" y="73"/>
                        </a:lnTo>
                        <a:lnTo>
                          <a:pt x="1386" y="54"/>
                        </a:lnTo>
                        <a:lnTo>
                          <a:pt x="1336" y="38"/>
                        </a:lnTo>
                        <a:lnTo>
                          <a:pt x="1284" y="25"/>
                        </a:lnTo>
                        <a:lnTo>
                          <a:pt x="1232" y="14"/>
                        </a:lnTo>
                        <a:lnTo>
                          <a:pt x="1178" y="6"/>
                        </a:lnTo>
                        <a:lnTo>
                          <a:pt x="1124" y="1"/>
                        </a:lnTo>
                        <a:lnTo>
                          <a:pt x="1069" y="0"/>
                        </a:lnTo>
                        <a:lnTo>
                          <a:pt x="1014" y="1"/>
                        </a:lnTo>
                        <a:lnTo>
                          <a:pt x="960" y="6"/>
                        </a:lnTo>
                        <a:lnTo>
                          <a:pt x="906" y="14"/>
                        </a:lnTo>
                        <a:lnTo>
                          <a:pt x="853" y="25"/>
                        </a:lnTo>
                        <a:lnTo>
                          <a:pt x="802" y="38"/>
                        </a:lnTo>
                        <a:lnTo>
                          <a:pt x="751" y="54"/>
                        </a:lnTo>
                        <a:lnTo>
                          <a:pt x="701" y="73"/>
                        </a:lnTo>
                        <a:lnTo>
                          <a:pt x="653" y="93"/>
                        </a:lnTo>
                        <a:lnTo>
                          <a:pt x="606" y="118"/>
                        </a:lnTo>
                        <a:lnTo>
                          <a:pt x="559" y="144"/>
                        </a:lnTo>
                        <a:lnTo>
                          <a:pt x="515" y="173"/>
                        </a:lnTo>
                        <a:lnTo>
                          <a:pt x="471" y="204"/>
                        </a:lnTo>
                        <a:lnTo>
                          <a:pt x="429" y="237"/>
                        </a:lnTo>
                        <a:lnTo>
                          <a:pt x="389" y="273"/>
                        </a:lnTo>
                        <a:lnTo>
                          <a:pt x="350" y="310"/>
                        </a:lnTo>
                        <a:lnTo>
                          <a:pt x="314" y="349"/>
                        </a:lnTo>
                        <a:lnTo>
                          <a:pt x="277" y="391"/>
                        </a:lnTo>
                        <a:lnTo>
                          <a:pt x="244" y="434"/>
                        </a:lnTo>
                        <a:lnTo>
                          <a:pt x="212" y="479"/>
                        </a:lnTo>
                        <a:lnTo>
                          <a:pt x="183" y="526"/>
                        </a:lnTo>
                        <a:lnTo>
                          <a:pt x="155" y="575"/>
                        </a:lnTo>
                        <a:lnTo>
                          <a:pt x="129" y="625"/>
                        </a:lnTo>
                        <a:lnTo>
                          <a:pt x="106" y="676"/>
                        </a:lnTo>
                        <a:lnTo>
                          <a:pt x="84" y="729"/>
                        </a:lnTo>
                        <a:lnTo>
                          <a:pt x="65" y="783"/>
                        </a:lnTo>
                        <a:lnTo>
                          <a:pt x="48" y="838"/>
                        </a:lnTo>
                        <a:lnTo>
                          <a:pt x="34" y="895"/>
                        </a:lnTo>
                        <a:lnTo>
                          <a:pt x="22" y="953"/>
                        </a:lnTo>
                        <a:lnTo>
                          <a:pt x="12" y="1012"/>
                        </a:lnTo>
                        <a:lnTo>
                          <a:pt x="6" y="1072"/>
                        </a:lnTo>
                        <a:lnTo>
                          <a:pt x="1" y="1132"/>
                        </a:lnTo>
                        <a:lnTo>
                          <a:pt x="0" y="1194"/>
                        </a:lnTo>
                        <a:lnTo>
                          <a:pt x="1" y="1255"/>
                        </a:lnTo>
                        <a:lnTo>
                          <a:pt x="6" y="1315"/>
                        </a:lnTo>
                        <a:lnTo>
                          <a:pt x="12" y="1376"/>
                        </a:lnTo>
                        <a:lnTo>
                          <a:pt x="22" y="1433"/>
                        </a:lnTo>
                        <a:lnTo>
                          <a:pt x="34" y="1491"/>
                        </a:lnTo>
                        <a:lnTo>
                          <a:pt x="48" y="1548"/>
                        </a:lnTo>
                        <a:lnTo>
                          <a:pt x="65" y="1603"/>
                        </a:lnTo>
                        <a:lnTo>
                          <a:pt x="84" y="1657"/>
                        </a:lnTo>
                        <a:lnTo>
                          <a:pt x="106" y="1710"/>
                        </a:lnTo>
                        <a:lnTo>
                          <a:pt x="129" y="1762"/>
                        </a:lnTo>
                        <a:lnTo>
                          <a:pt x="155" y="1811"/>
                        </a:lnTo>
                        <a:lnTo>
                          <a:pt x="183" y="1860"/>
                        </a:lnTo>
                        <a:lnTo>
                          <a:pt x="212" y="1907"/>
                        </a:lnTo>
                        <a:lnTo>
                          <a:pt x="244" y="1951"/>
                        </a:lnTo>
                        <a:lnTo>
                          <a:pt x="277" y="1994"/>
                        </a:lnTo>
                        <a:lnTo>
                          <a:pt x="314" y="2036"/>
                        </a:lnTo>
                        <a:lnTo>
                          <a:pt x="350" y="2075"/>
                        </a:lnTo>
                        <a:lnTo>
                          <a:pt x="389" y="2113"/>
                        </a:lnTo>
                        <a:lnTo>
                          <a:pt x="429" y="2148"/>
                        </a:lnTo>
                        <a:lnTo>
                          <a:pt x="471" y="2181"/>
                        </a:lnTo>
                        <a:lnTo>
                          <a:pt x="515" y="2213"/>
                        </a:lnTo>
                        <a:lnTo>
                          <a:pt x="559" y="2241"/>
                        </a:lnTo>
                        <a:lnTo>
                          <a:pt x="606" y="2267"/>
                        </a:lnTo>
                        <a:lnTo>
                          <a:pt x="653" y="2292"/>
                        </a:lnTo>
                        <a:lnTo>
                          <a:pt x="701" y="2312"/>
                        </a:lnTo>
                        <a:lnTo>
                          <a:pt x="751" y="2331"/>
                        </a:lnTo>
                        <a:lnTo>
                          <a:pt x="802" y="2347"/>
                        </a:lnTo>
                        <a:lnTo>
                          <a:pt x="853" y="2360"/>
                        </a:lnTo>
                        <a:lnTo>
                          <a:pt x="906" y="2371"/>
                        </a:lnTo>
                        <a:lnTo>
                          <a:pt x="960" y="2379"/>
                        </a:lnTo>
                        <a:lnTo>
                          <a:pt x="1014" y="2384"/>
                        </a:lnTo>
                        <a:lnTo>
                          <a:pt x="1069" y="2385"/>
                        </a:lnTo>
                        <a:close/>
                      </a:path>
                    </a:pathLst>
                  </a:custGeom>
                  <a:solidFill>
                    <a:srgbClr val="3FD6F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0" name="Freeform 19"/>
                  <p:cNvSpPr>
                    <a:spLocks/>
                  </p:cNvSpPr>
                  <p:nvPr/>
                </p:nvSpPr>
                <p:spPr bwMode="auto">
                  <a:xfrm>
                    <a:off x="2079" y="1963"/>
                    <a:ext cx="429" cy="173"/>
                  </a:xfrm>
                  <a:custGeom>
                    <a:avLst/>
                    <a:gdLst>
                      <a:gd name="T0" fmla="*/ 236 w 483"/>
                      <a:gd name="T1" fmla="*/ 0 h 478"/>
                      <a:gd name="T2" fmla="*/ 226 w 483"/>
                      <a:gd name="T3" fmla="*/ 0 h 478"/>
                      <a:gd name="T4" fmla="*/ 215 w 483"/>
                      <a:gd name="T5" fmla="*/ 0 h 478"/>
                      <a:gd name="T6" fmla="*/ 204 w 483"/>
                      <a:gd name="T7" fmla="*/ 0 h 478"/>
                      <a:gd name="T8" fmla="*/ 194 w 483"/>
                      <a:gd name="T9" fmla="*/ 0 h 478"/>
                      <a:gd name="T10" fmla="*/ 184 w 483"/>
                      <a:gd name="T11" fmla="*/ 0 h 478"/>
                      <a:gd name="T12" fmla="*/ 173 w 483"/>
                      <a:gd name="T13" fmla="*/ 0 h 478"/>
                      <a:gd name="T14" fmla="*/ 162 w 483"/>
                      <a:gd name="T15" fmla="*/ 0 h 478"/>
                      <a:gd name="T16" fmla="*/ 152 w 483"/>
                      <a:gd name="T17" fmla="*/ 0 h 478"/>
                      <a:gd name="T18" fmla="*/ 141 w 483"/>
                      <a:gd name="T19" fmla="*/ 0 h 478"/>
                      <a:gd name="T20" fmla="*/ 131 w 483"/>
                      <a:gd name="T21" fmla="*/ 0 h 478"/>
                      <a:gd name="T22" fmla="*/ 121 w 483"/>
                      <a:gd name="T23" fmla="*/ 0 h 478"/>
                      <a:gd name="T24" fmla="*/ 110 w 483"/>
                      <a:gd name="T25" fmla="*/ 0 h 478"/>
                      <a:gd name="T26" fmla="*/ 100 w 483"/>
                      <a:gd name="T27" fmla="*/ 0 h 478"/>
                      <a:gd name="T28" fmla="*/ 91 w 483"/>
                      <a:gd name="T29" fmla="*/ 0 h 478"/>
                      <a:gd name="T30" fmla="*/ 81 w 483"/>
                      <a:gd name="T31" fmla="*/ 0 h 478"/>
                      <a:gd name="T32" fmla="*/ 69 w 483"/>
                      <a:gd name="T33" fmla="*/ 0 h 478"/>
                      <a:gd name="T34" fmla="*/ 55 w 483"/>
                      <a:gd name="T35" fmla="*/ 0 h 478"/>
                      <a:gd name="T36" fmla="*/ 42 w 483"/>
                      <a:gd name="T37" fmla="*/ 0 h 478"/>
                      <a:gd name="T38" fmla="*/ 32 w 483"/>
                      <a:gd name="T39" fmla="*/ 0 h 478"/>
                      <a:gd name="T40" fmla="*/ 22 w 483"/>
                      <a:gd name="T41" fmla="*/ 0 h 478"/>
                      <a:gd name="T42" fmla="*/ 14 w 483"/>
                      <a:gd name="T43" fmla="*/ 1 h 478"/>
                      <a:gd name="T44" fmla="*/ 8 w 483"/>
                      <a:gd name="T45" fmla="*/ 1 h 478"/>
                      <a:gd name="T46" fmla="*/ 4 w 483"/>
                      <a:gd name="T47" fmla="*/ 1 h 478"/>
                      <a:gd name="T48" fmla="*/ 0 w 483"/>
                      <a:gd name="T49" fmla="*/ 1 h 478"/>
                      <a:gd name="T50" fmla="*/ 219 w 483"/>
                      <a:gd name="T51" fmla="*/ 1 h 478"/>
                      <a:gd name="T52" fmla="*/ 220 w 483"/>
                      <a:gd name="T53" fmla="*/ 1 h 478"/>
                      <a:gd name="T54" fmla="*/ 221 w 483"/>
                      <a:gd name="T55" fmla="*/ 1 h 478"/>
                      <a:gd name="T56" fmla="*/ 222 w 483"/>
                      <a:gd name="T57" fmla="*/ 1 h 478"/>
                      <a:gd name="T58" fmla="*/ 225 w 483"/>
                      <a:gd name="T59" fmla="*/ 0 h 478"/>
                      <a:gd name="T60" fmla="*/ 226 w 483"/>
                      <a:gd name="T61" fmla="*/ 0 h 478"/>
                      <a:gd name="T62" fmla="*/ 230 w 483"/>
                      <a:gd name="T63" fmla="*/ 0 h 478"/>
                      <a:gd name="T64" fmla="*/ 234 w 483"/>
                      <a:gd name="T65" fmla="*/ 0 h 478"/>
                      <a:gd name="T66" fmla="*/ 236 w 483"/>
                      <a:gd name="T67" fmla="*/ 0 h 478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483"/>
                      <a:gd name="T103" fmla="*/ 0 h 478"/>
                      <a:gd name="T104" fmla="*/ 483 w 483"/>
                      <a:gd name="T105" fmla="*/ 478 h 478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483" h="478">
                        <a:moveTo>
                          <a:pt x="483" y="56"/>
                        </a:moveTo>
                        <a:lnTo>
                          <a:pt x="461" y="54"/>
                        </a:lnTo>
                        <a:lnTo>
                          <a:pt x="439" y="51"/>
                        </a:lnTo>
                        <a:lnTo>
                          <a:pt x="417" y="47"/>
                        </a:lnTo>
                        <a:lnTo>
                          <a:pt x="395" y="45"/>
                        </a:lnTo>
                        <a:lnTo>
                          <a:pt x="374" y="41"/>
                        </a:lnTo>
                        <a:lnTo>
                          <a:pt x="352" y="39"/>
                        </a:lnTo>
                        <a:lnTo>
                          <a:pt x="330" y="35"/>
                        </a:lnTo>
                        <a:lnTo>
                          <a:pt x="309" y="31"/>
                        </a:lnTo>
                        <a:lnTo>
                          <a:pt x="288" y="28"/>
                        </a:lnTo>
                        <a:lnTo>
                          <a:pt x="266" y="24"/>
                        </a:lnTo>
                        <a:lnTo>
                          <a:pt x="245" y="20"/>
                        </a:lnTo>
                        <a:lnTo>
                          <a:pt x="225" y="17"/>
                        </a:lnTo>
                        <a:lnTo>
                          <a:pt x="204" y="13"/>
                        </a:lnTo>
                        <a:lnTo>
                          <a:pt x="183" y="8"/>
                        </a:lnTo>
                        <a:lnTo>
                          <a:pt x="163" y="4"/>
                        </a:lnTo>
                        <a:lnTo>
                          <a:pt x="142" y="0"/>
                        </a:lnTo>
                        <a:lnTo>
                          <a:pt x="113" y="54"/>
                        </a:lnTo>
                        <a:lnTo>
                          <a:pt x="87" y="109"/>
                        </a:lnTo>
                        <a:lnTo>
                          <a:pt x="65" y="165"/>
                        </a:lnTo>
                        <a:lnTo>
                          <a:pt x="45" y="226"/>
                        </a:lnTo>
                        <a:lnTo>
                          <a:pt x="29" y="286"/>
                        </a:lnTo>
                        <a:lnTo>
                          <a:pt x="15" y="349"/>
                        </a:lnTo>
                        <a:lnTo>
                          <a:pt x="5" y="413"/>
                        </a:lnTo>
                        <a:lnTo>
                          <a:pt x="0" y="478"/>
                        </a:lnTo>
                        <a:lnTo>
                          <a:pt x="446" y="478"/>
                        </a:lnTo>
                        <a:lnTo>
                          <a:pt x="448" y="424"/>
                        </a:lnTo>
                        <a:lnTo>
                          <a:pt x="450" y="370"/>
                        </a:lnTo>
                        <a:lnTo>
                          <a:pt x="454" y="317"/>
                        </a:lnTo>
                        <a:lnTo>
                          <a:pt x="458" y="263"/>
                        </a:lnTo>
                        <a:lnTo>
                          <a:pt x="462" y="211"/>
                        </a:lnTo>
                        <a:lnTo>
                          <a:pt x="469" y="158"/>
                        </a:lnTo>
                        <a:lnTo>
                          <a:pt x="476" y="106"/>
                        </a:lnTo>
                        <a:lnTo>
                          <a:pt x="483" y="56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1" name="Freeform 20"/>
                  <p:cNvSpPr>
                    <a:spLocks/>
                  </p:cNvSpPr>
                  <p:nvPr/>
                </p:nvSpPr>
                <p:spPr bwMode="auto">
                  <a:xfrm>
                    <a:off x="2281" y="1805"/>
                    <a:ext cx="365" cy="128"/>
                  </a:xfrm>
                  <a:custGeom>
                    <a:avLst/>
                    <a:gdLst>
                      <a:gd name="T0" fmla="*/ 198 w 412"/>
                      <a:gd name="T1" fmla="*/ 0 h 359"/>
                      <a:gd name="T2" fmla="*/ 185 w 412"/>
                      <a:gd name="T3" fmla="*/ 0 h 359"/>
                      <a:gd name="T4" fmla="*/ 170 w 412"/>
                      <a:gd name="T5" fmla="*/ 0 h 359"/>
                      <a:gd name="T6" fmla="*/ 157 w 412"/>
                      <a:gd name="T7" fmla="*/ 0 h 359"/>
                      <a:gd name="T8" fmla="*/ 144 w 412"/>
                      <a:gd name="T9" fmla="*/ 0 h 359"/>
                      <a:gd name="T10" fmla="*/ 130 w 412"/>
                      <a:gd name="T11" fmla="*/ 0 h 359"/>
                      <a:gd name="T12" fmla="*/ 117 w 412"/>
                      <a:gd name="T13" fmla="*/ 0 h 359"/>
                      <a:gd name="T14" fmla="*/ 103 w 412"/>
                      <a:gd name="T15" fmla="*/ 0 h 359"/>
                      <a:gd name="T16" fmla="*/ 90 w 412"/>
                      <a:gd name="T17" fmla="*/ 0 h 359"/>
                      <a:gd name="T18" fmla="*/ 79 w 412"/>
                      <a:gd name="T19" fmla="*/ 0 h 359"/>
                      <a:gd name="T20" fmla="*/ 66 w 412"/>
                      <a:gd name="T21" fmla="*/ 0 h 359"/>
                      <a:gd name="T22" fmla="*/ 53 w 412"/>
                      <a:gd name="T23" fmla="*/ 0 h 359"/>
                      <a:gd name="T24" fmla="*/ 42 w 412"/>
                      <a:gd name="T25" fmla="*/ 0 h 359"/>
                      <a:gd name="T26" fmla="*/ 31 w 412"/>
                      <a:gd name="T27" fmla="*/ 0 h 359"/>
                      <a:gd name="T28" fmla="*/ 20 w 412"/>
                      <a:gd name="T29" fmla="*/ 0 h 359"/>
                      <a:gd name="T30" fmla="*/ 10 w 412"/>
                      <a:gd name="T31" fmla="*/ 1 h 359"/>
                      <a:gd name="T32" fmla="*/ 0 w 412"/>
                      <a:gd name="T33" fmla="*/ 1 h 359"/>
                      <a:gd name="T34" fmla="*/ 8 w 412"/>
                      <a:gd name="T35" fmla="*/ 1 h 359"/>
                      <a:gd name="T36" fmla="*/ 17 w 412"/>
                      <a:gd name="T37" fmla="*/ 1 h 359"/>
                      <a:gd name="T38" fmla="*/ 25 w 412"/>
                      <a:gd name="T39" fmla="*/ 1 h 359"/>
                      <a:gd name="T40" fmla="*/ 33 w 412"/>
                      <a:gd name="T41" fmla="*/ 1 h 359"/>
                      <a:gd name="T42" fmla="*/ 41 w 412"/>
                      <a:gd name="T43" fmla="*/ 1 h 359"/>
                      <a:gd name="T44" fmla="*/ 50 w 412"/>
                      <a:gd name="T45" fmla="*/ 1 h 359"/>
                      <a:gd name="T46" fmla="*/ 58 w 412"/>
                      <a:gd name="T47" fmla="*/ 1 h 359"/>
                      <a:gd name="T48" fmla="*/ 67 w 412"/>
                      <a:gd name="T49" fmla="*/ 1 h 359"/>
                      <a:gd name="T50" fmla="*/ 75 w 412"/>
                      <a:gd name="T51" fmla="*/ 1 h 359"/>
                      <a:gd name="T52" fmla="*/ 83 w 412"/>
                      <a:gd name="T53" fmla="*/ 1 h 359"/>
                      <a:gd name="T54" fmla="*/ 93 w 412"/>
                      <a:gd name="T55" fmla="*/ 1 h 359"/>
                      <a:gd name="T56" fmla="*/ 101 w 412"/>
                      <a:gd name="T57" fmla="*/ 1 h 359"/>
                      <a:gd name="T58" fmla="*/ 111 w 412"/>
                      <a:gd name="T59" fmla="*/ 1 h 359"/>
                      <a:gd name="T60" fmla="*/ 119 w 412"/>
                      <a:gd name="T61" fmla="*/ 1 h 359"/>
                      <a:gd name="T62" fmla="*/ 128 w 412"/>
                      <a:gd name="T63" fmla="*/ 1 h 359"/>
                      <a:gd name="T64" fmla="*/ 137 w 412"/>
                      <a:gd name="T65" fmla="*/ 1 h 359"/>
                      <a:gd name="T66" fmla="*/ 143 w 412"/>
                      <a:gd name="T67" fmla="*/ 1 h 359"/>
                      <a:gd name="T68" fmla="*/ 149 w 412"/>
                      <a:gd name="T69" fmla="*/ 0 h 359"/>
                      <a:gd name="T70" fmla="*/ 156 w 412"/>
                      <a:gd name="T71" fmla="*/ 0 h 359"/>
                      <a:gd name="T72" fmla="*/ 165 w 412"/>
                      <a:gd name="T73" fmla="*/ 0 h 359"/>
                      <a:gd name="T74" fmla="*/ 174 w 412"/>
                      <a:gd name="T75" fmla="*/ 0 h 359"/>
                      <a:gd name="T76" fmla="*/ 181 w 412"/>
                      <a:gd name="T77" fmla="*/ 0 h 359"/>
                      <a:gd name="T78" fmla="*/ 190 w 412"/>
                      <a:gd name="T79" fmla="*/ 0 h 359"/>
                      <a:gd name="T80" fmla="*/ 198 w 412"/>
                      <a:gd name="T81" fmla="*/ 0 h 359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412"/>
                      <a:gd name="T124" fmla="*/ 0 h 359"/>
                      <a:gd name="T125" fmla="*/ 412 w 412"/>
                      <a:gd name="T126" fmla="*/ 359 h 359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412" h="359">
                        <a:moveTo>
                          <a:pt x="412" y="0"/>
                        </a:moveTo>
                        <a:lnTo>
                          <a:pt x="383" y="11"/>
                        </a:lnTo>
                        <a:lnTo>
                          <a:pt x="353" y="25"/>
                        </a:lnTo>
                        <a:lnTo>
                          <a:pt x="325" y="39"/>
                        </a:lnTo>
                        <a:lnTo>
                          <a:pt x="297" y="55"/>
                        </a:lnTo>
                        <a:lnTo>
                          <a:pt x="269" y="72"/>
                        </a:lnTo>
                        <a:lnTo>
                          <a:pt x="241" y="91"/>
                        </a:lnTo>
                        <a:lnTo>
                          <a:pt x="213" y="109"/>
                        </a:lnTo>
                        <a:lnTo>
                          <a:pt x="187" y="130"/>
                        </a:lnTo>
                        <a:lnTo>
                          <a:pt x="161" y="151"/>
                        </a:lnTo>
                        <a:lnTo>
                          <a:pt x="135" y="173"/>
                        </a:lnTo>
                        <a:lnTo>
                          <a:pt x="111" y="195"/>
                        </a:lnTo>
                        <a:lnTo>
                          <a:pt x="87" y="219"/>
                        </a:lnTo>
                        <a:lnTo>
                          <a:pt x="64" y="243"/>
                        </a:lnTo>
                        <a:lnTo>
                          <a:pt x="42" y="268"/>
                        </a:lnTo>
                        <a:lnTo>
                          <a:pt x="20" y="293"/>
                        </a:lnTo>
                        <a:lnTo>
                          <a:pt x="0" y="317"/>
                        </a:lnTo>
                        <a:lnTo>
                          <a:pt x="16" y="321"/>
                        </a:lnTo>
                        <a:lnTo>
                          <a:pt x="34" y="323"/>
                        </a:lnTo>
                        <a:lnTo>
                          <a:pt x="52" y="327"/>
                        </a:lnTo>
                        <a:lnTo>
                          <a:pt x="68" y="329"/>
                        </a:lnTo>
                        <a:lnTo>
                          <a:pt x="86" y="332"/>
                        </a:lnTo>
                        <a:lnTo>
                          <a:pt x="103" y="336"/>
                        </a:lnTo>
                        <a:lnTo>
                          <a:pt x="121" y="338"/>
                        </a:lnTo>
                        <a:lnTo>
                          <a:pt x="139" y="340"/>
                        </a:lnTo>
                        <a:lnTo>
                          <a:pt x="156" y="343"/>
                        </a:lnTo>
                        <a:lnTo>
                          <a:pt x="174" y="345"/>
                        </a:lnTo>
                        <a:lnTo>
                          <a:pt x="191" y="348"/>
                        </a:lnTo>
                        <a:lnTo>
                          <a:pt x="210" y="350"/>
                        </a:lnTo>
                        <a:lnTo>
                          <a:pt x="228" y="353"/>
                        </a:lnTo>
                        <a:lnTo>
                          <a:pt x="246" y="355"/>
                        </a:lnTo>
                        <a:lnTo>
                          <a:pt x="264" y="356"/>
                        </a:lnTo>
                        <a:lnTo>
                          <a:pt x="283" y="359"/>
                        </a:lnTo>
                        <a:lnTo>
                          <a:pt x="295" y="311"/>
                        </a:lnTo>
                        <a:lnTo>
                          <a:pt x="308" y="262"/>
                        </a:lnTo>
                        <a:lnTo>
                          <a:pt x="324" y="214"/>
                        </a:lnTo>
                        <a:lnTo>
                          <a:pt x="340" y="166"/>
                        </a:lnTo>
                        <a:lnTo>
                          <a:pt x="358" y="120"/>
                        </a:lnTo>
                        <a:lnTo>
                          <a:pt x="375" y="77"/>
                        </a:lnTo>
                        <a:lnTo>
                          <a:pt x="394" y="37"/>
                        </a:lnTo>
                        <a:lnTo>
                          <a:pt x="412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2" name="Freeform 21"/>
                  <p:cNvSpPr>
                    <a:spLocks/>
                  </p:cNvSpPr>
                  <p:nvPr/>
                </p:nvSpPr>
                <p:spPr bwMode="auto">
                  <a:xfrm>
                    <a:off x="2276" y="2388"/>
                    <a:ext cx="367" cy="134"/>
                  </a:xfrm>
                  <a:custGeom>
                    <a:avLst/>
                    <a:gdLst>
                      <a:gd name="T0" fmla="*/ 0 w 411"/>
                      <a:gd name="T1" fmla="*/ 0 h 378"/>
                      <a:gd name="T2" fmla="*/ 11 w 411"/>
                      <a:gd name="T3" fmla="*/ 0 h 378"/>
                      <a:gd name="T4" fmla="*/ 21 w 411"/>
                      <a:gd name="T5" fmla="*/ 0 h 378"/>
                      <a:gd name="T6" fmla="*/ 33 w 411"/>
                      <a:gd name="T7" fmla="*/ 0 h 378"/>
                      <a:gd name="T8" fmla="*/ 45 w 411"/>
                      <a:gd name="T9" fmla="*/ 0 h 378"/>
                      <a:gd name="T10" fmla="*/ 56 w 411"/>
                      <a:gd name="T11" fmla="*/ 0 h 378"/>
                      <a:gd name="T12" fmla="*/ 69 w 411"/>
                      <a:gd name="T13" fmla="*/ 0 h 378"/>
                      <a:gd name="T14" fmla="*/ 82 w 411"/>
                      <a:gd name="T15" fmla="*/ 0 h 378"/>
                      <a:gd name="T16" fmla="*/ 95 w 411"/>
                      <a:gd name="T17" fmla="*/ 0 h 378"/>
                      <a:gd name="T18" fmla="*/ 108 w 411"/>
                      <a:gd name="T19" fmla="*/ 0 h 378"/>
                      <a:gd name="T20" fmla="*/ 122 w 411"/>
                      <a:gd name="T21" fmla="*/ 0 h 378"/>
                      <a:gd name="T22" fmla="*/ 136 w 411"/>
                      <a:gd name="T23" fmla="*/ 1 h 378"/>
                      <a:gd name="T24" fmla="*/ 151 w 411"/>
                      <a:gd name="T25" fmla="*/ 1 h 378"/>
                      <a:gd name="T26" fmla="*/ 163 w 411"/>
                      <a:gd name="T27" fmla="*/ 1 h 378"/>
                      <a:gd name="T28" fmla="*/ 179 w 411"/>
                      <a:gd name="T29" fmla="*/ 1 h 378"/>
                      <a:gd name="T30" fmla="*/ 194 w 411"/>
                      <a:gd name="T31" fmla="*/ 1 h 378"/>
                      <a:gd name="T32" fmla="*/ 209 w 411"/>
                      <a:gd name="T33" fmla="*/ 1 h 378"/>
                      <a:gd name="T34" fmla="*/ 199 w 411"/>
                      <a:gd name="T35" fmla="*/ 1 h 378"/>
                      <a:gd name="T36" fmla="*/ 190 w 411"/>
                      <a:gd name="T37" fmla="*/ 1 h 378"/>
                      <a:gd name="T38" fmla="*/ 182 w 411"/>
                      <a:gd name="T39" fmla="*/ 0 h 378"/>
                      <a:gd name="T40" fmla="*/ 172 w 411"/>
                      <a:gd name="T41" fmla="*/ 0 h 378"/>
                      <a:gd name="T42" fmla="*/ 163 w 411"/>
                      <a:gd name="T43" fmla="*/ 0 h 378"/>
                      <a:gd name="T44" fmla="*/ 157 w 411"/>
                      <a:gd name="T45" fmla="*/ 0 h 378"/>
                      <a:gd name="T46" fmla="*/ 151 w 411"/>
                      <a:gd name="T47" fmla="*/ 0 h 378"/>
                      <a:gd name="T48" fmla="*/ 145 w 411"/>
                      <a:gd name="T49" fmla="*/ 0 h 378"/>
                      <a:gd name="T50" fmla="*/ 136 w 411"/>
                      <a:gd name="T51" fmla="*/ 0 h 378"/>
                      <a:gd name="T52" fmla="*/ 125 w 411"/>
                      <a:gd name="T53" fmla="*/ 0 h 378"/>
                      <a:gd name="T54" fmla="*/ 116 w 411"/>
                      <a:gd name="T55" fmla="*/ 0 h 378"/>
                      <a:gd name="T56" fmla="*/ 108 w 411"/>
                      <a:gd name="T57" fmla="*/ 0 h 378"/>
                      <a:gd name="T58" fmla="*/ 98 w 411"/>
                      <a:gd name="T59" fmla="*/ 0 h 378"/>
                      <a:gd name="T60" fmla="*/ 89 w 411"/>
                      <a:gd name="T61" fmla="*/ 0 h 378"/>
                      <a:gd name="T62" fmla="*/ 80 w 411"/>
                      <a:gd name="T63" fmla="*/ 0 h 378"/>
                      <a:gd name="T64" fmla="*/ 71 w 411"/>
                      <a:gd name="T65" fmla="*/ 0 h 378"/>
                      <a:gd name="T66" fmla="*/ 63 w 411"/>
                      <a:gd name="T67" fmla="*/ 0 h 378"/>
                      <a:gd name="T68" fmla="*/ 54 w 411"/>
                      <a:gd name="T69" fmla="*/ 0 h 378"/>
                      <a:gd name="T70" fmla="*/ 45 w 411"/>
                      <a:gd name="T71" fmla="*/ 0 h 378"/>
                      <a:gd name="T72" fmla="*/ 36 w 411"/>
                      <a:gd name="T73" fmla="*/ 0 h 378"/>
                      <a:gd name="T74" fmla="*/ 26 w 411"/>
                      <a:gd name="T75" fmla="*/ 0 h 378"/>
                      <a:gd name="T76" fmla="*/ 18 w 411"/>
                      <a:gd name="T77" fmla="*/ 0 h 378"/>
                      <a:gd name="T78" fmla="*/ 10 w 411"/>
                      <a:gd name="T79" fmla="*/ 0 h 378"/>
                      <a:gd name="T80" fmla="*/ 0 w 411"/>
                      <a:gd name="T81" fmla="*/ 0 h 378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411"/>
                      <a:gd name="T124" fmla="*/ 0 h 378"/>
                      <a:gd name="T125" fmla="*/ 411 w 411"/>
                      <a:gd name="T126" fmla="*/ 378 h 378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411" h="378">
                        <a:moveTo>
                          <a:pt x="0" y="44"/>
                        </a:moveTo>
                        <a:lnTo>
                          <a:pt x="20" y="69"/>
                        </a:lnTo>
                        <a:lnTo>
                          <a:pt x="42" y="94"/>
                        </a:lnTo>
                        <a:lnTo>
                          <a:pt x="64" y="120"/>
                        </a:lnTo>
                        <a:lnTo>
                          <a:pt x="87" y="144"/>
                        </a:lnTo>
                        <a:lnTo>
                          <a:pt x="111" y="169"/>
                        </a:lnTo>
                        <a:lnTo>
                          <a:pt x="136" y="193"/>
                        </a:lnTo>
                        <a:lnTo>
                          <a:pt x="161" y="217"/>
                        </a:lnTo>
                        <a:lnTo>
                          <a:pt x="187" y="240"/>
                        </a:lnTo>
                        <a:lnTo>
                          <a:pt x="213" y="261"/>
                        </a:lnTo>
                        <a:lnTo>
                          <a:pt x="240" y="282"/>
                        </a:lnTo>
                        <a:lnTo>
                          <a:pt x="268" y="302"/>
                        </a:lnTo>
                        <a:lnTo>
                          <a:pt x="297" y="320"/>
                        </a:lnTo>
                        <a:lnTo>
                          <a:pt x="324" y="337"/>
                        </a:lnTo>
                        <a:lnTo>
                          <a:pt x="353" y="352"/>
                        </a:lnTo>
                        <a:lnTo>
                          <a:pt x="383" y="366"/>
                        </a:lnTo>
                        <a:lnTo>
                          <a:pt x="411" y="378"/>
                        </a:lnTo>
                        <a:lnTo>
                          <a:pt x="394" y="340"/>
                        </a:lnTo>
                        <a:lnTo>
                          <a:pt x="376" y="297"/>
                        </a:lnTo>
                        <a:lnTo>
                          <a:pt x="358" y="251"/>
                        </a:lnTo>
                        <a:lnTo>
                          <a:pt x="341" y="202"/>
                        </a:lnTo>
                        <a:lnTo>
                          <a:pt x="324" y="152"/>
                        </a:lnTo>
                        <a:lnTo>
                          <a:pt x="310" y="100"/>
                        </a:lnTo>
                        <a:lnTo>
                          <a:pt x="297" y="50"/>
                        </a:lnTo>
                        <a:lnTo>
                          <a:pt x="285" y="0"/>
                        </a:lnTo>
                        <a:lnTo>
                          <a:pt x="266" y="3"/>
                        </a:lnTo>
                        <a:lnTo>
                          <a:pt x="248" y="4"/>
                        </a:lnTo>
                        <a:lnTo>
                          <a:pt x="229" y="7"/>
                        </a:lnTo>
                        <a:lnTo>
                          <a:pt x="212" y="9"/>
                        </a:lnTo>
                        <a:lnTo>
                          <a:pt x="193" y="12"/>
                        </a:lnTo>
                        <a:lnTo>
                          <a:pt x="176" y="14"/>
                        </a:lnTo>
                        <a:lnTo>
                          <a:pt x="158" y="16"/>
                        </a:lnTo>
                        <a:lnTo>
                          <a:pt x="140" y="19"/>
                        </a:lnTo>
                        <a:lnTo>
                          <a:pt x="123" y="21"/>
                        </a:lnTo>
                        <a:lnTo>
                          <a:pt x="105" y="24"/>
                        </a:lnTo>
                        <a:lnTo>
                          <a:pt x="87" y="28"/>
                        </a:lnTo>
                        <a:lnTo>
                          <a:pt x="70" y="30"/>
                        </a:lnTo>
                        <a:lnTo>
                          <a:pt x="52" y="34"/>
                        </a:lnTo>
                        <a:lnTo>
                          <a:pt x="35" y="37"/>
                        </a:lnTo>
                        <a:lnTo>
                          <a:pt x="18" y="40"/>
                        </a:lnTo>
                        <a:lnTo>
                          <a:pt x="0" y="44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3" name="Freeform 22"/>
                  <p:cNvSpPr>
                    <a:spLocks/>
                  </p:cNvSpPr>
                  <p:nvPr/>
                </p:nvSpPr>
                <p:spPr bwMode="auto">
                  <a:xfrm>
                    <a:off x="2079" y="2186"/>
                    <a:ext cx="426" cy="171"/>
                  </a:xfrm>
                  <a:custGeom>
                    <a:avLst/>
                    <a:gdLst>
                      <a:gd name="T0" fmla="*/ 215 w 481"/>
                      <a:gd name="T1" fmla="*/ 0 h 478"/>
                      <a:gd name="T2" fmla="*/ 0 w 481"/>
                      <a:gd name="T3" fmla="*/ 0 h 478"/>
                      <a:gd name="T4" fmla="*/ 4 w 481"/>
                      <a:gd name="T5" fmla="*/ 0 h 478"/>
                      <a:gd name="T6" fmla="*/ 7 w 481"/>
                      <a:gd name="T7" fmla="*/ 0 h 478"/>
                      <a:gd name="T8" fmla="*/ 13 w 481"/>
                      <a:gd name="T9" fmla="*/ 0 h 478"/>
                      <a:gd name="T10" fmla="*/ 21 w 481"/>
                      <a:gd name="T11" fmla="*/ 0 h 478"/>
                      <a:gd name="T12" fmla="*/ 31 w 481"/>
                      <a:gd name="T13" fmla="*/ 1 h 478"/>
                      <a:gd name="T14" fmla="*/ 40 w 481"/>
                      <a:gd name="T15" fmla="*/ 1 h 478"/>
                      <a:gd name="T16" fmla="*/ 52 w 481"/>
                      <a:gd name="T17" fmla="*/ 1 h 478"/>
                      <a:gd name="T18" fmla="*/ 67 w 481"/>
                      <a:gd name="T19" fmla="*/ 1 h 478"/>
                      <a:gd name="T20" fmla="*/ 78 w 481"/>
                      <a:gd name="T21" fmla="*/ 1 h 478"/>
                      <a:gd name="T22" fmla="*/ 87 w 481"/>
                      <a:gd name="T23" fmla="*/ 1 h 478"/>
                      <a:gd name="T24" fmla="*/ 97 w 481"/>
                      <a:gd name="T25" fmla="*/ 1 h 478"/>
                      <a:gd name="T26" fmla="*/ 106 w 481"/>
                      <a:gd name="T27" fmla="*/ 1 h 478"/>
                      <a:gd name="T28" fmla="*/ 117 w 481"/>
                      <a:gd name="T29" fmla="*/ 1 h 478"/>
                      <a:gd name="T30" fmla="*/ 127 w 481"/>
                      <a:gd name="T31" fmla="*/ 1 h 478"/>
                      <a:gd name="T32" fmla="*/ 137 w 481"/>
                      <a:gd name="T33" fmla="*/ 1 h 478"/>
                      <a:gd name="T34" fmla="*/ 148 w 481"/>
                      <a:gd name="T35" fmla="*/ 1 h 478"/>
                      <a:gd name="T36" fmla="*/ 159 w 481"/>
                      <a:gd name="T37" fmla="*/ 1 h 478"/>
                      <a:gd name="T38" fmla="*/ 168 w 481"/>
                      <a:gd name="T39" fmla="*/ 1 h 478"/>
                      <a:gd name="T40" fmla="*/ 179 w 481"/>
                      <a:gd name="T41" fmla="*/ 1 h 478"/>
                      <a:gd name="T42" fmla="*/ 190 w 481"/>
                      <a:gd name="T43" fmla="*/ 1 h 478"/>
                      <a:gd name="T44" fmla="*/ 201 w 481"/>
                      <a:gd name="T45" fmla="*/ 1 h 478"/>
                      <a:gd name="T46" fmla="*/ 211 w 481"/>
                      <a:gd name="T47" fmla="*/ 1 h 478"/>
                      <a:gd name="T48" fmla="*/ 222 w 481"/>
                      <a:gd name="T49" fmla="*/ 1 h 478"/>
                      <a:gd name="T50" fmla="*/ 232 w 481"/>
                      <a:gd name="T51" fmla="*/ 1 h 478"/>
                      <a:gd name="T52" fmla="*/ 228 w 481"/>
                      <a:gd name="T53" fmla="*/ 1 h 478"/>
                      <a:gd name="T54" fmla="*/ 226 w 481"/>
                      <a:gd name="T55" fmla="*/ 1 h 478"/>
                      <a:gd name="T56" fmla="*/ 222 w 481"/>
                      <a:gd name="T57" fmla="*/ 0 h 478"/>
                      <a:gd name="T58" fmla="*/ 221 w 481"/>
                      <a:gd name="T59" fmla="*/ 0 h 478"/>
                      <a:gd name="T60" fmla="*/ 218 w 481"/>
                      <a:gd name="T61" fmla="*/ 0 h 478"/>
                      <a:gd name="T62" fmla="*/ 216 w 481"/>
                      <a:gd name="T63" fmla="*/ 0 h 478"/>
                      <a:gd name="T64" fmla="*/ 216 w 481"/>
                      <a:gd name="T65" fmla="*/ 0 h 478"/>
                      <a:gd name="T66" fmla="*/ 215 w 481"/>
                      <a:gd name="T67" fmla="*/ 0 h 478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481"/>
                      <a:gd name="T103" fmla="*/ 0 h 478"/>
                      <a:gd name="T104" fmla="*/ 481 w 481"/>
                      <a:gd name="T105" fmla="*/ 478 h 478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481" h="478">
                        <a:moveTo>
                          <a:pt x="445" y="0"/>
                        </a:moveTo>
                        <a:lnTo>
                          <a:pt x="0" y="0"/>
                        </a:lnTo>
                        <a:lnTo>
                          <a:pt x="5" y="65"/>
                        </a:lnTo>
                        <a:lnTo>
                          <a:pt x="14" y="129"/>
                        </a:lnTo>
                        <a:lnTo>
                          <a:pt x="27" y="190"/>
                        </a:lnTo>
                        <a:lnTo>
                          <a:pt x="43" y="252"/>
                        </a:lnTo>
                        <a:lnTo>
                          <a:pt x="63" y="311"/>
                        </a:lnTo>
                        <a:lnTo>
                          <a:pt x="85" y="369"/>
                        </a:lnTo>
                        <a:lnTo>
                          <a:pt x="110" y="424"/>
                        </a:lnTo>
                        <a:lnTo>
                          <a:pt x="139" y="478"/>
                        </a:lnTo>
                        <a:lnTo>
                          <a:pt x="160" y="473"/>
                        </a:lnTo>
                        <a:lnTo>
                          <a:pt x="179" y="470"/>
                        </a:lnTo>
                        <a:lnTo>
                          <a:pt x="200" y="465"/>
                        </a:lnTo>
                        <a:lnTo>
                          <a:pt x="221" y="461"/>
                        </a:lnTo>
                        <a:lnTo>
                          <a:pt x="242" y="456"/>
                        </a:lnTo>
                        <a:lnTo>
                          <a:pt x="263" y="452"/>
                        </a:lnTo>
                        <a:lnTo>
                          <a:pt x="285" y="449"/>
                        </a:lnTo>
                        <a:lnTo>
                          <a:pt x="306" y="445"/>
                        </a:lnTo>
                        <a:lnTo>
                          <a:pt x="328" y="441"/>
                        </a:lnTo>
                        <a:lnTo>
                          <a:pt x="349" y="439"/>
                        </a:lnTo>
                        <a:lnTo>
                          <a:pt x="371" y="435"/>
                        </a:lnTo>
                        <a:lnTo>
                          <a:pt x="393" y="433"/>
                        </a:lnTo>
                        <a:lnTo>
                          <a:pt x="415" y="429"/>
                        </a:lnTo>
                        <a:lnTo>
                          <a:pt x="437" y="426"/>
                        </a:lnTo>
                        <a:lnTo>
                          <a:pt x="459" y="424"/>
                        </a:lnTo>
                        <a:lnTo>
                          <a:pt x="481" y="422"/>
                        </a:lnTo>
                        <a:lnTo>
                          <a:pt x="473" y="370"/>
                        </a:lnTo>
                        <a:lnTo>
                          <a:pt x="467" y="318"/>
                        </a:lnTo>
                        <a:lnTo>
                          <a:pt x="461" y="267"/>
                        </a:lnTo>
                        <a:lnTo>
                          <a:pt x="457" y="214"/>
                        </a:lnTo>
                        <a:lnTo>
                          <a:pt x="452" y="160"/>
                        </a:lnTo>
                        <a:lnTo>
                          <a:pt x="449" y="107"/>
                        </a:lnTo>
                        <a:lnTo>
                          <a:pt x="447" y="54"/>
                        </a:lnTo>
                        <a:lnTo>
                          <a:pt x="445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4" name="Freeform 23"/>
                  <p:cNvSpPr>
                    <a:spLocks/>
                  </p:cNvSpPr>
                  <p:nvPr/>
                </p:nvSpPr>
                <p:spPr bwMode="auto">
                  <a:xfrm>
                    <a:off x="2600" y="1782"/>
                    <a:ext cx="529" cy="158"/>
                  </a:xfrm>
                  <a:custGeom>
                    <a:avLst/>
                    <a:gdLst>
                      <a:gd name="T0" fmla="*/ 360 w 523"/>
                      <a:gd name="T1" fmla="*/ 0 h 444"/>
                      <a:gd name="T2" fmla="*/ 339 w 523"/>
                      <a:gd name="T3" fmla="*/ 0 h 444"/>
                      <a:gd name="T4" fmla="*/ 314 w 523"/>
                      <a:gd name="T5" fmla="*/ 0 h 444"/>
                      <a:gd name="T6" fmla="*/ 292 w 523"/>
                      <a:gd name="T7" fmla="*/ 0 h 444"/>
                      <a:gd name="T8" fmla="*/ 271 w 523"/>
                      <a:gd name="T9" fmla="*/ 0 h 444"/>
                      <a:gd name="T10" fmla="*/ 249 w 523"/>
                      <a:gd name="T11" fmla="*/ 0 h 444"/>
                      <a:gd name="T12" fmla="*/ 224 w 523"/>
                      <a:gd name="T13" fmla="*/ 0 h 444"/>
                      <a:gd name="T14" fmla="*/ 200 w 523"/>
                      <a:gd name="T15" fmla="*/ 0 h 444"/>
                      <a:gd name="T16" fmla="*/ 177 w 523"/>
                      <a:gd name="T17" fmla="*/ 0 h 444"/>
                      <a:gd name="T18" fmla="*/ 151 w 523"/>
                      <a:gd name="T19" fmla="*/ 0 h 444"/>
                      <a:gd name="T20" fmla="*/ 121 w 523"/>
                      <a:gd name="T21" fmla="*/ 0 h 444"/>
                      <a:gd name="T22" fmla="*/ 98 w 523"/>
                      <a:gd name="T23" fmla="*/ 0 h 444"/>
                      <a:gd name="T24" fmla="*/ 76 w 523"/>
                      <a:gd name="T25" fmla="*/ 0 h 444"/>
                      <a:gd name="T26" fmla="*/ 54 w 523"/>
                      <a:gd name="T27" fmla="*/ 0 h 444"/>
                      <a:gd name="T28" fmla="*/ 28 w 523"/>
                      <a:gd name="T29" fmla="*/ 1 h 444"/>
                      <a:gd name="T30" fmla="*/ 9 w 523"/>
                      <a:gd name="T31" fmla="*/ 1 h 444"/>
                      <a:gd name="T32" fmla="*/ 15 w 523"/>
                      <a:gd name="T33" fmla="*/ 1 h 444"/>
                      <a:gd name="T34" fmla="*/ 43 w 523"/>
                      <a:gd name="T35" fmla="*/ 1 h 444"/>
                      <a:gd name="T36" fmla="*/ 79 w 523"/>
                      <a:gd name="T37" fmla="*/ 1 h 444"/>
                      <a:gd name="T38" fmla="*/ 108 w 523"/>
                      <a:gd name="T39" fmla="*/ 1 h 444"/>
                      <a:gd name="T40" fmla="*/ 141 w 523"/>
                      <a:gd name="T41" fmla="*/ 1 h 444"/>
                      <a:gd name="T42" fmla="*/ 172 w 523"/>
                      <a:gd name="T43" fmla="*/ 1 h 444"/>
                      <a:gd name="T44" fmla="*/ 201 w 523"/>
                      <a:gd name="T45" fmla="*/ 1 h 444"/>
                      <a:gd name="T46" fmla="*/ 236 w 523"/>
                      <a:gd name="T47" fmla="*/ 1 h 444"/>
                      <a:gd name="T48" fmla="*/ 269 w 523"/>
                      <a:gd name="T49" fmla="*/ 1 h 444"/>
                      <a:gd name="T50" fmla="*/ 306 w 523"/>
                      <a:gd name="T51" fmla="*/ 1 h 444"/>
                      <a:gd name="T52" fmla="*/ 349 w 523"/>
                      <a:gd name="T53" fmla="*/ 1 h 444"/>
                      <a:gd name="T54" fmla="*/ 386 w 523"/>
                      <a:gd name="T55" fmla="*/ 1 h 444"/>
                      <a:gd name="T56" fmla="*/ 428 w 523"/>
                      <a:gd name="T57" fmla="*/ 1 h 444"/>
                      <a:gd name="T58" fmla="*/ 464 w 523"/>
                      <a:gd name="T59" fmla="*/ 1 h 444"/>
                      <a:gd name="T60" fmla="*/ 505 w 523"/>
                      <a:gd name="T61" fmla="*/ 1 h 444"/>
                      <a:gd name="T62" fmla="*/ 542 w 523"/>
                      <a:gd name="T63" fmla="*/ 1 h 444"/>
                      <a:gd name="T64" fmla="*/ 551 w 523"/>
                      <a:gd name="T65" fmla="*/ 1 h 444"/>
                      <a:gd name="T66" fmla="*/ 532 w 523"/>
                      <a:gd name="T67" fmla="*/ 1 h 444"/>
                      <a:gd name="T68" fmla="*/ 511 w 523"/>
                      <a:gd name="T69" fmla="*/ 0 h 444"/>
                      <a:gd name="T70" fmla="*/ 486 w 523"/>
                      <a:gd name="T71" fmla="*/ 0 h 444"/>
                      <a:gd name="T72" fmla="*/ 462 w 523"/>
                      <a:gd name="T73" fmla="*/ 0 h 444"/>
                      <a:gd name="T74" fmla="*/ 439 w 523"/>
                      <a:gd name="T75" fmla="*/ 0 h 444"/>
                      <a:gd name="T76" fmla="*/ 413 w 523"/>
                      <a:gd name="T77" fmla="*/ 0 h 444"/>
                      <a:gd name="T78" fmla="*/ 383 w 523"/>
                      <a:gd name="T79" fmla="*/ 0 h 444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w 523"/>
                      <a:gd name="T121" fmla="*/ 0 h 444"/>
                      <a:gd name="T122" fmla="*/ 523 w 523"/>
                      <a:gd name="T123" fmla="*/ 444 h 444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T120" t="T121" r="T122" b="T123"/>
                    <a:pathLst>
                      <a:path w="523" h="444">
                        <a:moveTo>
                          <a:pt x="347" y="40"/>
                        </a:moveTo>
                        <a:lnTo>
                          <a:pt x="336" y="31"/>
                        </a:lnTo>
                        <a:lnTo>
                          <a:pt x="326" y="23"/>
                        </a:lnTo>
                        <a:lnTo>
                          <a:pt x="315" y="16"/>
                        </a:lnTo>
                        <a:lnTo>
                          <a:pt x="305" y="10"/>
                        </a:lnTo>
                        <a:lnTo>
                          <a:pt x="294" y="6"/>
                        </a:lnTo>
                        <a:lnTo>
                          <a:pt x="285" y="2"/>
                        </a:lnTo>
                        <a:lnTo>
                          <a:pt x="274" y="1"/>
                        </a:lnTo>
                        <a:lnTo>
                          <a:pt x="264" y="0"/>
                        </a:lnTo>
                        <a:lnTo>
                          <a:pt x="253" y="1"/>
                        </a:lnTo>
                        <a:lnTo>
                          <a:pt x="242" y="2"/>
                        </a:lnTo>
                        <a:lnTo>
                          <a:pt x="231" y="6"/>
                        </a:lnTo>
                        <a:lnTo>
                          <a:pt x="221" y="11"/>
                        </a:lnTo>
                        <a:lnTo>
                          <a:pt x="210" y="17"/>
                        </a:lnTo>
                        <a:lnTo>
                          <a:pt x="199" y="24"/>
                        </a:lnTo>
                        <a:lnTo>
                          <a:pt x="188" y="33"/>
                        </a:lnTo>
                        <a:lnTo>
                          <a:pt x="177" y="43"/>
                        </a:lnTo>
                        <a:lnTo>
                          <a:pt x="165" y="56"/>
                        </a:lnTo>
                        <a:lnTo>
                          <a:pt x="151" y="71"/>
                        </a:lnTo>
                        <a:lnTo>
                          <a:pt x="139" y="87"/>
                        </a:lnTo>
                        <a:lnTo>
                          <a:pt x="127" y="106"/>
                        </a:lnTo>
                        <a:lnTo>
                          <a:pt x="115" y="124"/>
                        </a:lnTo>
                        <a:lnTo>
                          <a:pt x="104" y="146"/>
                        </a:lnTo>
                        <a:lnTo>
                          <a:pt x="92" y="168"/>
                        </a:lnTo>
                        <a:lnTo>
                          <a:pt x="81" y="193"/>
                        </a:lnTo>
                        <a:lnTo>
                          <a:pt x="70" y="217"/>
                        </a:lnTo>
                        <a:lnTo>
                          <a:pt x="59" y="244"/>
                        </a:lnTo>
                        <a:lnTo>
                          <a:pt x="48" y="273"/>
                        </a:lnTo>
                        <a:lnTo>
                          <a:pt x="38" y="303"/>
                        </a:lnTo>
                        <a:lnTo>
                          <a:pt x="28" y="334"/>
                        </a:lnTo>
                        <a:lnTo>
                          <a:pt x="18" y="366"/>
                        </a:lnTo>
                        <a:lnTo>
                          <a:pt x="9" y="401"/>
                        </a:lnTo>
                        <a:lnTo>
                          <a:pt x="0" y="435"/>
                        </a:lnTo>
                        <a:lnTo>
                          <a:pt x="15" y="436"/>
                        </a:lnTo>
                        <a:lnTo>
                          <a:pt x="29" y="436"/>
                        </a:lnTo>
                        <a:lnTo>
                          <a:pt x="43" y="437"/>
                        </a:lnTo>
                        <a:lnTo>
                          <a:pt x="59" y="439"/>
                        </a:lnTo>
                        <a:lnTo>
                          <a:pt x="73" y="439"/>
                        </a:lnTo>
                        <a:lnTo>
                          <a:pt x="87" y="440"/>
                        </a:lnTo>
                        <a:lnTo>
                          <a:pt x="102" y="441"/>
                        </a:lnTo>
                        <a:lnTo>
                          <a:pt x="116" y="441"/>
                        </a:lnTo>
                        <a:lnTo>
                          <a:pt x="130" y="441"/>
                        </a:lnTo>
                        <a:lnTo>
                          <a:pt x="145" y="442"/>
                        </a:lnTo>
                        <a:lnTo>
                          <a:pt x="160" y="442"/>
                        </a:lnTo>
                        <a:lnTo>
                          <a:pt x="174" y="442"/>
                        </a:lnTo>
                        <a:lnTo>
                          <a:pt x="189" y="444"/>
                        </a:lnTo>
                        <a:lnTo>
                          <a:pt x="203" y="444"/>
                        </a:lnTo>
                        <a:lnTo>
                          <a:pt x="218" y="444"/>
                        </a:lnTo>
                        <a:lnTo>
                          <a:pt x="233" y="444"/>
                        </a:lnTo>
                        <a:lnTo>
                          <a:pt x="251" y="444"/>
                        </a:lnTo>
                        <a:lnTo>
                          <a:pt x="270" y="444"/>
                        </a:lnTo>
                        <a:lnTo>
                          <a:pt x="288" y="444"/>
                        </a:lnTo>
                        <a:lnTo>
                          <a:pt x="307" y="442"/>
                        </a:lnTo>
                        <a:lnTo>
                          <a:pt x="325" y="442"/>
                        </a:lnTo>
                        <a:lnTo>
                          <a:pt x="344" y="441"/>
                        </a:lnTo>
                        <a:lnTo>
                          <a:pt x="362" y="441"/>
                        </a:lnTo>
                        <a:lnTo>
                          <a:pt x="380" y="440"/>
                        </a:lnTo>
                        <a:lnTo>
                          <a:pt x="398" y="440"/>
                        </a:lnTo>
                        <a:lnTo>
                          <a:pt x="417" y="439"/>
                        </a:lnTo>
                        <a:lnTo>
                          <a:pt x="434" y="437"/>
                        </a:lnTo>
                        <a:lnTo>
                          <a:pt x="453" y="436"/>
                        </a:lnTo>
                        <a:lnTo>
                          <a:pt x="471" y="435"/>
                        </a:lnTo>
                        <a:lnTo>
                          <a:pt x="488" y="434"/>
                        </a:lnTo>
                        <a:lnTo>
                          <a:pt x="506" y="433"/>
                        </a:lnTo>
                        <a:lnTo>
                          <a:pt x="523" y="431"/>
                        </a:lnTo>
                        <a:lnTo>
                          <a:pt x="515" y="396"/>
                        </a:lnTo>
                        <a:lnTo>
                          <a:pt x="506" y="362"/>
                        </a:lnTo>
                        <a:lnTo>
                          <a:pt x="496" y="329"/>
                        </a:lnTo>
                        <a:lnTo>
                          <a:pt x="486" y="299"/>
                        </a:lnTo>
                        <a:lnTo>
                          <a:pt x="476" y="269"/>
                        </a:lnTo>
                        <a:lnTo>
                          <a:pt x="465" y="241"/>
                        </a:lnTo>
                        <a:lnTo>
                          <a:pt x="455" y="214"/>
                        </a:lnTo>
                        <a:lnTo>
                          <a:pt x="444" y="188"/>
                        </a:lnTo>
                        <a:lnTo>
                          <a:pt x="432" y="163"/>
                        </a:lnTo>
                        <a:lnTo>
                          <a:pt x="421" y="141"/>
                        </a:lnTo>
                        <a:lnTo>
                          <a:pt x="409" y="120"/>
                        </a:lnTo>
                        <a:lnTo>
                          <a:pt x="397" y="101"/>
                        </a:lnTo>
                        <a:lnTo>
                          <a:pt x="385" y="83"/>
                        </a:lnTo>
                        <a:lnTo>
                          <a:pt x="373" y="67"/>
                        </a:lnTo>
                        <a:lnTo>
                          <a:pt x="359" y="53"/>
                        </a:lnTo>
                        <a:lnTo>
                          <a:pt x="347" y="4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5" name="Freeform 24"/>
                  <p:cNvSpPr>
                    <a:spLocks/>
                  </p:cNvSpPr>
                  <p:nvPr/>
                </p:nvSpPr>
                <p:spPr bwMode="auto">
                  <a:xfrm>
                    <a:off x="2535" y="1987"/>
                    <a:ext cx="660" cy="149"/>
                  </a:xfrm>
                  <a:custGeom>
                    <a:avLst/>
                    <a:gdLst>
                      <a:gd name="T0" fmla="*/ 641 w 656"/>
                      <a:gd name="T1" fmla="*/ 0 h 416"/>
                      <a:gd name="T2" fmla="*/ 621 w 656"/>
                      <a:gd name="T3" fmla="*/ 0 h 416"/>
                      <a:gd name="T4" fmla="*/ 603 w 656"/>
                      <a:gd name="T5" fmla="*/ 0 h 416"/>
                      <a:gd name="T6" fmla="*/ 578 w 656"/>
                      <a:gd name="T7" fmla="*/ 0 h 416"/>
                      <a:gd name="T8" fmla="*/ 557 w 656"/>
                      <a:gd name="T9" fmla="*/ 0 h 416"/>
                      <a:gd name="T10" fmla="*/ 537 w 656"/>
                      <a:gd name="T11" fmla="*/ 0 h 416"/>
                      <a:gd name="T12" fmla="*/ 517 w 656"/>
                      <a:gd name="T13" fmla="*/ 0 h 416"/>
                      <a:gd name="T14" fmla="*/ 497 w 656"/>
                      <a:gd name="T15" fmla="*/ 0 h 416"/>
                      <a:gd name="T16" fmla="*/ 478 w 656"/>
                      <a:gd name="T17" fmla="*/ 0 h 416"/>
                      <a:gd name="T18" fmla="*/ 458 w 656"/>
                      <a:gd name="T19" fmla="*/ 0 h 416"/>
                      <a:gd name="T20" fmla="*/ 437 w 656"/>
                      <a:gd name="T21" fmla="*/ 0 h 416"/>
                      <a:gd name="T22" fmla="*/ 411 w 656"/>
                      <a:gd name="T23" fmla="*/ 0 h 416"/>
                      <a:gd name="T24" fmla="*/ 391 w 656"/>
                      <a:gd name="T25" fmla="*/ 0 h 416"/>
                      <a:gd name="T26" fmla="*/ 370 w 656"/>
                      <a:gd name="T27" fmla="*/ 0 h 416"/>
                      <a:gd name="T28" fmla="*/ 351 w 656"/>
                      <a:gd name="T29" fmla="*/ 0 h 416"/>
                      <a:gd name="T30" fmla="*/ 331 w 656"/>
                      <a:gd name="T31" fmla="*/ 0 h 416"/>
                      <a:gd name="T32" fmla="*/ 310 w 656"/>
                      <a:gd name="T33" fmla="*/ 0 h 416"/>
                      <a:gd name="T34" fmla="*/ 293 w 656"/>
                      <a:gd name="T35" fmla="*/ 0 h 416"/>
                      <a:gd name="T36" fmla="*/ 277 w 656"/>
                      <a:gd name="T37" fmla="*/ 0 h 416"/>
                      <a:gd name="T38" fmla="*/ 260 w 656"/>
                      <a:gd name="T39" fmla="*/ 0 h 416"/>
                      <a:gd name="T40" fmla="*/ 238 w 656"/>
                      <a:gd name="T41" fmla="*/ 0 h 416"/>
                      <a:gd name="T42" fmla="*/ 221 w 656"/>
                      <a:gd name="T43" fmla="*/ 0 h 416"/>
                      <a:gd name="T44" fmla="*/ 205 w 656"/>
                      <a:gd name="T45" fmla="*/ 0 h 416"/>
                      <a:gd name="T46" fmla="*/ 189 w 656"/>
                      <a:gd name="T47" fmla="*/ 0 h 416"/>
                      <a:gd name="T48" fmla="*/ 173 w 656"/>
                      <a:gd name="T49" fmla="*/ 0 h 416"/>
                      <a:gd name="T50" fmla="*/ 156 w 656"/>
                      <a:gd name="T51" fmla="*/ 0 h 416"/>
                      <a:gd name="T52" fmla="*/ 140 w 656"/>
                      <a:gd name="T53" fmla="*/ 0 h 416"/>
                      <a:gd name="T54" fmla="*/ 124 w 656"/>
                      <a:gd name="T55" fmla="*/ 0 h 416"/>
                      <a:gd name="T56" fmla="*/ 108 w 656"/>
                      <a:gd name="T57" fmla="*/ 0 h 416"/>
                      <a:gd name="T58" fmla="*/ 92 w 656"/>
                      <a:gd name="T59" fmla="*/ 0 h 416"/>
                      <a:gd name="T60" fmla="*/ 70 w 656"/>
                      <a:gd name="T61" fmla="*/ 0 h 416"/>
                      <a:gd name="T62" fmla="*/ 53 w 656"/>
                      <a:gd name="T63" fmla="*/ 0 h 416"/>
                      <a:gd name="T64" fmla="*/ 38 w 656"/>
                      <a:gd name="T65" fmla="*/ 0 h 416"/>
                      <a:gd name="T66" fmla="*/ 30 w 656"/>
                      <a:gd name="T67" fmla="*/ 0 h 416"/>
                      <a:gd name="T68" fmla="*/ 24 w 656"/>
                      <a:gd name="T69" fmla="*/ 0 h 416"/>
                      <a:gd name="T70" fmla="*/ 18 w 656"/>
                      <a:gd name="T71" fmla="*/ 0 h 416"/>
                      <a:gd name="T72" fmla="*/ 13 w 656"/>
                      <a:gd name="T73" fmla="*/ 0 h 416"/>
                      <a:gd name="T74" fmla="*/ 8 w 656"/>
                      <a:gd name="T75" fmla="*/ 0 h 416"/>
                      <a:gd name="T76" fmla="*/ 5 w 656"/>
                      <a:gd name="T77" fmla="*/ 1 h 416"/>
                      <a:gd name="T78" fmla="*/ 3 w 656"/>
                      <a:gd name="T79" fmla="*/ 1 h 416"/>
                      <a:gd name="T80" fmla="*/ 0 w 656"/>
                      <a:gd name="T81" fmla="*/ 1 h 416"/>
                      <a:gd name="T82" fmla="*/ 680 w 656"/>
                      <a:gd name="T83" fmla="*/ 1 h 416"/>
                      <a:gd name="T84" fmla="*/ 677 w 656"/>
                      <a:gd name="T85" fmla="*/ 1 h 416"/>
                      <a:gd name="T86" fmla="*/ 675 w 656"/>
                      <a:gd name="T87" fmla="*/ 1 h 416"/>
                      <a:gd name="T88" fmla="*/ 672 w 656"/>
                      <a:gd name="T89" fmla="*/ 0 h 416"/>
                      <a:gd name="T90" fmla="*/ 667 w 656"/>
                      <a:gd name="T91" fmla="*/ 0 h 416"/>
                      <a:gd name="T92" fmla="*/ 662 w 656"/>
                      <a:gd name="T93" fmla="*/ 0 h 416"/>
                      <a:gd name="T94" fmla="*/ 655 w 656"/>
                      <a:gd name="T95" fmla="*/ 0 h 416"/>
                      <a:gd name="T96" fmla="*/ 649 w 656"/>
                      <a:gd name="T97" fmla="*/ 0 h 416"/>
                      <a:gd name="T98" fmla="*/ 641 w 656"/>
                      <a:gd name="T99" fmla="*/ 0 h 41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w 656"/>
                      <a:gd name="T151" fmla="*/ 0 h 416"/>
                      <a:gd name="T152" fmla="*/ 656 w 656"/>
                      <a:gd name="T153" fmla="*/ 416 h 416"/>
                    </a:gdLst>
                    <a:ahLst/>
                    <a:cxnLst>
                      <a:cxn ang="T100">
                        <a:pos x="T0" y="T1"/>
                      </a:cxn>
                      <a:cxn ang="T101">
                        <a:pos x="T2" y="T3"/>
                      </a:cxn>
                      <a:cxn ang="T102">
                        <a:pos x="T4" y="T5"/>
                      </a:cxn>
                      <a:cxn ang="T103">
                        <a:pos x="T6" y="T7"/>
                      </a:cxn>
                      <a:cxn ang="T104">
                        <a:pos x="T8" y="T9"/>
                      </a:cxn>
                      <a:cxn ang="T105">
                        <a:pos x="T10" y="T11"/>
                      </a:cxn>
                      <a:cxn ang="T106">
                        <a:pos x="T12" y="T13"/>
                      </a:cxn>
                      <a:cxn ang="T107">
                        <a:pos x="T14" y="T15"/>
                      </a:cxn>
                      <a:cxn ang="T108">
                        <a:pos x="T16" y="T17"/>
                      </a:cxn>
                      <a:cxn ang="T109">
                        <a:pos x="T18" y="T19"/>
                      </a:cxn>
                      <a:cxn ang="T110">
                        <a:pos x="T20" y="T21"/>
                      </a:cxn>
                      <a:cxn ang="T111">
                        <a:pos x="T22" y="T23"/>
                      </a:cxn>
                      <a:cxn ang="T112">
                        <a:pos x="T24" y="T25"/>
                      </a:cxn>
                      <a:cxn ang="T113">
                        <a:pos x="T26" y="T27"/>
                      </a:cxn>
                      <a:cxn ang="T114">
                        <a:pos x="T28" y="T29"/>
                      </a:cxn>
                      <a:cxn ang="T115">
                        <a:pos x="T30" y="T31"/>
                      </a:cxn>
                      <a:cxn ang="T116">
                        <a:pos x="T32" y="T33"/>
                      </a:cxn>
                      <a:cxn ang="T117">
                        <a:pos x="T34" y="T35"/>
                      </a:cxn>
                      <a:cxn ang="T118">
                        <a:pos x="T36" y="T37"/>
                      </a:cxn>
                      <a:cxn ang="T119">
                        <a:pos x="T38" y="T39"/>
                      </a:cxn>
                      <a:cxn ang="T120">
                        <a:pos x="T40" y="T41"/>
                      </a:cxn>
                      <a:cxn ang="T121">
                        <a:pos x="T42" y="T43"/>
                      </a:cxn>
                      <a:cxn ang="T122">
                        <a:pos x="T44" y="T45"/>
                      </a:cxn>
                      <a:cxn ang="T123">
                        <a:pos x="T46" y="T47"/>
                      </a:cxn>
                      <a:cxn ang="T124">
                        <a:pos x="T48" y="T49"/>
                      </a:cxn>
                      <a:cxn ang="T125">
                        <a:pos x="T50" y="T51"/>
                      </a:cxn>
                      <a:cxn ang="T126">
                        <a:pos x="T52" y="T53"/>
                      </a:cxn>
                      <a:cxn ang="T127">
                        <a:pos x="T54" y="T55"/>
                      </a:cxn>
                      <a:cxn ang="T128">
                        <a:pos x="T56" y="T57"/>
                      </a:cxn>
                      <a:cxn ang="T129">
                        <a:pos x="T58" y="T59"/>
                      </a:cxn>
                      <a:cxn ang="T130">
                        <a:pos x="T60" y="T61"/>
                      </a:cxn>
                      <a:cxn ang="T131">
                        <a:pos x="T62" y="T63"/>
                      </a:cxn>
                      <a:cxn ang="T132">
                        <a:pos x="T64" y="T65"/>
                      </a:cxn>
                      <a:cxn ang="T133">
                        <a:pos x="T66" y="T67"/>
                      </a:cxn>
                      <a:cxn ang="T134">
                        <a:pos x="T68" y="T69"/>
                      </a:cxn>
                      <a:cxn ang="T135">
                        <a:pos x="T70" y="T71"/>
                      </a:cxn>
                      <a:cxn ang="T136">
                        <a:pos x="T72" y="T73"/>
                      </a:cxn>
                      <a:cxn ang="T137">
                        <a:pos x="T74" y="T75"/>
                      </a:cxn>
                      <a:cxn ang="T138">
                        <a:pos x="T76" y="T77"/>
                      </a:cxn>
                      <a:cxn ang="T139">
                        <a:pos x="T78" y="T79"/>
                      </a:cxn>
                      <a:cxn ang="T140">
                        <a:pos x="T80" y="T81"/>
                      </a:cxn>
                      <a:cxn ang="T141">
                        <a:pos x="T82" y="T83"/>
                      </a:cxn>
                      <a:cxn ang="T142">
                        <a:pos x="T84" y="T85"/>
                      </a:cxn>
                      <a:cxn ang="T143">
                        <a:pos x="T86" y="T87"/>
                      </a:cxn>
                      <a:cxn ang="T144">
                        <a:pos x="T88" y="T89"/>
                      </a:cxn>
                      <a:cxn ang="T145">
                        <a:pos x="T90" y="T91"/>
                      </a:cxn>
                      <a:cxn ang="T146">
                        <a:pos x="T92" y="T93"/>
                      </a:cxn>
                      <a:cxn ang="T147">
                        <a:pos x="T94" y="T95"/>
                      </a:cxn>
                      <a:cxn ang="T148">
                        <a:pos x="T96" y="T97"/>
                      </a:cxn>
                      <a:cxn ang="T149">
                        <a:pos x="T98" y="T99"/>
                      </a:cxn>
                    </a:cxnLst>
                    <a:rect l="T150" t="T151" r="T152" b="T153"/>
                    <a:pathLst>
                      <a:path w="656" h="416">
                        <a:moveTo>
                          <a:pt x="617" y="0"/>
                        </a:moveTo>
                        <a:lnTo>
                          <a:pt x="597" y="1"/>
                        </a:lnTo>
                        <a:lnTo>
                          <a:pt x="579" y="4"/>
                        </a:lnTo>
                        <a:lnTo>
                          <a:pt x="559" y="5"/>
                        </a:lnTo>
                        <a:lnTo>
                          <a:pt x="539" y="6"/>
                        </a:lnTo>
                        <a:lnTo>
                          <a:pt x="519" y="8"/>
                        </a:lnTo>
                        <a:lnTo>
                          <a:pt x="499" y="9"/>
                        </a:lnTo>
                        <a:lnTo>
                          <a:pt x="479" y="10"/>
                        </a:lnTo>
                        <a:lnTo>
                          <a:pt x="460" y="11"/>
                        </a:lnTo>
                        <a:lnTo>
                          <a:pt x="440" y="13"/>
                        </a:lnTo>
                        <a:lnTo>
                          <a:pt x="419" y="13"/>
                        </a:lnTo>
                        <a:lnTo>
                          <a:pt x="399" y="14"/>
                        </a:lnTo>
                        <a:lnTo>
                          <a:pt x="379" y="14"/>
                        </a:lnTo>
                        <a:lnTo>
                          <a:pt x="358" y="15"/>
                        </a:lnTo>
                        <a:lnTo>
                          <a:pt x="339" y="15"/>
                        </a:lnTo>
                        <a:lnTo>
                          <a:pt x="319" y="15"/>
                        </a:lnTo>
                        <a:lnTo>
                          <a:pt x="298" y="15"/>
                        </a:lnTo>
                        <a:lnTo>
                          <a:pt x="281" y="15"/>
                        </a:lnTo>
                        <a:lnTo>
                          <a:pt x="265" y="15"/>
                        </a:lnTo>
                        <a:lnTo>
                          <a:pt x="248" y="15"/>
                        </a:lnTo>
                        <a:lnTo>
                          <a:pt x="232" y="14"/>
                        </a:lnTo>
                        <a:lnTo>
                          <a:pt x="215" y="14"/>
                        </a:lnTo>
                        <a:lnTo>
                          <a:pt x="199" y="14"/>
                        </a:lnTo>
                        <a:lnTo>
                          <a:pt x="183" y="13"/>
                        </a:lnTo>
                        <a:lnTo>
                          <a:pt x="167" y="13"/>
                        </a:lnTo>
                        <a:lnTo>
                          <a:pt x="150" y="11"/>
                        </a:lnTo>
                        <a:lnTo>
                          <a:pt x="134" y="11"/>
                        </a:lnTo>
                        <a:lnTo>
                          <a:pt x="118" y="10"/>
                        </a:lnTo>
                        <a:lnTo>
                          <a:pt x="102" y="9"/>
                        </a:lnTo>
                        <a:lnTo>
                          <a:pt x="86" y="9"/>
                        </a:lnTo>
                        <a:lnTo>
                          <a:pt x="70" y="8"/>
                        </a:lnTo>
                        <a:lnTo>
                          <a:pt x="53" y="6"/>
                        </a:lnTo>
                        <a:lnTo>
                          <a:pt x="38" y="5"/>
                        </a:lnTo>
                        <a:lnTo>
                          <a:pt x="30" y="52"/>
                        </a:lnTo>
                        <a:lnTo>
                          <a:pt x="24" y="100"/>
                        </a:lnTo>
                        <a:lnTo>
                          <a:pt x="18" y="149"/>
                        </a:lnTo>
                        <a:lnTo>
                          <a:pt x="13" y="199"/>
                        </a:lnTo>
                        <a:lnTo>
                          <a:pt x="8" y="252"/>
                        </a:lnTo>
                        <a:lnTo>
                          <a:pt x="5" y="305"/>
                        </a:lnTo>
                        <a:lnTo>
                          <a:pt x="3" y="360"/>
                        </a:lnTo>
                        <a:lnTo>
                          <a:pt x="0" y="416"/>
                        </a:lnTo>
                        <a:lnTo>
                          <a:pt x="656" y="416"/>
                        </a:lnTo>
                        <a:lnTo>
                          <a:pt x="653" y="359"/>
                        </a:lnTo>
                        <a:lnTo>
                          <a:pt x="651" y="304"/>
                        </a:lnTo>
                        <a:lnTo>
                          <a:pt x="648" y="250"/>
                        </a:lnTo>
                        <a:lnTo>
                          <a:pt x="643" y="197"/>
                        </a:lnTo>
                        <a:lnTo>
                          <a:pt x="638" y="147"/>
                        </a:lnTo>
                        <a:lnTo>
                          <a:pt x="631" y="96"/>
                        </a:lnTo>
                        <a:lnTo>
                          <a:pt x="625" y="47"/>
                        </a:lnTo>
                        <a:lnTo>
                          <a:pt x="617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6" name="Freeform 25"/>
                  <p:cNvSpPr>
                    <a:spLocks/>
                  </p:cNvSpPr>
                  <p:nvPr/>
                </p:nvSpPr>
                <p:spPr bwMode="auto">
                  <a:xfrm>
                    <a:off x="2533" y="2186"/>
                    <a:ext cx="662" cy="149"/>
                  </a:xfrm>
                  <a:custGeom>
                    <a:avLst/>
                    <a:gdLst>
                      <a:gd name="T0" fmla="*/ 37 w 657"/>
                      <a:gd name="T1" fmla="*/ 1 h 414"/>
                      <a:gd name="T2" fmla="*/ 53 w 657"/>
                      <a:gd name="T3" fmla="*/ 1 h 414"/>
                      <a:gd name="T4" fmla="*/ 75 w 657"/>
                      <a:gd name="T5" fmla="*/ 1 h 414"/>
                      <a:gd name="T6" fmla="*/ 91 w 657"/>
                      <a:gd name="T7" fmla="*/ 1 h 414"/>
                      <a:gd name="T8" fmla="*/ 108 w 657"/>
                      <a:gd name="T9" fmla="*/ 1 h 414"/>
                      <a:gd name="T10" fmla="*/ 124 w 657"/>
                      <a:gd name="T11" fmla="*/ 1 h 414"/>
                      <a:gd name="T12" fmla="*/ 140 w 657"/>
                      <a:gd name="T13" fmla="*/ 1 h 414"/>
                      <a:gd name="T14" fmla="*/ 156 w 657"/>
                      <a:gd name="T15" fmla="*/ 1 h 414"/>
                      <a:gd name="T16" fmla="*/ 173 w 657"/>
                      <a:gd name="T17" fmla="*/ 1 h 414"/>
                      <a:gd name="T18" fmla="*/ 189 w 657"/>
                      <a:gd name="T19" fmla="*/ 1 h 414"/>
                      <a:gd name="T20" fmla="*/ 212 w 657"/>
                      <a:gd name="T21" fmla="*/ 1 h 414"/>
                      <a:gd name="T22" fmla="*/ 228 w 657"/>
                      <a:gd name="T23" fmla="*/ 1 h 414"/>
                      <a:gd name="T24" fmla="*/ 245 w 657"/>
                      <a:gd name="T25" fmla="*/ 1 h 414"/>
                      <a:gd name="T26" fmla="*/ 261 w 657"/>
                      <a:gd name="T27" fmla="*/ 1 h 414"/>
                      <a:gd name="T28" fmla="*/ 278 w 657"/>
                      <a:gd name="T29" fmla="*/ 1 h 414"/>
                      <a:gd name="T30" fmla="*/ 294 w 657"/>
                      <a:gd name="T31" fmla="*/ 1 h 414"/>
                      <a:gd name="T32" fmla="*/ 311 w 657"/>
                      <a:gd name="T33" fmla="*/ 1 h 414"/>
                      <a:gd name="T34" fmla="*/ 333 w 657"/>
                      <a:gd name="T35" fmla="*/ 1 h 414"/>
                      <a:gd name="T36" fmla="*/ 358 w 657"/>
                      <a:gd name="T37" fmla="*/ 1 h 414"/>
                      <a:gd name="T38" fmla="*/ 378 w 657"/>
                      <a:gd name="T39" fmla="*/ 1 h 414"/>
                      <a:gd name="T40" fmla="*/ 398 w 657"/>
                      <a:gd name="T41" fmla="*/ 1 h 414"/>
                      <a:gd name="T42" fmla="*/ 418 w 657"/>
                      <a:gd name="T43" fmla="*/ 1 h 414"/>
                      <a:gd name="T44" fmla="*/ 439 w 657"/>
                      <a:gd name="T45" fmla="*/ 1 h 414"/>
                      <a:gd name="T46" fmla="*/ 459 w 657"/>
                      <a:gd name="T47" fmla="*/ 1 h 414"/>
                      <a:gd name="T48" fmla="*/ 486 w 657"/>
                      <a:gd name="T49" fmla="*/ 1 h 414"/>
                      <a:gd name="T50" fmla="*/ 506 w 657"/>
                      <a:gd name="T51" fmla="*/ 1 h 414"/>
                      <a:gd name="T52" fmla="*/ 525 w 657"/>
                      <a:gd name="T53" fmla="*/ 1 h 414"/>
                      <a:gd name="T54" fmla="*/ 545 w 657"/>
                      <a:gd name="T55" fmla="*/ 1 h 414"/>
                      <a:gd name="T56" fmla="*/ 565 w 657"/>
                      <a:gd name="T57" fmla="*/ 1 h 414"/>
                      <a:gd name="T58" fmla="*/ 585 w 657"/>
                      <a:gd name="T59" fmla="*/ 1 h 414"/>
                      <a:gd name="T60" fmla="*/ 608 w 657"/>
                      <a:gd name="T61" fmla="*/ 1 h 414"/>
                      <a:gd name="T62" fmla="*/ 630 w 657"/>
                      <a:gd name="T63" fmla="*/ 1 h 414"/>
                      <a:gd name="T64" fmla="*/ 650 w 657"/>
                      <a:gd name="T65" fmla="*/ 1 h 414"/>
                      <a:gd name="T66" fmla="*/ 657 w 657"/>
                      <a:gd name="T67" fmla="*/ 1 h 414"/>
                      <a:gd name="T68" fmla="*/ 663 w 657"/>
                      <a:gd name="T69" fmla="*/ 1 h 414"/>
                      <a:gd name="T70" fmla="*/ 670 w 657"/>
                      <a:gd name="T71" fmla="*/ 1 h 414"/>
                      <a:gd name="T72" fmla="*/ 674 w 657"/>
                      <a:gd name="T73" fmla="*/ 0 h 414"/>
                      <a:gd name="T74" fmla="*/ 679 w 657"/>
                      <a:gd name="T75" fmla="*/ 0 h 414"/>
                      <a:gd name="T76" fmla="*/ 682 w 657"/>
                      <a:gd name="T77" fmla="*/ 0 h 414"/>
                      <a:gd name="T78" fmla="*/ 684 w 657"/>
                      <a:gd name="T79" fmla="*/ 0 h 414"/>
                      <a:gd name="T80" fmla="*/ 687 w 657"/>
                      <a:gd name="T81" fmla="*/ 0 h 414"/>
                      <a:gd name="T82" fmla="*/ 0 w 657"/>
                      <a:gd name="T83" fmla="*/ 0 h 414"/>
                      <a:gd name="T84" fmla="*/ 3 w 657"/>
                      <a:gd name="T85" fmla="*/ 0 h 414"/>
                      <a:gd name="T86" fmla="*/ 5 w 657"/>
                      <a:gd name="T87" fmla="*/ 0 h 414"/>
                      <a:gd name="T88" fmla="*/ 8 w 657"/>
                      <a:gd name="T89" fmla="*/ 0 h 414"/>
                      <a:gd name="T90" fmla="*/ 12 w 657"/>
                      <a:gd name="T91" fmla="*/ 0 h 414"/>
                      <a:gd name="T92" fmla="*/ 17 w 657"/>
                      <a:gd name="T93" fmla="*/ 0 h 414"/>
                      <a:gd name="T94" fmla="*/ 24 w 657"/>
                      <a:gd name="T95" fmla="*/ 1 h 414"/>
                      <a:gd name="T96" fmla="*/ 30 w 657"/>
                      <a:gd name="T97" fmla="*/ 1 h 414"/>
                      <a:gd name="T98" fmla="*/ 37 w 657"/>
                      <a:gd name="T99" fmla="*/ 1 h 414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w 657"/>
                      <a:gd name="T151" fmla="*/ 0 h 414"/>
                      <a:gd name="T152" fmla="*/ 657 w 657"/>
                      <a:gd name="T153" fmla="*/ 414 h 414"/>
                    </a:gdLst>
                    <a:ahLst/>
                    <a:cxnLst>
                      <a:cxn ang="T100">
                        <a:pos x="T0" y="T1"/>
                      </a:cxn>
                      <a:cxn ang="T101">
                        <a:pos x="T2" y="T3"/>
                      </a:cxn>
                      <a:cxn ang="T102">
                        <a:pos x="T4" y="T5"/>
                      </a:cxn>
                      <a:cxn ang="T103">
                        <a:pos x="T6" y="T7"/>
                      </a:cxn>
                      <a:cxn ang="T104">
                        <a:pos x="T8" y="T9"/>
                      </a:cxn>
                      <a:cxn ang="T105">
                        <a:pos x="T10" y="T11"/>
                      </a:cxn>
                      <a:cxn ang="T106">
                        <a:pos x="T12" y="T13"/>
                      </a:cxn>
                      <a:cxn ang="T107">
                        <a:pos x="T14" y="T15"/>
                      </a:cxn>
                      <a:cxn ang="T108">
                        <a:pos x="T16" y="T17"/>
                      </a:cxn>
                      <a:cxn ang="T109">
                        <a:pos x="T18" y="T19"/>
                      </a:cxn>
                      <a:cxn ang="T110">
                        <a:pos x="T20" y="T21"/>
                      </a:cxn>
                      <a:cxn ang="T111">
                        <a:pos x="T22" y="T23"/>
                      </a:cxn>
                      <a:cxn ang="T112">
                        <a:pos x="T24" y="T25"/>
                      </a:cxn>
                      <a:cxn ang="T113">
                        <a:pos x="T26" y="T27"/>
                      </a:cxn>
                      <a:cxn ang="T114">
                        <a:pos x="T28" y="T29"/>
                      </a:cxn>
                      <a:cxn ang="T115">
                        <a:pos x="T30" y="T31"/>
                      </a:cxn>
                      <a:cxn ang="T116">
                        <a:pos x="T32" y="T33"/>
                      </a:cxn>
                      <a:cxn ang="T117">
                        <a:pos x="T34" y="T35"/>
                      </a:cxn>
                      <a:cxn ang="T118">
                        <a:pos x="T36" y="T37"/>
                      </a:cxn>
                      <a:cxn ang="T119">
                        <a:pos x="T38" y="T39"/>
                      </a:cxn>
                      <a:cxn ang="T120">
                        <a:pos x="T40" y="T41"/>
                      </a:cxn>
                      <a:cxn ang="T121">
                        <a:pos x="T42" y="T43"/>
                      </a:cxn>
                      <a:cxn ang="T122">
                        <a:pos x="T44" y="T45"/>
                      </a:cxn>
                      <a:cxn ang="T123">
                        <a:pos x="T46" y="T47"/>
                      </a:cxn>
                      <a:cxn ang="T124">
                        <a:pos x="T48" y="T49"/>
                      </a:cxn>
                      <a:cxn ang="T125">
                        <a:pos x="T50" y="T51"/>
                      </a:cxn>
                      <a:cxn ang="T126">
                        <a:pos x="T52" y="T53"/>
                      </a:cxn>
                      <a:cxn ang="T127">
                        <a:pos x="T54" y="T55"/>
                      </a:cxn>
                      <a:cxn ang="T128">
                        <a:pos x="T56" y="T57"/>
                      </a:cxn>
                      <a:cxn ang="T129">
                        <a:pos x="T58" y="T59"/>
                      </a:cxn>
                      <a:cxn ang="T130">
                        <a:pos x="T60" y="T61"/>
                      </a:cxn>
                      <a:cxn ang="T131">
                        <a:pos x="T62" y="T63"/>
                      </a:cxn>
                      <a:cxn ang="T132">
                        <a:pos x="T64" y="T65"/>
                      </a:cxn>
                      <a:cxn ang="T133">
                        <a:pos x="T66" y="T67"/>
                      </a:cxn>
                      <a:cxn ang="T134">
                        <a:pos x="T68" y="T69"/>
                      </a:cxn>
                      <a:cxn ang="T135">
                        <a:pos x="T70" y="T71"/>
                      </a:cxn>
                      <a:cxn ang="T136">
                        <a:pos x="T72" y="T73"/>
                      </a:cxn>
                      <a:cxn ang="T137">
                        <a:pos x="T74" y="T75"/>
                      </a:cxn>
                      <a:cxn ang="T138">
                        <a:pos x="T76" y="T77"/>
                      </a:cxn>
                      <a:cxn ang="T139">
                        <a:pos x="T78" y="T79"/>
                      </a:cxn>
                      <a:cxn ang="T140">
                        <a:pos x="T80" y="T81"/>
                      </a:cxn>
                      <a:cxn ang="T141">
                        <a:pos x="T82" y="T83"/>
                      </a:cxn>
                      <a:cxn ang="T142">
                        <a:pos x="T84" y="T85"/>
                      </a:cxn>
                      <a:cxn ang="T143">
                        <a:pos x="T86" y="T87"/>
                      </a:cxn>
                      <a:cxn ang="T144">
                        <a:pos x="T88" y="T89"/>
                      </a:cxn>
                      <a:cxn ang="T145">
                        <a:pos x="T90" y="T91"/>
                      </a:cxn>
                      <a:cxn ang="T146">
                        <a:pos x="T92" y="T93"/>
                      </a:cxn>
                      <a:cxn ang="T147">
                        <a:pos x="T94" y="T95"/>
                      </a:cxn>
                      <a:cxn ang="T148">
                        <a:pos x="T96" y="T97"/>
                      </a:cxn>
                      <a:cxn ang="T149">
                        <a:pos x="T98" y="T99"/>
                      </a:cxn>
                    </a:cxnLst>
                    <a:rect l="T150" t="T151" r="T152" b="T153"/>
                    <a:pathLst>
                      <a:path w="657" h="414">
                        <a:moveTo>
                          <a:pt x="37" y="409"/>
                        </a:moveTo>
                        <a:lnTo>
                          <a:pt x="53" y="408"/>
                        </a:lnTo>
                        <a:lnTo>
                          <a:pt x="69" y="407"/>
                        </a:lnTo>
                        <a:lnTo>
                          <a:pt x="85" y="406"/>
                        </a:lnTo>
                        <a:lnTo>
                          <a:pt x="102" y="406"/>
                        </a:lnTo>
                        <a:lnTo>
                          <a:pt x="118" y="404"/>
                        </a:lnTo>
                        <a:lnTo>
                          <a:pt x="134" y="403"/>
                        </a:lnTo>
                        <a:lnTo>
                          <a:pt x="150" y="403"/>
                        </a:lnTo>
                        <a:lnTo>
                          <a:pt x="167" y="402"/>
                        </a:lnTo>
                        <a:lnTo>
                          <a:pt x="183" y="402"/>
                        </a:lnTo>
                        <a:lnTo>
                          <a:pt x="200" y="401"/>
                        </a:lnTo>
                        <a:lnTo>
                          <a:pt x="216" y="401"/>
                        </a:lnTo>
                        <a:lnTo>
                          <a:pt x="233" y="401"/>
                        </a:lnTo>
                        <a:lnTo>
                          <a:pt x="249" y="399"/>
                        </a:lnTo>
                        <a:lnTo>
                          <a:pt x="266" y="399"/>
                        </a:lnTo>
                        <a:lnTo>
                          <a:pt x="282" y="399"/>
                        </a:lnTo>
                        <a:lnTo>
                          <a:pt x="299" y="399"/>
                        </a:lnTo>
                        <a:lnTo>
                          <a:pt x="320" y="399"/>
                        </a:lnTo>
                        <a:lnTo>
                          <a:pt x="340" y="399"/>
                        </a:lnTo>
                        <a:lnTo>
                          <a:pt x="360" y="401"/>
                        </a:lnTo>
                        <a:lnTo>
                          <a:pt x="380" y="401"/>
                        </a:lnTo>
                        <a:lnTo>
                          <a:pt x="400" y="401"/>
                        </a:lnTo>
                        <a:lnTo>
                          <a:pt x="421" y="402"/>
                        </a:lnTo>
                        <a:lnTo>
                          <a:pt x="441" y="403"/>
                        </a:lnTo>
                        <a:lnTo>
                          <a:pt x="462" y="403"/>
                        </a:lnTo>
                        <a:lnTo>
                          <a:pt x="482" y="404"/>
                        </a:lnTo>
                        <a:lnTo>
                          <a:pt x="501" y="406"/>
                        </a:lnTo>
                        <a:lnTo>
                          <a:pt x="521" y="407"/>
                        </a:lnTo>
                        <a:lnTo>
                          <a:pt x="541" y="408"/>
                        </a:lnTo>
                        <a:lnTo>
                          <a:pt x="561" y="409"/>
                        </a:lnTo>
                        <a:lnTo>
                          <a:pt x="581" y="411"/>
                        </a:lnTo>
                        <a:lnTo>
                          <a:pt x="600" y="413"/>
                        </a:lnTo>
                        <a:lnTo>
                          <a:pt x="620" y="414"/>
                        </a:lnTo>
                        <a:lnTo>
                          <a:pt x="627" y="367"/>
                        </a:lnTo>
                        <a:lnTo>
                          <a:pt x="633" y="318"/>
                        </a:lnTo>
                        <a:lnTo>
                          <a:pt x="640" y="269"/>
                        </a:lnTo>
                        <a:lnTo>
                          <a:pt x="644" y="217"/>
                        </a:lnTo>
                        <a:lnTo>
                          <a:pt x="649" y="165"/>
                        </a:lnTo>
                        <a:lnTo>
                          <a:pt x="652" y="111"/>
                        </a:lnTo>
                        <a:lnTo>
                          <a:pt x="654" y="56"/>
                        </a:lnTo>
                        <a:lnTo>
                          <a:pt x="657" y="0"/>
                        </a:lnTo>
                        <a:lnTo>
                          <a:pt x="0" y="0"/>
                        </a:lnTo>
                        <a:lnTo>
                          <a:pt x="3" y="55"/>
                        </a:lnTo>
                        <a:lnTo>
                          <a:pt x="5" y="111"/>
                        </a:lnTo>
                        <a:lnTo>
                          <a:pt x="8" y="163"/>
                        </a:lnTo>
                        <a:lnTo>
                          <a:pt x="12" y="215"/>
                        </a:lnTo>
                        <a:lnTo>
                          <a:pt x="17" y="265"/>
                        </a:lnTo>
                        <a:lnTo>
                          <a:pt x="24" y="315"/>
                        </a:lnTo>
                        <a:lnTo>
                          <a:pt x="30" y="363"/>
                        </a:lnTo>
                        <a:lnTo>
                          <a:pt x="37" y="409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7" name="Freeform 26"/>
                  <p:cNvSpPr>
                    <a:spLocks/>
                  </p:cNvSpPr>
                  <p:nvPr/>
                </p:nvSpPr>
                <p:spPr bwMode="auto">
                  <a:xfrm>
                    <a:off x="2598" y="2380"/>
                    <a:ext cx="532" cy="164"/>
                  </a:xfrm>
                  <a:custGeom>
                    <a:avLst/>
                    <a:gdLst>
                      <a:gd name="T0" fmla="*/ 226 w 529"/>
                      <a:gd name="T1" fmla="*/ 0 h 456"/>
                      <a:gd name="T2" fmla="*/ 197 w 529"/>
                      <a:gd name="T3" fmla="*/ 0 h 456"/>
                      <a:gd name="T4" fmla="*/ 167 w 529"/>
                      <a:gd name="T5" fmla="*/ 0 h 456"/>
                      <a:gd name="T6" fmla="*/ 137 w 529"/>
                      <a:gd name="T7" fmla="*/ 0 h 456"/>
                      <a:gd name="T8" fmla="*/ 108 w 529"/>
                      <a:gd name="T9" fmla="*/ 0 h 456"/>
                      <a:gd name="T10" fmla="*/ 73 w 529"/>
                      <a:gd name="T11" fmla="*/ 0 h 456"/>
                      <a:gd name="T12" fmla="*/ 43 w 529"/>
                      <a:gd name="T13" fmla="*/ 0 h 456"/>
                      <a:gd name="T14" fmla="*/ 15 w 529"/>
                      <a:gd name="T15" fmla="*/ 0 h 456"/>
                      <a:gd name="T16" fmla="*/ 17 w 529"/>
                      <a:gd name="T17" fmla="*/ 0 h 456"/>
                      <a:gd name="T18" fmla="*/ 55 w 529"/>
                      <a:gd name="T19" fmla="*/ 0 h 456"/>
                      <a:gd name="T20" fmla="*/ 105 w 529"/>
                      <a:gd name="T21" fmla="*/ 1 h 456"/>
                      <a:gd name="T22" fmla="*/ 153 w 529"/>
                      <a:gd name="T23" fmla="*/ 1 h 456"/>
                      <a:gd name="T24" fmla="*/ 189 w 529"/>
                      <a:gd name="T25" fmla="*/ 1 h 456"/>
                      <a:gd name="T26" fmla="*/ 212 w 529"/>
                      <a:gd name="T27" fmla="*/ 1 h 456"/>
                      <a:gd name="T28" fmla="*/ 235 w 529"/>
                      <a:gd name="T29" fmla="*/ 1 h 456"/>
                      <a:gd name="T30" fmla="*/ 259 w 529"/>
                      <a:gd name="T31" fmla="*/ 1 h 456"/>
                      <a:gd name="T32" fmla="*/ 289 w 529"/>
                      <a:gd name="T33" fmla="*/ 1 h 456"/>
                      <a:gd name="T34" fmla="*/ 312 w 529"/>
                      <a:gd name="T35" fmla="*/ 1 h 456"/>
                      <a:gd name="T36" fmla="*/ 335 w 529"/>
                      <a:gd name="T37" fmla="*/ 1 h 456"/>
                      <a:gd name="T38" fmla="*/ 358 w 529"/>
                      <a:gd name="T39" fmla="*/ 1 h 456"/>
                      <a:gd name="T40" fmla="*/ 393 w 529"/>
                      <a:gd name="T41" fmla="*/ 1 h 456"/>
                      <a:gd name="T42" fmla="*/ 441 w 529"/>
                      <a:gd name="T43" fmla="*/ 1 h 456"/>
                      <a:gd name="T44" fmla="*/ 491 w 529"/>
                      <a:gd name="T45" fmla="*/ 0 h 456"/>
                      <a:gd name="T46" fmla="*/ 530 w 529"/>
                      <a:gd name="T47" fmla="*/ 0 h 456"/>
                      <a:gd name="T48" fmla="*/ 529 w 529"/>
                      <a:gd name="T49" fmla="*/ 0 h 456"/>
                      <a:gd name="T50" fmla="*/ 493 w 529"/>
                      <a:gd name="T51" fmla="*/ 0 h 456"/>
                      <a:gd name="T52" fmla="*/ 454 w 529"/>
                      <a:gd name="T53" fmla="*/ 0 h 456"/>
                      <a:gd name="T54" fmla="*/ 414 w 529"/>
                      <a:gd name="T55" fmla="*/ 0 h 456"/>
                      <a:gd name="T56" fmla="*/ 378 w 529"/>
                      <a:gd name="T57" fmla="*/ 0 h 456"/>
                      <a:gd name="T58" fmla="*/ 340 w 529"/>
                      <a:gd name="T59" fmla="*/ 0 h 456"/>
                      <a:gd name="T60" fmla="*/ 303 w 529"/>
                      <a:gd name="T61" fmla="*/ 0 h 456"/>
                      <a:gd name="T62" fmla="*/ 259 w 529"/>
                      <a:gd name="T63" fmla="*/ 0 h 45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529"/>
                      <a:gd name="T97" fmla="*/ 0 h 456"/>
                      <a:gd name="T98" fmla="*/ 529 w 529"/>
                      <a:gd name="T99" fmla="*/ 456 h 456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529" h="456">
                        <a:moveTo>
                          <a:pt x="235" y="0"/>
                        </a:moveTo>
                        <a:lnTo>
                          <a:pt x="220" y="0"/>
                        </a:lnTo>
                        <a:lnTo>
                          <a:pt x="205" y="0"/>
                        </a:lnTo>
                        <a:lnTo>
                          <a:pt x="191" y="0"/>
                        </a:lnTo>
                        <a:lnTo>
                          <a:pt x="175" y="0"/>
                        </a:lnTo>
                        <a:lnTo>
                          <a:pt x="161" y="1"/>
                        </a:lnTo>
                        <a:lnTo>
                          <a:pt x="146" y="1"/>
                        </a:lnTo>
                        <a:lnTo>
                          <a:pt x="131" y="1"/>
                        </a:lnTo>
                        <a:lnTo>
                          <a:pt x="117" y="1"/>
                        </a:lnTo>
                        <a:lnTo>
                          <a:pt x="102" y="3"/>
                        </a:lnTo>
                        <a:lnTo>
                          <a:pt x="87" y="3"/>
                        </a:lnTo>
                        <a:lnTo>
                          <a:pt x="73" y="4"/>
                        </a:lnTo>
                        <a:lnTo>
                          <a:pt x="59" y="4"/>
                        </a:lnTo>
                        <a:lnTo>
                          <a:pt x="43" y="5"/>
                        </a:lnTo>
                        <a:lnTo>
                          <a:pt x="29" y="6"/>
                        </a:lnTo>
                        <a:lnTo>
                          <a:pt x="15" y="6"/>
                        </a:lnTo>
                        <a:lnTo>
                          <a:pt x="0" y="7"/>
                        </a:lnTo>
                        <a:lnTo>
                          <a:pt x="17" y="76"/>
                        </a:lnTo>
                        <a:lnTo>
                          <a:pt x="35" y="140"/>
                        </a:lnTo>
                        <a:lnTo>
                          <a:pt x="55" y="198"/>
                        </a:lnTo>
                        <a:lnTo>
                          <a:pt x="77" y="251"/>
                        </a:lnTo>
                        <a:lnTo>
                          <a:pt x="99" y="299"/>
                        </a:lnTo>
                        <a:lnTo>
                          <a:pt x="122" y="341"/>
                        </a:lnTo>
                        <a:lnTo>
                          <a:pt x="147" y="376"/>
                        </a:lnTo>
                        <a:lnTo>
                          <a:pt x="171" y="406"/>
                        </a:lnTo>
                        <a:lnTo>
                          <a:pt x="183" y="418"/>
                        </a:lnTo>
                        <a:lnTo>
                          <a:pt x="194" y="428"/>
                        </a:lnTo>
                        <a:lnTo>
                          <a:pt x="206" y="436"/>
                        </a:lnTo>
                        <a:lnTo>
                          <a:pt x="218" y="444"/>
                        </a:lnTo>
                        <a:lnTo>
                          <a:pt x="229" y="449"/>
                        </a:lnTo>
                        <a:lnTo>
                          <a:pt x="241" y="452"/>
                        </a:lnTo>
                        <a:lnTo>
                          <a:pt x="253" y="455"/>
                        </a:lnTo>
                        <a:lnTo>
                          <a:pt x="266" y="456"/>
                        </a:lnTo>
                        <a:lnTo>
                          <a:pt x="277" y="455"/>
                        </a:lnTo>
                        <a:lnTo>
                          <a:pt x="288" y="454"/>
                        </a:lnTo>
                        <a:lnTo>
                          <a:pt x="300" y="450"/>
                        </a:lnTo>
                        <a:lnTo>
                          <a:pt x="311" y="444"/>
                        </a:lnTo>
                        <a:lnTo>
                          <a:pt x="323" y="438"/>
                        </a:lnTo>
                        <a:lnTo>
                          <a:pt x="334" y="429"/>
                        </a:lnTo>
                        <a:lnTo>
                          <a:pt x="346" y="419"/>
                        </a:lnTo>
                        <a:lnTo>
                          <a:pt x="357" y="408"/>
                        </a:lnTo>
                        <a:lnTo>
                          <a:pt x="381" y="380"/>
                        </a:lnTo>
                        <a:lnTo>
                          <a:pt x="405" y="344"/>
                        </a:lnTo>
                        <a:lnTo>
                          <a:pt x="429" y="304"/>
                        </a:lnTo>
                        <a:lnTo>
                          <a:pt x="452" y="256"/>
                        </a:lnTo>
                        <a:lnTo>
                          <a:pt x="473" y="203"/>
                        </a:lnTo>
                        <a:lnTo>
                          <a:pt x="494" y="145"/>
                        </a:lnTo>
                        <a:lnTo>
                          <a:pt x="512" y="81"/>
                        </a:lnTo>
                        <a:lnTo>
                          <a:pt x="529" y="12"/>
                        </a:lnTo>
                        <a:lnTo>
                          <a:pt x="511" y="11"/>
                        </a:lnTo>
                        <a:lnTo>
                          <a:pt x="494" y="10"/>
                        </a:lnTo>
                        <a:lnTo>
                          <a:pt x="475" y="7"/>
                        </a:lnTo>
                        <a:lnTo>
                          <a:pt x="457" y="6"/>
                        </a:lnTo>
                        <a:lnTo>
                          <a:pt x="438" y="6"/>
                        </a:lnTo>
                        <a:lnTo>
                          <a:pt x="421" y="5"/>
                        </a:lnTo>
                        <a:lnTo>
                          <a:pt x="402" y="4"/>
                        </a:lnTo>
                        <a:lnTo>
                          <a:pt x="383" y="3"/>
                        </a:lnTo>
                        <a:lnTo>
                          <a:pt x="366" y="3"/>
                        </a:lnTo>
                        <a:lnTo>
                          <a:pt x="347" y="1"/>
                        </a:lnTo>
                        <a:lnTo>
                          <a:pt x="328" y="1"/>
                        </a:lnTo>
                        <a:lnTo>
                          <a:pt x="310" y="1"/>
                        </a:lnTo>
                        <a:lnTo>
                          <a:pt x="291" y="0"/>
                        </a:lnTo>
                        <a:lnTo>
                          <a:pt x="272" y="0"/>
                        </a:lnTo>
                        <a:lnTo>
                          <a:pt x="253" y="0"/>
                        </a:lnTo>
                        <a:lnTo>
                          <a:pt x="235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8" name="Freeform 27"/>
                  <p:cNvSpPr>
                    <a:spLocks/>
                  </p:cNvSpPr>
                  <p:nvPr/>
                </p:nvSpPr>
                <p:spPr bwMode="auto">
                  <a:xfrm>
                    <a:off x="3215" y="1956"/>
                    <a:ext cx="451" cy="180"/>
                  </a:xfrm>
                  <a:custGeom>
                    <a:avLst/>
                    <a:gdLst>
                      <a:gd name="T0" fmla="*/ 19 w 510"/>
                      <a:gd name="T1" fmla="*/ 1 h 497"/>
                      <a:gd name="T2" fmla="*/ 244 w 510"/>
                      <a:gd name="T3" fmla="*/ 1 h 497"/>
                      <a:gd name="T4" fmla="*/ 241 w 510"/>
                      <a:gd name="T5" fmla="*/ 1 h 497"/>
                      <a:gd name="T6" fmla="*/ 236 w 510"/>
                      <a:gd name="T7" fmla="*/ 1 h 497"/>
                      <a:gd name="T8" fmla="*/ 230 w 510"/>
                      <a:gd name="T9" fmla="*/ 1 h 497"/>
                      <a:gd name="T10" fmla="*/ 221 w 510"/>
                      <a:gd name="T11" fmla="*/ 0 h 497"/>
                      <a:gd name="T12" fmla="*/ 211 w 510"/>
                      <a:gd name="T13" fmla="*/ 0 h 497"/>
                      <a:gd name="T14" fmla="*/ 200 w 510"/>
                      <a:gd name="T15" fmla="*/ 0 h 497"/>
                      <a:gd name="T16" fmla="*/ 186 w 510"/>
                      <a:gd name="T17" fmla="*/ 0 h 497"/>
                      <a:gd name="T18" fmla="*/ 171 w 510"/>
                      <a:gd name="T19" fmla="*/ 0 h 497"/>
                      <a:gd name="T20" fmla="*/ 161 w 510"/>
                      <a:gd name="T21" fmla="*/ 0 h 497"/>
                      <a:gd name="T22" fmla="*/ 151 w 510"/>
                      <a:gd name="T23" fmla="*/ 0 h 497"/>
                      <a:gd name="T24" fmla="*/ 141 w 510"/>
                      <a:gd name="T25" fmla="*/ 0 h 497"/>
                      <a:gd name="T26" fmla="*/ 130 w 510"/>
                      <a:gd name="T27" fmla="*/ 0 h 497"/>
                      <a:gd name="T28" fmla="*/ 118 w 510"/>
                      <a:gd name="T29" fmla="*/ 0 h 497"/>
                      <a:gd name="T30" fmla="*/ 109 w 510"/>
                      <a:gd name="T31" fmla="*/ 0 h 497"/>
                      <a:gd name="T32" fmla="*/ 98 w 510"/>
                      <a:gd name="T33" fmla="*/ 0 h 497"/>
                      <a:gd name="T34" fmla="*/ 87 w 510"/>
                      <a:gd name="T35" fmla="*/ 0 h 497"/>
                      <a:gd name="T36" fmla="*/ 77 w 510"/>
                      <a:gd name="T37" fmla="*/ 0 h 497"/>
                      <a:gd name="T38" fmla="*/ 66 w 510"/>
                      <a:gd name="T39" fmla="*/ 0 h 497"/>
                      <a:gd name="T40" fmla="*/ 56 w 510"/>
                      <a:gd name="T41" fmla="*/ 0 h 497"/>
                      <a:gd name="T42" fmla="*/ 44 w 510"/>
                      <a:gd name="T43" fmla="*/ 0 h 497"/>
                      <a:gd name="T44" fmla="*/ 34 w 510"/>
                      <a:gd name="T45" fmla="*/ 0 h 497"/>
                      <a:gd name="T46" fmla="*/ 23 w 510"/>
                      <a:gd name="T47" fmla="*/ 0 h 497"/>
                      <a:gd name="T48" fmla="*/ 11 w 510"/>
                      <a:gd name="T49" fmla="*/ 0 h 497"/>
                      <a:gd name="T50" fmla="*/ 0 w 510"/>
                      <a:gd name="T51" fmla="*/ 0 h 497"/>
                      <a:gd name="T52" fmla="*/ 4 w 510"/>
                      <a:gd name="T53" fmla="*/ 0 h 497"/>
                      <a:gd name="T54" fmla="*/ 7 w 510"/>
                      <a:gd name="T55" fmla="*/ 0 h 497"/>
                      <a:gd name="T56" fmla="*/ 10 w 510"/>
                      <a:gd name="T57" fmla="*/ 0 h 497"/>
                      <a:gd name="T58" fmla="*/ 13 w 510"/>
                      <a:gd name="T59" fmla="*/ 1 h 497"/>
                      <a:gd name="T60" fmla="*/ 15 w 510"/>
                      <a:gd name="T61" fmla="*/ 1 h 497"/>
                      <a:gd name="T62" fmla="*/ 17 w 510"/>
                      <a:gd name="T63" fmla="*/ 1 h 497"/>
                      <a:gd name="T64" fmla="*/ 18 w 510"/>
                      <a:gd name="T65" fmla="*/ 1 h 497"/>
                      <a:gd name="T66" fmla="*/ 19 w 510"/>
                      <a:gd name="T67" fmla="*/ 1 h 497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510"/>
                      <a:gd name="T103" fmla="*/ 0 h 497"/>
                      <a:gd name="T104" fmla="*/ 510 w 510"/>
                      <a:gd name="T105" fmla="*/ 497 h 497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510" h="497">
                        <a:moveTo>
                          <a:pt x="39" y="497"/>
                        </a:moveTo>
                        <a:lnTo>
                          <a:pt x="510" y="497"/>
                        </a:lnTo>
                        <a:lnTo>
                          <a:pt x="504" y="429"/>
                        </a:lnTo>
                        <a:lnTo>
                          <a:pt x="494" y="362"/>
                        </a:lnTo>
                        <a:lnTo>
                          <a:pt x="480" y="298"/>
                        </a:lnTo>
                        <a:lnTo>
                          <a:pt x="462" y="234"/>
                        </a:lnTo>
                        <a:lnTo>
                          <a:pt x="441" y="172"/>
                        </a:lnTo>
                        <a:lnTo>
                          <a:pt x="417" y="113"/>
                        </a:lnTo>
                        <a:lnTo>
                          <a:pt x="388" y="55"/>
                        </a:lnTo>
                        <a:lnTo>
                          <a:pt x="357" y="0"/>
                        </a:lnTo>
                        <a:lnTo>
                          <a:pt x="336" y="5"/>
                        </a:lnTo>
                        <a:lnTo>
                          <a:pt x="314" y="11"/>
                        </a:lnTo>
                        <a:lnTo>
                          <a:pt x="294" y="16"/>
                        </a:lnTo>
                        <a:lnTo>
                          <a:pt x="272" y="21"/>
                        </a:lnTo>
                        <a:lnTo>
                          <a:pt x="250" y="26"/>
                        </a:lnTo>
                        <a:lnTo>
                          <a:pt x="227" y="31"/>
                        </a:lnTo>
                        <a:lnTo>
                          <a:pt x="205" y="34"/>
                        </a:lnTo>
                        <a:lnTo>
                          <a:pt x="183" y="39"/>
                        </a:lnTo>
                        <a:lnTo>
                          <a:pt x="161" y="43"/>
                        </a:lnTo>
                        <a:lnTo>
                          <a:pt x="138" y="47"/>
                        </a:lnTo>
                        <a:lnTo>
                          <a:pt x="115" y="50"/>
                        </a:lnTo>
                        <a:lnTo>
                          <a:pt x="93" y="54"/>
                        </a:lnTo>
                        <a:lnTo>
                          <a:pt x="70" y="58"/>
                        </a:lnTo>
                        <a:lnTo>
                          <a:pt x="47" y="62"/>
                        </a:lnTo>
                        <a:lnTo>
                          <a:pt x="23" y="65"/>
                        </a:lnTo>
                        <a:lnTo>
                          <a:pt x="0" y="68"/>
                        </a:lnTo>
                        <a:lnTo>
                          <a:pt x="7" y="119"/>
                        </a:lnTo>
                        <a:lnTo>
                          <a:pt x="15" y="172"/>
                        </a:lnTo>
                        <a:lnTo>
                          <a:pt x="22" y="225"/>
                        </a:lnTo>
                        <a:lnTo>
                          <a:pt x="27" y="278"/>
                        </a:lnTo>
                        <a:lnTo>
                          <a:pt x="32" y="333"/>
                        </a:lnTo>
                        <a:lnTo>
                          <a:pt x="35" y="387"/>
                        </a:lnTo>
                        <a:lnTo>
                          <a:pt x="37" y="441"/>
                        </a:lnTo>
                        <a:lnTo>
                          <a:pt x="39" y="497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9" name="Freeform 28"/>
                  <p:cNvSpPr>
                    <a:spLocks/>
                  </p:cNvSpPr>
                  <p:nvPr/>
                </p:nvSpPr>
                <p:spPr bwMode="auto">
                  <a:xfrm>
                    <a:off x="3076" y="1800"/>
                    <a:ext cx="378" cy="131"/>
                  </a:xfrm>
                  <a:custGeom>
                    <a:avLst/>
                    <a:gdLst>
                      <a:gd name="T0" fmla="*/ 200 w 429"/>
                      <a:gd name="T1" fmla="*/ 1 h 364"/>
                      <a:gd name="T2" fmla="*/ 191 w 429"/>
                      <a:gd name="T3" fmla="*/ 1 h 364"/>
                      <a:gd name="T4" fmla="*/ 180 w 429"/>
                      <a:gd name="T5" fmla="*/ 0 h 364"/>
                      <a:gd name="T6" fmla="*/ 170 w 429"/>
                      <a:gd name="T7" fmla="*/ 0 h 364"/>
                      <a:gd name="T8" fmla="*/ 159 w 429"/>
                      <a:gd name="T9" fmla="*/ 0 h 364"/>
                      <a:gd name="T10" fmla="*/ 147 w 429"/>
                      <a:gd name="T11" fmla="*/ 0 h 364"/>
                      <a:gd name="T12" fmla="*/ 134 w 429"/>
                      <a:gd name="T13" fmla="*/ 0 h 364"/>
                      <a:gd name="T14" fmla="*/ 122 w 429"/>
                      <a:gd name="T15" fmla="*/ 0 h 364"/>
                      <a:gd name="T16" fmla="*/ 108 w 429"/>
                      <a:gd name="T17" fmla="*/ 0 h 364"/>
                      <a:gd name="T18" fmla="*/ 96 w 429"/>
                      <a:gd name="T19" fmla="*/ 0 h 364"/>
                      <a:gd name="T20" fmla="*/ 83 w 429"/>
                      <a:gd name="T21" fmla="*/ 0 h 364"/>
                      <a:gd name="T22" fmla="*/ 69 w 429"/>
                      <a:gd name="T23" fmla="*/ 0 h 364"/>
                      <a:gd name="T24" fmla="*/ 56 w 429"/>
                      <a:gd name="T25" fmla="*/ 0 h 364"/>
                      <a:gd name="T26" fmla="*/ 42 w 429"/>
                      <a:gd name="T27" fmla="*/ 0 h 364"/>
                      <a:gd name="T28" fmla="*/ 29 w 429"/>
                      <a:gd name="T29" fmla="*/ 0 h 364"/>
                      <a:gd name="T30" fmla="*/ 14 w 429"/>
                      <a:gd name="T31" fmla="*/ 0 h 364"/>
                      <a:gd name="T32" fmla="*/ 0 w 429"/>
                      <a:gd name="T33" fmla="*/ 0 h 364"/>
                      <a:gd name="T34" fmla="*/ 9 w 429"/>
                      <a:gd name="T35" fmla="*/ 0 h 364"/>
                      <a:gd name="T36" fmla="*/ 17 w 429"/>
                      <a:gd name="T37" fmla="*/ 0 h 364"/>
                      <a:gd name="T38" fmla="*/ 26 w 429"/>
                      <a:gd name="T39" fmla="*/ 0 h 364"/>
                      <a:gd name="T40" fmla="*/ 33 w 429"/>
                      <a:gd name="T41" fmla="*/ 0 h 364"/>
                      <a:gd name="T42" fmla="*/ 42 w 429"/>
                      <a:gd name="T43" fmla="*/ 0 h 364"/>
                      <a:gd name="T44" fmla="*/ 49 w 429"/>
                      <a:gd name="T45" fmla="*/ 0 h 364"/>
                      <a:gd name="T46" fmla="*/ 56 w 429"/>
                      <a:gd name="T47" fmla="*/ 1 h 364"/>
                      <a:gd name="T48" fmla="*/ 61 w 429"/>
                      <a:gd name="T49" fmla="*/ 1 h 364"/>
                      <a:gd name="T50" fmla="*/ 70 w 429"/>
                      <a:gd name="T51" fmla="*/ 1 h 364"/>
                      <a:gd name="T52" fmla="*/ 79 w 429"/>
                      <a:gd name="T53" fmla="*/ 1 h 364"/>
                      <a:gd name="T54" fmla="*/ 89 w 429"/>
                      <a:gd name="T55" fmla="*/ 1 h 364"/>
                      <a:gd name="T56" fmla="*/ 97 w 429"/>
                      <a:gd name="T57" fmla="*/ 1 h 364"/>
                      <a:gd name="T58" fmla="*/ 107 w 429"/>
                      <a:gd name="T59" fmla="*/ 1 h 364"/>
                      <a:gd name="T60" fmla="*/ 115 w 429"/>
                      <a:gd name="T61" fmla="*/ 1 h 364"/>
                      <a:gd name="T62" fmla="*/ 123 w 429"/>
                      <a:gd name="T63" fmla="*/ 1 h 364"/>
                      <a:gd name="T64" fmla="*/ 133 w 429"/>
                      <a:gd name="T65" fmla="*/ 1 h 364"/>
                      <a:gd name="T66" fmla="*/ 141 w 429"/>
                      <a:gd name="T67" fmla="*/ 1 h 364"/>
                      <a:gd name="T68" fmla="*/ 151 w 429"/>
                      <a:gd name="T69" fmla="*/ 1 h 364"/>
                      <a:gd name="T70" fmla="*/ 159 w 429"/>
                      <a:gd name="T71" fmla="*/ 1 h 364"/>
                      <a:gd name="T72" fmla="*/ 167 w 429"/>
                      <a:gd name="T73" fmla="*/ 1 h 364"/>
                      <a:gd name="T74" fmla="*/ 175 w 429"/>
                      <a:gd name="T75" fmla="*/ 1 h 364"/>
                      <a:gd name="T76" fmla="*/ 185 w 429"/>
                      <a:gd name="T77" fmla="*/ 1 h 364"/>
                      <a:gd name="T78" fmla="*/ 193 w 429"/>
                      <a:gd name="T79" fmla="*/ 1 h 364"/>
                      <a:gd name="T80" fmla="*/ 200 w 429"/>
                      <a:gd name="T81" fmla="*/ 1 h 364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429"/>
                      <a:gd name="T124" fmla="*/ 0 h 364"/>
                      <a:gd name="T125" fmla="*/ 429 w 429"/>
                      <a:gd name="T126" fmla="*/ 364 h 364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429" h="364">
                        <a:moveTo>
                          <a:pt x="429" y="312"/>
                        </a:moveTo>
                        <a:lnTo>
                          <a:pt x="409" y="286"/>
                        </a:lnTo>
                        <a:lnTo>
                          <a:pt x="385" y="262"/>
                        </a:lnTo>
                        <a:lnTo>
                          <a:pt x="362" y="237"/>
                        </a:lnTo>
                        <a:lnTo>
                          <a:pt x="338" y="214"/>
                        </a:lnTo>
                        <a:lnTo>
                          <a:pt x="313" y="190"/>
                        </a:lnTo>
                        <a:lnTo>
                          <a:pt x="287" y="168"/>
                        </a:lnTo>
                        <a:lnTo>
                          <a:pt x="261" y="146"/>
                        </a:lnTo>
                        <a:lnTo>
                          <a:pt x="233" y="125"/>
                        </a:lnTo>
                        <a:lnTo>
                          <a:pt x="206" y="106"/>
                        </a:lnTo>
                        <a:lnTo>
                          <a:pt x="177" y="86"/>
                        </a:lnTo>
                        <a:lnTo>
                          <a:pt x="149" y="69"/>
                        </a:lnTo>
                        <a:lnTo>
                          <a:pt x="120" y="52"/>
                        </a:lnTo>
                        <a:lnTo>
                          <a:pt x="90" y="37"/>
                        </a:lnTo>
                        <a:lnTo>
                          <a:pt x="61" y="23"/>
                        </a:lnTo>
                        <a:lnTo>
                          <a:pt x="30" y="11"/>
                        </a:lnTo>
                        <a:lnTo>
                          <a:pt x="0" y="0"/>
                        </a:lnTo>
                        <a:lnTo>
                          <a:pt x="19" y="37"/>
                        </a:lnTo>
                        <a:lnTo>
                          <a:pt x="36" y="77"/>
                        </a:lnTo>
                        <a:lnTo>
                          <a:pt x="55" y="122"/>
                        </a:lnTo>
                        <a:lnTo>
                          <a:pt x="73" y="168"/>
                        </a:lnTo>
                        <a:lnTo>
                          <a:pt x="89" y="216"/>
                        </a:lnTo>
                        <a:lnTo>
                          <a:pt x="105" y="265"/>
                        </a:lnTo>
                        <a:lnTo>
                          <a:pt x="119" y="315"/>
                        </a:lnTo>
                        <a:lnTo>
                          <a:pt x="131" y="364"/>
                        </a:lnTo>
                        <a:lnTo>
                          <a:pt x="151" y="361"/>
                        </a:lnTo>
                        <a:lnTo>
                          <a:pt x="170" y="359"/>
                        </a:lnTo>
                        <a:lnTo>
                          <a:pt x="189" y="356"/>
                        </a:lnTo>
                        <a:lnTo>
                          <a:pt x="208" y="354"/>
                        </a:lnTo>
                        <a:lnTo>
                          <a:pt x="228" y="350"/>
                        </a:lnTo>
                        <a:lnTo>
                          <a:pt x="247" y="348"/>
                        </a:lnTo>
                        <a:lnTo>
                          <a:pt x="265" y="345"/>
                        </a:lnTo>
                        <a:lnTo>
                          <a:pt x="284" y="342"/>
                        </a:lnTo>
                        <a:lnTo>
                          <a:pt x="303" y="338"/>
                        </a:lnTo>
                        <a:lnTo>
                          <a:pt x="322" y="335"/>
                        </a:lnTo>
                        <a:lnTo>
                          <a:pt x="339" y="332"/>
                        </a:lnTo>
                        <a:lnTo>
                          <a:pt x="358" y="328"/>
                        </a:lnTo>
                        <a:lnTo>
                          <a:pt x="375" y="324"/>
                        </a:lnTo>
                        <a:lnTo>
                          <a:pt x="394" y="321"/>
                        </a:lnTo>
                        <a:lnTo>
                          <a:pt x="412" y="316"/>
                        </a:lnTo>
                        <a:lnTo>
                          <a:pt x="429" y="312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30" name="Freeform 29"/>
                  <p:cNvSpPr>
                    <a:spLocks/>
                  </p:cNvSpPr>
                  <p:nvPr/>
                </p:nvSpPr>
                <p:spPr bwMode="auto">
                  <a:xfrm>
                    <a:off x="3069" y="2389"/>
                    <a:ext cx="388" cy="135"/>
                  </a:xfrm>
                  <a:custGeom>
                    <a:avLst/>
                    <a:gdLst>
                      <a:gd name="T0" fmla="*/ 0 w 441"/>
                      <a:gd name="T1" fmla="*/ 1 h 376"/>
                      <a:gd name="T2" fmla="*/ 14 w 441"/>
                      <a:gd name="T3" fmla="*/ 1 h 376"/>
                      <a:gd name="T4" fmla="*/ 29 w 441"/>
                      <a:gd name="T5" fmla="*/ 1 h 376"/>
                      <a:gd name="T6" fmla="*/ 42 w 441"/>
                      <a:gd name="T7" fmla="*/ 1 h 376"/>
                      <a:gd name="T8" fmla="*/ 56 w 441"/>
                      <a:gd name="T9" fmla="*/ 1 h 376"/>
                      <a:gd name="T10" fmla="*/ 71 w 441"/>
                      <a:gd name="T11" fmla="*/ 1 h 376"/>
                      <a:gd name="T12" fmla="*/ 84 w 441"/>
                      <a:gd name="T13" fmla="*/ 1 h 376"/>
                      <a:gd name="T14" fmla="*/ 99 w 441"/>
                      <a:gd name="T15" fmla="*/ 0 h 376"/>
                      <a:gd name="T16" fmla="*/ 111 w 441"/>
                      <a:gd name="T17" fmla="*/ 0 h 376"/>
                      <a:gd name="T18" fmla="*/ 125 w 441"/>
                      <a:gd name="T19" fmla="*/ 0 h 376"/>
                      <a:gd name="T20" fmla="*/ 137 w 441"/>
                      <a:gd name="T21" fmla="*/ 0 h 376"/>
                      <a:gd name="T22" fmla="*/ 150 w 441"/>
                      <a:gd name="T23" fmla="*/ 0 h 376"/>
                      <a:gd name="T24" fmla="*/ 162 w 441"/>
                      <a:gd name="T25" fmla="*/ 0 h 376"/>
                      <a:gd name="T26" fmla="*/ 172 w 441"/>
                      <a:gd name="T27" fmla="*/ 0 h 376"/>
                      <a:gd name="T28" fmla="*/ 184 w 441"/>
                      <a:gd name="T29" fmla="*/ 0 h 376"/>
                      <a:gd name="T30" fmla="*/ 195 w 441"/>
                      <a:gd name="T31" fmla="*/ 0 h 376"/>
                      <a:gd name="T32" fmla="*/ 204 w 441"/>
                      <a:gd name="T33" fmla="*/ 0 h 376"/>
                      <a:gd name="T34" fmla="*/ 196 w 441"/>
                      <a:gd name="T35" fmla="*/ 0 h 376"/>
                      <a:gd name="T36" fmla="*/ 188 w 441"/>
                      <a:gd name="T37" fmla="*/ 0 h 376"/>
                      <a:gd name="T38" fmla="*/ 179 w 441"/>
                      <a:gd name="T39" fmla="*/ 0 h 376"/>
                      <a:gd name="T40" fmla="*/ 172 w 441"/>
                      <a:gd name="T41" fmla="*/ 0 h 376"/>
                      <a:gd name="T42" fmla="*/ 163 w 441"/>
                      <a:gd name="T43" fmla="*/ 0 h 376"/>
                      <a:gd name="T44" fmla="*/ 154 w 441"/>
                      <a:gd name="T45" fmla="*/ 0 h 376"/>
                      <a:gd name="T46" fmla="*/ 145 w 441"/>
                      <a:gd name="T47" fmla="*/ 0 h 376"/>
                      <a:gd name="T48" fmla="*/ 137 w 441"/>
                      <a:gd name="T49" fmla="*/ 0 h 376"/>
                      <a:gd name="T50" fmla="*/ 128 w 441"/>
                      <a:gd name="T51" fmla="*/ 0 h 376"/>
                      <a:gd name="T52" fmla="*/ 119 w 441"/>
                      <a:gd name="T53" fmla="*/ 0 h 376"/>
                      <a:gd name="T54" fmla="*/ 111 w 441"/>
                      <a:gd name="T55" fmla="*/ 0 h 376"/>
                      <a:gd name="T56" fmla="*/ 101 w 441"/>
                      <a:gd name="T57" fmla="*/ 0 h 376"/>
                      <a:gd name="T58" fmla="*/ 93 w 441"/>
                      <a:gd name="T59" fmla="*/ 0 h 376"/>
                      <a:gd name="T60" fmla="*/ 83 w 441"/>
                      <a:gd name="T61" fmla="*/ 0 h 376"/>
                      <a:gd name="T62" fmla="*/ 75 w 441"/>
                      <a:gd name="T63" fmla="*/ 0 h 376"/>
                      <a:gd name="T64" fmla="*/ 65 w 441"/>
                      <a:gd name="T65" fmla="*/ 0 h 376"/>
                      <a:gd name="T66" fmla="*/ 60 w 441"/>
                      <a:gd name="T67" fmla="*/ 0 h 376"/>
                      <a:gd name="T68" fmla="*/ 53 w 441"/>
                      <a:gd name="T69" fmla="*/ 0 h 376"/>
                      <a:gd name="T70" fmla="*/ 44 w 441"/>
                      <a:gd name="T71" fmla="*/ 0 h 376"/>
                      <a:gd name="T72" fmla="*/ 37 w 441"/>
                      <a:gd name="T73" fmla="*/ 0 h 376"/>
                      <a:gd name="T74" fmla="*/ 27 w 441"/>
                      <a:gd name="T75" fmla="*/ 0 h 376"/>
                      <a:gd name="T76" fmla="*/ 18 w 441"/>
                      <a:gd name="T77" fmla="*/ 1 h 376"/>
                      <a:gd name="T78" fmla="*/ 9 w 441"/>
                      <a:gd name="T79" fmla="*/ 1 h 376"/>
                      <a:gd name="T80" fmla="*/ 0 w 441"/>
                      <a:gd name="T81" fmla="*/ 1 h 37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441"/>
                      <a:gd name="T124" fmla="*/ 0 h 376"/>
                      <a:gd name="T125" fmla="*/ 441 w 441"/>
                      <a:gd name="T126" fmla="*/ 376 h 376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441" h="376">
                        <a:moveTo>
                          <a:pt x="0" y="376"/>
                        </a:moveTo>
                        <a:lnTo>
                          <a:pt x="31" y="365"/>
                        </a:lnTo>
                        <a:lnTo>
                          <a:pt x="61" y="352"/>
                        </a:lnTo>
                        <a:lnTo>
                          <a:pt x="92" y="338"/>
                        </a:lnTo>
                        <a:lnTo>
                          <a:pt x="122" y="322"/>
                        </a:lnTo>
                        <a:lnTo>
                          <a:pt x="152" y="305"/>
                        </a:lnTo>
                        <a:lnTo>
                          <a:pt x="182" y="286"/>
                        </a:lnTo>
                        <a:lnTo>
                          <a:pt x="211" y="266"/>
                        </a:lnTo>
                        <a:lnTo>
                          <a:pt x="239" y="246"/>
                        </a:lnTo>
                        <a:lnTo>
                          <a:pt x="268" y="223"/>
                        </a:lnTo>
                        <a:lnTo>
                          <a:pt x="296" y="200"/>
                        </a:lnTo>
                        <a:lnTo>
                          <a:pt x="322" y="177"/>
                        </a:lnTo>
                        <a:lnTo>
                          <a:pt x="348" y="153"/>
                        </a:lnTo>
                        <a:lnTo>
                          <a:pt x="373" y="129"/>
                        </a:lnTo>
                        <a:lnTo>
                          <a:pt x="397" y="103"/>
                        </a:lnTo>
                        <a:lnTo>
                          <a:pt x="419" y="78"/>
                        </a:lnTo>
                        <a:lnTo>
                          <a:pt x="441" y="52"/>
                        </a:lnTo>
                        <a:lnTo>
                          <a:pt x="423" y="49"/>
                        </a:lnTo>
                        <a:lnTo>
                          <a:pt x="406" y="44"/>
                        </a:lnTo>
                        <a:lnTo>
                          <a:pt x="387" y="40"/>
                        </a:lnTo>
                        <a:lnTo>
                          <a:pt x="369" y="37"/>
                        </a:lnTo>
                        <a:lnTo>
                          <a:pt x="351" y="33"/>
                        </a:lnTo>
                        <a:lnTo>
                          <a:pt x="332" y="29"/>
                        </a:lnTo>
                        <a:lnTo>
                          <a:pt x="313" y="27"/>
                        </a:lnTo>
                        <a:lnTo>
                          <a:pt x="294" y="23"/>
                        </a:lnTo>
                        <a:lnTo>
                          <a:pt x="276" y="19"/>
                        </a:lnTo>
                        <a:lnTo>
                          <a:pt x="257" y="17"/>
                        </a:lnTo>
                        <a:lnTo>
                          <a:pt x="238" y="13"/>
                        </a:lnTo>
                        <a:lnTo>
                          <a:pt x="218" y="11"/>
                        </a:lnTo>
                        <a:lnTo>
                          <a:pt x="200" y="8"/>
                        </a:lnTo>
                        <a:lnTo>
                          <a:pt x="180" y="5"/>
                        </a:lnTo>
                        <a:lnTo>
                          <a:pt x="161" y="2"/>
                        </a:lnTo>
                        <a:lnTo>
                          <a:pt x="141" y="0"/>
                        </a:lnTo>
                        <a:lnTo>
                          <a:pt x="129" y="50"/>
                        </a:lnTo>
                        <a:lnTo>
                          <a:pt x="114" y="100"/>
                        </a:lnTo>
                        <a:lnTo>
                          <a:pt x="96" y="152"/>
                        </a:lnTo>
                        <a:lnTo>
                          <a:pt x="78" y="201"/>
                        </a:lnTo>
                        <a:lnTo>
                          <a:pt x="59" y="250"/>
                        </a:lnTo>
                        <a:lnTo>
                          <a:pt x="39" y="296"/>
                        </a:lnTo>
                        <a:lnTo>
                          <a:pt x="19" y="338"/>
                        </a:lnTo>
                        <a:lnTo>
                          <a:pt x="0" y="376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31" name="Freeform 30"/>
                  <p:cNvSpPr>
                    <a:spLocks/>
                  </p:cNvSpPr>
                  <p:nvPr/>
                </p:nvSpPr>
                <p:spPr bwMode="auto">
                  <a:xfrm>
                    <a:off x="3217" y="2186"/>
                    <a:ext cx="449" cy="178"/>
                  </a:xfrm>
                  <a:custGeom>
                    <a:avLst/>
                    <a:gdLst>
                      <a:gd name="T0" fmla="*/ 18 w 508"/>
                      <a:gd name="T1" fmla="*/ 0 h 497"/>
                      <a:gd name="T2" fmla="*/ 17 w 508"/>
                      <a:gd name="T3" fmla="*/ 0 h 497"/>
                      <a:gd name="T4" fmla="*/ 16 w 508"/>
                      <a:gd name="T5" fmla="*/ 0 h 497"/>
                      <a:gd name="T6" fmla="*/ 15 w 508"/>
                      <a:gd name="T7" fmla="*/ 0 h 497"/>
                      <a:gd name="T8" fmla="*/ 11 w 508"/>
                      <a:gd name="T9" fmla="*/ 0 h 497"/>
                      <a:gd name="T10" fmla="*/ 10 w 508"/>
                      <a:gd name="T11" fmla="*/ 1 h 497"/>
                      <a:gd name="T12" fmla="*/ 7 w 508"/>
                      <a:gd name="T13" fmla="*/ 1 h 497"/>
                      <a:gd name="T14" fmla="*/ 4 w 508"/>
                      <a:gd name="T15" fmla="*/ 1 h 497"/>
                      <a:gd name="T16" fmla="*/ 0 w 508"/>
                      <a:gd name="T17" fmla="*/ 1 h 497"/>
                      <a:gd name="T18" fmla="*/ 11 w 508"/>
                      <a:gd name="T19" fmla="*/ 1 h 497"/>
                      <a:gd name="T20" fmla="*/ 23 w 508"/>
                      <a:gd name="T21" fmla="*/ 1 h 497"/>
                      <a:gd name="T22" fmla="*/ 34 w 508"/>
                      <a:gd name="T23" fmla="*/ 1 h 497"/>
                      <a:gd name="T24" fmla="*/ 44 w 508"/>
                      <a:gd name="T25" fmla="*/ 1 h 497"/>
                      <a:gd name="T26" fmla="*/ 56 w 508"/>
                      <a:gd name="T27" fmla="*/ 1 h 497"/>
                      <a:gd name="T28" fmla="*/ 66 w 508"/>
                      <a:gd name="T29" fmla="*/ 1 h 497"/>
                      <a:gd name="T30" fmla="*/ 77 w 508"/>
                      <a:gd name="T31" fmla="*/ 1 h 497"/>
                      <a:gd name="T32" fmla="*/ 88 w 508"/>
                      <a:gd name="T33" fmla="*/ 1 h 497"/>
                      <a:gd name="T34" fmla="*/ 98 w 508"/>
                      <a:gd name="T35" fmla="*/ 1 h 497"/>
                      <a:gd name="T36" fmla="*/ 110 w 508"/>
                      <a:gd name="T37" fmla="*/ 1 h 497"/>
                      <a:gd name="T38" fmla="*/ 119 w 508"/>
                      <a:gd name="T39" fmla="*/ 1 h 497"/>
                      <a:gd name="T40" fmla="*/ 130 w 508"/>
                      <a:gd name="T41" fmla="*/ 1 h 497"/>
                      <a:gd name="T42" fmla="*/ 141 w 508"/>
                      <a:gd name="T43" fmla="*/ 1 h 497"/>
                      <a:gd name="T44" fmla="*/ 151 w 508"/>
                      <a:gd name="T45" fmla="*/ 1 h 497"/>
                      <a:gd name="T46" fmla="*/ 161 w 508"/>
                      <a:gd name="T47" fmla="*/ 1 h 497"/>
                      <a:gd name="T48" fmla="*/ 171 w 508"/>
                      <a:gd name="T49" fmla="*/ 1 h 497"/>
                      <a:gd name="T50" fmla="*/ 186 w 508"/>
                      <a:gd name="T51" fmla="*/ 1 h 497"/>
                      <a:gd name="T52" fmla="*/ 199 w 508"/>
                      <a:gd name="T53" fmla="*/ 1 h 497"/>
                      <a:gd name="T54" fmla="*/ 211 w 508"/>
                      <a:gd name="T55" fmla="*/ 1 h 497"/>
                      <a:gd name="T56" fmla="*/ 220 w 508"/>
                      <a:gd name="T57" fmla="*/ 0 h 497"/>
                      <a:gd name="T58" fmla="*/ 229 w 508"/>
                      <a:gd name="T59" fmla="*/ 0 h 497"/>
                      <a:gd name="T60" fmla="*/ 235 w 508"/>
                      <a:gd name="T61" fmla="*/ 0 h 497"/>
                      <a:gd name="T62" fmla="*/ 239 w 508"/>
                      <a:gd name="T63" fmla="*/ 0 h 497"/>
                      <a:gd name="T64" fmla="*/ 242 w 508"/>
                      <a:gd name="T65" fmla="*/ 0 h 497"/>
                      <a:gd name="T66" fmla="*/ 18 w 508"/>
                      <a:gd name="T67" fmla="*/ 0 h 497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508"/>
                      <a:gd name="T103" fmla="*/ 0 h 497"/>
                      <a:gd name="T104" fmla="*/ 508 w 508"/>
                      <a:gd name="T105" fmla="*/ 497 h 497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508" h="497">
                        <a:moveTo>
                          <a:pt x="37" y="0"/>
                        </a:moveTo>
                        <a:lnTo>
                          <a:pt x="35" y="54"/>
                        </a:lnTo>
                        <a:lnTo>
                          <a:pt x="33" y="109"/>
                        </a:lnTo>
                        <a:lnTo>
                          <a:pt x="30" y="163"/>
                        </a:lnTo>
                        <a:lnTo>
                          <a:pt x="25" y="217"/>
                        </a:lnTo>
                        <a:lnTo>
                          <a:pt x="21" y="270"/>
                        </a:lnTo>
                        <a:lnTo>
                          <a:pt x="14" y="323"/>
                        </a:lnTo>
                        <a:lnTo>
                          <a:pt x="7" y="376"/>
                        </a:lnTo>
                        <a:lnTo>
                          <a:pt x="0" y="428"/>
                        </a:lnTo>
                        <a:lnTo>
                          <a:pt x="23" y="431"/>
                        </a:lnTo>
                        <a:lnTo>
                          <a:pt x="47" y="434"/>
                        </a:lnTo>
                        <a:lnTo>
                          <a:pt x="70" y="438"/>
                        </a:lnTo>
                        <a:lnTo>
                          <a:pt x="93" y="441"/>
                        </a:lnTo>
                        <a:lnTo>
                          <a:pt x="116" y="445"/>
                        </a:lnTo>
                        <a:lnTo>
                          <a:pt x="139" y="449"/>
                        </a:lnTo>
                        <a:lnTo>
                          <a:pt x="162" y="452"/>
                        </a:lnTo>
                        <a:lnTo>
                          <a:pt x="185" y="457"/>
                        </a:lnTo>
                        <a:lnTo>
                          <a:pt x="207" y="461"/>
                        </a:lnTo>
                        <a:lnTo>
                          <a:pt x="229" y="466"/>
                        </a:lnTo>
                        <a:lnTo>
                          <a:pt x="251" y="471"/>
                        </a:lnTo>
                        <a:lnTo>
                          <a:pt x="273" y="476"/>
                        </a:lnTo>
                        <a:lnTo>
                          <a:pt x="295" y="481"/>
                        </a:lnTo>
                        <a:lnTo>
                          <a:pt x="316" y="485"/>
                        </a:lnTo>
                        <a:lnTo>
                          <a:pt x="338" y="492"/>
                        </a:lnTo>
                        <a:lnTo>
                          <a:pt x="359" y="497"/>
                        </a:lnTo>
                        <a:lnTo>
                          <a:pt x="390" y="441"/>
                        </a:lnTo>
                        <a:lnTo>
                          <a:pt x="417" y="383"/>
                        </a:lnTo>
                        <a:lnTo>
                          <a:pt x="441" y="324"/>
                        </a:lnTo>
                        <a:lnTo>
                          <a:pt x="462" y="263"/>
                        </a:lnTo>
                        <a:lnTo>
                          <a:pt x="479" y="199"/>
                        </a:lnTo>
                        <a:lnTo>
                          <a:pt x="493" y="135"/>
                        </a:lnTo>
                        <a:lnTo>
                          <a:pt x="502" y="68"/>
                        </a:lnTo>
                        <a:lnTo>
                          <a:pt x="508" y="0"/>
                        </a:lnTo>
                        <a:lnTo>
                          <a:pt x="37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32" name="Freeform 31"/>
                  <p:cNvSpPr>
                    <a:spLocks/>
                  </p:cNvSpPr>
                  <p:nvPr/>
                </p:nvSpPr>
                <p:spPr bwMode="auto">
                  <a:xfrm rot="418631">
                    <a:off x="2371" y="2544"/>
                    <a:ext cx="1171" cy="158"/>
                  </a:xfrm>
                  <a:custGeom>
                    <a:avLst/>
                    <a:gdLst>
                      <a:gd name="T0" fmla="*/ 0 w 2835"/>
                      <a:gd name="T1" fmla="*/ 0 h 703"/>
                      <a:gd name="T2" fmla="*/ 2 w 2835"/>
                      <a:gd name="T3" fmla="*/ 0 h 703"/>
                      <a:gd name="T4" fmla="*/ 5 w 2835"/>
                      <a:gd name="T5" fmla="*/ 0 h 703"/>
                      <a:gd name="T6" fmla="*/ 7 w 2835"/>
                      <a:gd name="T7" fmla="*/ 0 h 703"/>
                      <a:gd name="T8" fmla="*/ 10 w 2835"/>
                      <a:gd name="T9" fmla="*/ 0 h 703"/>
                      <a:gd name="T10" fmla="*/ 12 w 2835"/>
                      <a:gd name="T11" fmla="*/ 0 h 703"/>
                      <a:gd name="T12" fmla="*/ 14 w 2835"/>
                      <a:gd name="T13" fmla="*/ 0 h 703"/>
                      <a:gd name="T14" fmla="*/ 14 w 2835"/>
                      <a:gd name="T15" fmla="*/ 0 h 703"/>
                      <a:gd name="T16" fmla="*/ 12 w 2835"/>
                      <a:gd name="T17" fmla="*/ 0 h 703"/>
                      <a:gd name="T18" fmla="*/ 9 w 2835"/>
                      <a:gd name="T19" fmla="*/ 0 h 703"/>
                      <a:gd name="T20" fmla="*/ 6 w 2835"/>
                      <a:gd name="T21" fmla="*/ 0 h 703"/>
                      <a:gd name="T22" fmla="*/ 4 w 2835"/>
                      <a:gd name="T23" fmla="*/ 0 h 703"/>
                      <a:gd name="T24" fmla="*/ 2 w 2835"/>
                      <a:gd name="T25" fmla="*/ 0 h 703"/>
                      <a:gd name="T26" fmla="*/ 1 w 2835"/>
                      <a:gd name="T27" fmla="*/ 0 h 703"/>
                      <a:gd name="T28" fmla="*/ 0 w 2835"/>
                      <a:gd name="T29" fmla="*/ 0 h 703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w 2835"/>
                      <a:gd name="T46" fmla="*/ 0 h 703"/>
                      <a:gd name="T47" fmla="*/ 2835 w 2835"/>
                      <a:gd name="T48" fmla="*/ 703 h 703"/>
                    </a:gdLst>
                    <a:ahLst/>
                    <a:cxnLst>
                      <a:cxn ang="T30">
                        <a:pos x="T0" y="T1"/>
                      </a:cxn>
                      <a:cxn ang="T31">
                        <a:pos x="T2" y="T3"/>
                      </a:cxn>
                      <a:cxn ang="T32">
                        <a:pos x="T4" y="T5"/>
                      </a:cxn>
                      <a:cxn ang="T33">
                        <a:pos x="T6" y="T7"/>
                      </a:cxn>
                      <a:cxn ang="T34">
                        <a:pos x="T8" y="T9"/>
                      </a:cxn>
                      <a:cxn ang="T35">
                        <a:pos x="T10" y="T11"/>
                      </a:cxn>
                      <a:cxn ang="T36">
                        <a:pos x="T12" y="T13"/>
                      </a:cxn>
                      <a:cxn ang="T37">
                        <a:pos x="T14" y="T15"/>
                      </a:cxn>
                      <a:cxn ang="T38">
                        <a:pos x="T16" y="T17"/>
                      </a:cxn>
                      <a:cxn ang="T39">
                        <a:pos x="T18" y="T19"/>
                      </a:cxn>
                      <a:cxn ang="T40">
                        <a:pos x="T20" y="T21"/>
                      </a:cxn>
                      <a:cxn ang="T41">
                        <a:pos x="T22" y="T23"/>
                      </a:cxn>
                      <a:cxn ang="T42">
                        <a:pos x="T24" y="T25"/>
                      </a:cxn>
                      <a:cxn ang="T43">
                        <a:pos x="T26" y="T27"/>
                      </a:cxn>
                      <a:cxn ang="T44">
                        <a:pos x="T28" y="T29"/>
                      </a:cxn>
                    </a:cxnLst>
                    <a:rect l="T45" t="T46" r="T47" b="T48"/>
                    <a:pathLst>
                      <a:path w="2835" h="703">
                        <a:moveTo>
                          <a:pt x="45" y="318"/>
                        </a:moveTo>
                        <a:cubicBezTo>
                          <a:pt x="90" y="288"/>
                          <a:pt x="264" y="144"/>
                          <a:pt x="408" y="91"/>
                        </a:cubicBezTo>
                        <a:cubicBezTo>
                          <a:pt x="552" y="38"/>
                          <a:pt x="741" y="0"/>
                          <a:pt x="907" y="0"/>
                        </a:cubicBezTo>
                        <a:cubicBezTo>
                          <a:pt x="1073" y="0"/>
                          <a:pt x="1232" y="38"/>
                          <a:pt x="1406" y="91"/>
                        </a:cubicBezTo>
                        <a:cubicBezTo>
                          <a:pt x="1580" y="144"/>
                          <a:pt x="1800" y="273"/>
                          <a:pt x="1951" y="318"/>
                        </a:cubicBezTo>
                        <a:cubicBezTo>
                          <a:pt x="2102" y="363"/>
                          <a:pt x="2177" y="401"/>
                          <a:pt x="2313" y="363"/>
                        </a:cubicBezTo>
                        <a:cubicBezTo>
                          <a:pt x="2449" y="325"/>
                          <a:pt x="2699" y="114"/>
                          <a:pt x="2767" y="91"/>
                        </a:cubicBezTo>
                        <a:cubicBezTo>
                          <a:pt x="2835" y="68"/>
                          <a:pt x="2790" y="136"/>
                          <a:pt x="2722" y="227"/>
                        </a:cubicBezTo>
                        <a:cubicBezTo>
                          <a:pt x="2654" y="318"/>
                          <a:pt x="2503" y="567"/>
                          <a:pt x="2359" y="635"/>
                        </a:cubicBezTo>
                        <a:cubicBezTo>
                          <a:pt x="2215" y="703"/>
                          <a:pt x="2049" y="688"/>
                          <a:pt x="1860" y="635"/>
                        </a:cubicBezTo>
                        <a:cubicBezTo>
                          <a:pt x="1671" y="582"/>
                          <a:pt x="1406" y="386"/>
                          <a:pt x="1225" y="318"/>
                        </a:cubicBezTo>
                        <a:cubicBezTo>
                          <a:pt x="1044" y="250"/>
                          <a:pt x="915" y="242"/>
                          <a:pt x="771" y="227"/>
                        </a:cubicBezTo>
                        <a:cubicBezTo>
                          <a:pt x="627" y="212"/>
                          <a:pt x="469" y="220"/>
                          <a:pt x="363" y="227"/>
                        </a:cubicBezTo>
                        <a:cubicBezTo>
                          <a:pt x="257" y="234"/>
                          <a:pt x="189" y="249"/>
                          <a:pt x="136" y="272"/>
                        </a:cubicBezTo>
                        <a:cubicBezTo>
                          <a:pt x="83" y="295"/>
                          <a:pt x="0" y="348"/>
                          <a:pt x="45" y="318"/>
                        </a:cubicBezTo>
                        <a:close/>
                      </a:path>
                    </a:pathLst>
                  </a:custGeom>
                  <a:solidFill>
                    <a:srgbClr val="000066"/>
                  </a:solidFill>
                  <a:ln w="9525">
                    <a:solidFill>
                      <a:srgbClr val="000066"/>
                    </a:solidFill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</p:grpSp>
            <p:sp>
              <p:nvSpPr>
                <p:cNvPr id="17" name="Freeform 29"/>
                <p:cNvSpPr>
                  <a:spLocks/>
                </p:cNvSpPr>
                <p:nvPr/>
              </p:nvSpPr>
              <p:spPr bwMode="auto">
                <a:xfrm>
                  <a:off x="2477" y="1526"/>
                  <a:ext cx="841" cy="1028"/>
                </a:xfrm>
                <a:custGeom>
                  <a:avLst/>
                  <a:gdLst>
                    <a:gd name="T0" fmla="*/ 0 w 1224"/>
                    <a:gd name="T1" fmla="*/ 43 h 1678"/>
                    <a:gd name="T2" fmla="*/ 52 w 1224"/>
                    <a:gd name="T3" fmla="*/ 70 h 1678"/>
                    <a:gd name="T4" fmla="*/ 129 w 1224"/>
                    <a:gd name="T5" fmla="*/ 0 h 1678"/>
                    <a:gd name="T6" fmla="*/ 52 w 1224"/>
                    <a:gd name="T7" fmla="*/ 89 h 1678"/>
                    <a:gd name="T8" fmla="*/ 0 w 1224"/>
                    <a:gd name="T9" fmla="*/ 43 h 16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24"/>
                    <a:gd name="T16" fmla="*/ 0 h 1678"/>
                    <a:gd name="T17" fmla="*/ 1224 w 1224"/>
                    <a:gd name="T18" fmla="*/ 1678 h 16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24" h="1678">
                      <a:moveTo>
                        <a:pt x="0" y="816"/>
                      </a:moveTo>
                      <a:lnTo>
                        <a:pt x="499" y="1315"/>
                      </a:lnTo>
                      <a:lnTo>
                        <a:pt x="1224" y="0"/>
                      </a:lnTo>
                      <a:lnTo>
                        <a:pt x="499" y="1678"/>
                      </a:lnTo>
                      <a:lnTo>
                        <a:pt x="0" y="816"/>
                      </a:lnTo>
                      <a:close/>
                    </a:path>
                  </a:pathLst>
                </a:custGeom>
                <a:solidFill>
                  <a:srgbClr val="CC3300"/>
                </a:solidFill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txBody>
                <a:bodyPr/>
                <a:lstStyle/>
                <a:p>
                  <a:pPr>
                    <a:defRPr/>
                  </a:pPr>
                  <a:endParaRPr lang="id-ID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286439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81292" y="1643050"/>
            <a:ext cx="7776922" cy="4909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38138" indent="-338138" algn="just">
              <a:buFont typeface="Wingdings" pitchFamily="2" charset="2"/>
              <a:buChar char="q"/>
            </a:pPr>
            <a:r>
              <a:rPr lang="id-ID" b="1" dirty="0" smtClean="0">
                <a:solidFill>
                  <a:srgbClr val="002060"/>
                </a:solidFill>
                <a:cs typeface="Calibri" pitchFamily="34" charset="0"/>
              </a:rPr>
              <a:t>Pasal </a:t>
            </a:r>
            <a:r>
              <a:rPr lang="en-US" b="1" dirty="0" smtClean="0">
                <a:solidFill>
                  <a:srgbClr val="002060"/>
                </a:solidFill>
                <a:cs typeface="Calibri" pitchFamily="34" charset="0"/>
              </a:rPr>
              <a:t>3 </a:t>
            </a:r>
            <a:r>
              <a:rPr lang="en-US" b="1" dirty="0" err="1" smtClean="0">
                <a:solidFill>
                  <a:srgbClr val="002060"/>
                </a:solidFill>
                <a:cs typeface="Calibri" pitchFamily="34" charset="0"/>
              </a:rPr>
              <a:t>ayat</a:t>
            </a:r>
            <a:r>
              <a:rPr lang="en-US" b="1" dirty="0" smtClean="0">
                <a:solidFill>
                  <a:srgbClr val="002060"/>
                </a:solidFill>
                <a:cs typeface="Calibri" pitchFamily="34" charset="0"/>
              </a:rPr>
              <a:t> (1) </a:t>
            </a:r>
            <a:r>
              <a:rPr lang="en-US" b="1" dirty="0" err="1" smtClean="0">
                <a:solidFill>
                  <a:srgbClr val="002060"/>
                </a:solidFill>
                <a:cs typeface="Calibri" pitchFamily="34" charset="0"/>
              </a:rPr>
              <a:t>Permenristekdikti</a:t>
            </a:r>
            <a:r>
              <a:rPr lang="en-US" b="1" dirty="0" smtClean="0">
                <a:solidFill>
                  <a:srgbClr val="002060"/>
                </a:solidFill>
                <a:cs typeface="Calibri" pitchFamily="34" charset="0"/>
              </a:rPr>
              <a:t> No. 62 </a:t>
            </a:r>
            <a:r>
              <a:rPr lang="en-US" b="1" dirty="0" err="1" smtClean="0">
                <a:solidFill>
                  <a:srgbClr val="002060"/>
                </a:solidFill>
                <a:cs typeface="Calibri" pitchFamily="34" charset="0"/>
              </a:rPr>
              <a:t>Tahun</a:t>
            </a:r>
            <a:r>
              <a:rPr lang="en-US" b="1" dirty="0" smtClean="0">
                <a:solidFill>
                  <a:srgbClr val="002060"/>
                </a:solidFill>
                <a:cs typeface="Calibri" pitchFamily="34" charset="0"/>
              </a:rPr>
              <a:t> 2016 </a:t>
            </a:r>
            <a:r>
              <a:rPr lang="en-US" b="1" dirty="0" err="1" smtClean="0">
                <a:solidFill>
                  <a:srgbClr val="002060"/>
                </a:solidFill>
                <a:cs typeface="Calibri" pitchFamily="34" charset="0"/>
              </a:rPr>
              <a:t>Tentang</a:t>
            </a:r>
            <a:r>
              <a:rPr lang="en-US" b="1" dirty="0" smtClean="0">
                <a:solidFill>
                  <a:srgbClr val="002060"/>
                </a:solidFill>
                <a:cs typeface="Calibri" pitchFamily="34" charset="0"/>
              </a:rPr>
              <a:t> SPM </a:t>
            </a:r>
            <a:r>
              <a:rPr lang="en-US" b="1" dirty="0" err="1" smtClean="0">
                <a:solidFill>
                  <a:srgbClr val="002060"/>
                </a:solidFill>
                <a:cs typeface="Calibri" pitchFamily="34" charset="0"/>
              </a:rPr>
              <a:t>Dikti</a:t>
            </a:r>
            <a:endParaRPr lang="id-ID" b="1" dirty="0" smtClean="0">
              <a:solidFill>
                <a:srgbClr val="002060"/>
              </a:solidFill>
              <a:cs typeface="Calibri" pitchFamily="34" charset="0"/>
            </a:endParaRPr>
          </a:p>
          <a:p>
            <a:pPr marL="346075" algn="just"/>
            <a:r>
              <a:rPr lang="pt-BR" sz="1700" dirty="0" err="1" smtClean="0">
                <a:solidFill>
                  <a:srgbClr val="002060"/>
                </a:solidFill>
              </a:rPr>
              <a:t>Sistem</a:t>
            </a:r>
            <a:r>
              <a:rPr lang="pt-BR" sz="1700" dirty="0" smtClean="0">
                <a:solidFill>
                  <a:srgbClr val="002060"/>
                </a:solidFill>
              </a:rPr>
              <a:t> </a:t>
            </a:r>
            <a:r>
              <a:rPr lang="pt-BR" sz="1700" dirty="0" err="1" smtClean="0">
                <a:solidFill>
                  <a:srgbClr val="002060"/>
                </a:solidFill>
              </a:rPr>
              <a:t>Penjaminan</a:t>
            </a:r>
            <a:r>
              <a:rPr lang="pt-BR" sz="1700" dirty="0" smtClean="0">
                <a:solidFill>
                  <a:srgbClr val="002060"/>
                </a:solidFill>
              </a:rPr>
              <a:t> </a:t>
            </a:r>
            <a:r>
              <a:rPr lang="pt-BR" sz="1700" dirty="0" err="1" smtClean="0">
                <a:solidFill>
                  <a:srgbClr val="002060"/>
                </a:solidFill>
              </a:rPr>
              <a:t>Mutu</a:t>
            </a:r>
            <a:r>
              <a:rPr lang="pt-BR" sz="1700" dirty="0" smtClean="0">
                <a:solidFill>
                  <a:srgbClr val="002060"/>
                </a:solidFill>
              </a:rPr>
              <a:t> </a:t>
            </a:r>
            <a:r>
              <a:rPr lang="pt-BR" sz="1700" dirty="0" err="1" smtClean="0">
                <a:solidFill>
                  <a:srgbClr val="002060"/>
                </a:solidFill>
              </a:rPr>
              <a:t>Pendidikan</a:t>
            </a:r>
            <a:r>
              <a:rPr lang="pt-BR" sz="1700" dirty="0" smtClean="0">
                <a:solidFill>
                  <a:srgbClr val="002060"/>
                </a:solidFill>
              </a:rPr>
              <a:t> </a:t>
            </a:r>
            <a:r>
              <a:rPr lang="pt-BR" sz="1700" dirty="0" err="1" smtClean="0">
                <a:solidFill>
                  <a:srgbClr val="002060"/>
                </a:solidFill>
              </a:rPr>
              <a:t>Tinggi</a:t>
            </a:r>
            <a:r>
              <a:rPr lang="pt-BR" sz="1700" dirty="0" smtClean="0">
                <a:solidFill>
                  <a:srgbClr val="002060"/>
                </a:solidFill>
              </a:rPr>
              <a:t> </a:t>
            </a:r>
            <a:r>
              <a:rPr lang="pt-BR" sz="1700" dirty="0" err="1" smtClean="0">
                <a:solidFill>
                  <a:srgbClr val="002060"/>
                </a:solidFill>
              </a:rPr>
              <a:t>terdiri</a:t>
            </a:r>
            <a:r>
              <a:rPr lang="pt-BR" sz="1700" dirty="0" smtClean="0">
                <a:solidFill>
                  <a:srgbClr val="002060"/>
                </a:solidFill>
              </a:rPr>
              <a:t> atas:</a:t>
            </a:r>
          </a:p>
          <a:p>
            <a:pPr marL="346075" algn="just"/>
            <a:r>
              <a:rPr lang="sv-SE" sz="1700" dirty="0" smtClean="0">
                <a:solidFill>
                  <a:srgbClr val="002060"/>
                </a:solidFill>
              </a:rPr>
              <a:t>a. </a:t>
            </a:r>
            <a:r>
              <a:rPr lang="sv-SE" sz="1700" b="1" dirty="0" err="1" smtClean="0">
                <a:solidFill>
                  <a:srgbClr val="002060"/>
                </a:solidFill>
              </a:rPr>
              <a:t>Sistem</a:t>
            </a:r>
            <a:r>
              <a:rPr lang="sv-SE" sz="1700" b="1" dirty="0" smtClean="0">
                <a:solidFill>
                  <a:srgbClr val="002060"/>
                </a:solidFill>
              </a:rPr>
              <a:t> </a:t>
            </a:r>
            <a:r>
              <a:rPr lang="sv-SE" sz="1700" b="1" dirty="0" err="1" smtClean="0">
                <a:solidFill>
                  <a:srgbClr val="002060"/>
                </a:solidFill>
              </a:rPr>
              <a:t>Penjaminan</a:t>
            </a:r>
            <a:r>
              <a:rPr lang="sv-SE" sz="1700" b="1" dirty="0" smtClean="0">
                <a:solidFill>
                  <a:srgbClr val="002060"/>
                </a:solidFill>
              </a:rPr>
              <a:t> Mutu </a:t>
            </a:r>
            <a:r>
              <a:rPr lang="sv-SE" sz="1700" b="1" dirty="0" err="1" smtClean="0">
                <a:solidFill>
                  <a:srgbClr val="002060"/>
                </a:solidFill>
              </a:rPr>
              <a:t>Internal</a:t>
            </a:r>
            <a:r>
              <a:rPr lang="sv-SE" sz="1700" b="1" dirty="0" smtClean="0">
                <a:solidFill>
                  <a:srgbClr val="002060"/>
                </a:solidFill>
              </a:rPr>
              <a:t> (SPMI)</a:t>
            </a:r>
            <a:r>
              <a:rPr lang="sv-SE" sz="1700" dirty="0" smtClean="0">
                <a:solidFill>
                  <a:srgbClr val="002060"/>
                </a:solidFill>
              </a:rPr>
              <a:t>; dan</a:t>
            </a:r>
          </a:p>
          <a:p>
            <a:pPr marL="346075" algn="just">
              <a:spcAft>
                <a:spcPts val="600"/>
              </a:spcAft>
            </a:pPr>
            <a:r>
              <a:rPr lang="pl-PL" sz="1700" dirty="0" smtClean="0">
                <a:solidFill>
                  <a:srgbClr val="002060"/>
                </a:solidFill>
              </a:rPr>
              <a:t>b. </a:t>
            </a:r>
            <a:r>
              <a:rPr lang="pl-PL" sz="1700" b="1" dirty="0" err="1" smtClean="0">
                <a:solidFill>
                  <a:srgbClr val="002060"/>
                </a:solidFill>
              </a:rPr>
              <a:t>Sistem</a:t>
            </a:r>
            <a:r>
              <a:rPr lang="pl-PL" sz="1700" b="1" dirty="0" smtClean="0">
                <a:solidFill>
                  <a:srgbClr val="002060"/>
                </a:solidFill>
              </a:rPr>
              <a:t> </a:t>
            </a:r>
            <a:r>
              <a:rPr lang="pl-PL" sz="1700" b="1" dirty="0" err="1" smtClean="0">
                <a:solidFill>
                  <a:srgbClr val="002060"/>
                </a:solidFill>
              </a:rPr>
              <a:t>Penjaminan</a:t>
            </a:r>
            <a:r>
              <a:rPr lang="pl-PL" sz="1700" b="1" dirty="0" smtClean="0">
                <a:solidFill>
                  <a:srgbClr val="002060"/>
                </a:solidFill>
              </a:rPr>
              <a:t> </a:t>
            </a:r>
            <a:r>
              <a:rPr lang="pl-PL" sz="1700" b="1" dirty="0" err="1" smtClean="0">
                <a:solidFill>
                  <a:srgbClr val="002060"/>
                </a:solidFill>
              </a:rPr>
              <a:t>Mutu</a:t>
            </a:r>
            <a:r>
              <a:rPr lang="pl-PL" sz="1700" b="1" dirty="0" smtClean="0">
                <a:solidFill>
                  <a:srgbClr val="002060"/>
                </a:solidFill>
              </a:rPr>
              <a:t> </a:t>
            </a:r>
            <a:r>
              <a:rPr lang="pl-PL" sz="1700" b="1" dirty="0" err="1" smtClean="0">
                <a:solidFill>
                  <a:srgbClr val="002060"/>
                </a:solidFill>
              </a:rPr>
              <a:t>Eksternal</a:t>
            </a:r>
            <a:r>
              <a:rPr lang="pl-PL" sz="1700" b="1" dirty="0" smtClean="0">
                <a:solidFill>
                  <a:srgbClr val="002060"/>
                </a:solidFill>
              </a:rPr>
              <a:t> (SPME)</a:t>
            </a:r>
            <a:r>
              <a:rPr lang="pl-PL" sz="1700" dirty="0" smtClean="0">
                <a:solidFill>
                  <a:srgbClr val="002060"/>
                </a:solidFill>
              </a:rPr>
              <a:t>.</a:t>
            </a:r>
            <a:endParaRPr lang="nn-NO" sz="1700" dirty="0" smtClean="0">
              <a:solidFill>
                <a:srgbClr val="002060"/>
              </a:solidFill>
              <a:cs typeface="Calibri" pitchFamily="34" charset="0"/>
            </a:endParaRPr>
          </a:p>
          <a:p>
            <a:pPr marL="338138" lvl="1" indent="-338138" algn="just">
              <a:spcAft>
                <a:spcPts val="600"/>
              </a:spcAft>
              <a:buFont typeface="Wingdings" pitchFamily="2" charset="2"/>
              <a:buChar char="q"/>
            </a:pPr>
            <a:r>
              <a:rPr lang="id-ID" b="1" dirty="0" smtClean="0">
                <a:solidFill>
                  <a:srgbClr val="002060"/>
                </a:solidFill>
                <a:cs typeface="Calibri" pitchFamily="34" charset="0"/>
              </a:rPr>
              <a:t>Pasal </a:t>
            </a:r>
            <a:r>
              <a:rPr lang="en-US" b="1" dirty="0" smtClean="0">
                <a:solidFill>
                  <a:srgbClr val="002060"/>
                </a:solidFill>
                <a:cs typeface="Calibri" pitchFamily="34" charset="0"/>
              </a:rPr>
              <a:t>3 </a:t>
            </a:r>
            <a:r>
              <a:rPr lang="en-US" b="1" dirty="0" err="1" smtClean="0">
                <a:solidFill>
                  <a:srgbClr val="002060"/>
                </a:solidFill>
                <a:cs typeface="Calibri" pitchFamily="34" charset="0"/>
              </a:rPr>
              <a:t>ayat</a:t>
            </a:r>
            <a:r>
              <a:rPr lang="en-US" b="1" dirty="0" smtClean="0">
                <a:solidFill>
                  <a:srgbClr val="002060"/>
                </a:solidFill>
                <a:cs typeface="Calibri" pitchFamily="34" charset="0"/>
              </a:rPr>
              <a:t> (2) sd. </a:t>
            </a:r>
            <a:r>
              <a:rPr lang="en-US" b="1" dirty="0" err="1" smtClean="0">
                <a:solidFill>
                  <a:srgbClr val="002060"/>
                </a:solidFill>
                <a:cs typeface="Calibri" pitchFamily="34" charset="0"/>
              </a:rPr>
              <a:t>ayat</a:t>
            </a:r>
            <a:r>
              <a:rPr lang="en-US" b="1" dirty="0" smtClean="0">
                <a:solidFill>
                  <a:srgbClr val="002060"/>
                </a:solidFill>
                <a:cs typeface="Calibri" pitchFamily="34" charset="0"/>
              </a:rPr>
              <a:t> (4) </a:t>
            </a:r>
            <a:r>
              <a:rPr lang="en-US" b="1" dirty="0" err="1" smtClean="0">
                <a:solidFill>
                  <a:srgbClr val="002060"/>
                </a:solidFill>
                <a:cs typeface="Calibri" pitchFamily="34" charset="0"/>
              </a:rPr>
              <a:t>Permenristekdikti</a:t>
            </a:r>
            <a:r>
              <a:rPr lang="en-US" b="1" dirty="0" smtClean="0">
                <a:solidFill>
                  <a:srgbClr val="002060"/>
                </a:solidFill>
                <a:cs typeface="Calibri" pitchFamily="34" charset="0"/>
              </a:rPr>
              <a:t> No. 62 </a:t>
            </a:r>
            <a:r>
              <a:rPr lang="en-US" b="1" dirty="0" err="1" smtClean="0">
                <a:solidFill>
                  <a:srgbClr val="002060"/>
                </a:solidFill>
                <a:cs typeface="Calibri" pitchFamily="34" charset="0"/>
              </a:rPr>
              <a:t>Tahun</a:t>
            </a:r>
            <a:r>
              <a:rPr lang="en-US" b="1" dirty="0" smtClean="0">
                <a:solidFill>
                  <a:srgbClr val="002060"/>
                </a:solidFill>
                <a:cs typeface="Calibri" pitchFamily="34" charset="0"/>
              </a:rPr>
              <a:t> 2016 </a:t>
            </a:r>
            <a:r>
              <a:rPr lang="en-US" b="1" dirty="0" err="1" smtClean="0">
                <a:solidFill>
                  <a:srgbClr val="002060"/>
                </a:solidFill>
                <a:cs typeface="Calibri" pitchFamily="34" charset="0"/>
              </a:rPr>
              <a:t>Tentang</a:t>
            </a:r>
            <a:r>
              <a:rPr lang="en-US" b="1" dirty="0" smtClean="0">
                <a:solidFill>
                  <a:srgbClr val="002060"/>
                </a:solidFill>
                <a:cs typeface="Calibri" pitchFamily="34" charset="0"/>
              </a:rPr>
              <a:t> SPM </a:t>
            </a:r>
            <a:r>
              <a:rPr lang="en-US" b="1" dirty="0" err="1" smtClean="0">
                <a:solidFill>
                  <a:srgbClr val="002060"/>
                </a:solidFill>
                <a:cs typeface="Calibri" pitchFamily="34" charset="0"/>
              </a:rPr>
              <a:t>Dikti</a:t>
            </a:r>
            <a:endParaRPr lang="id-ID" dirty="0" smtClean="0">
              <a:solidFill>
                <a:srgbClr val="002060"/>
              </a:solidFill>
              <a:cs typeface="Calibri" pitchFamily="34" charset="0"/>
            </a:endParaRPr>
          </a:p>
          <a:p>
            <a:pPr marL="692150" indent="-346075" algn="just">
              <a:buAutoNum type="arabicParenBoth" startAt="2"/>
            </a:pPr>
            <a:r>
              <a:rPr lang="id-ID" sz="1700" b="1" dirty="0" smtClean="0">
                <a:solidFill>
                  <a:srgbClr val="002060"/>
                </a:solidFill>
              </a:rPr>
              <a:t>SPMI</a:t>
            </a:r>
            <a:r>
              <a:rPr lang="id-ID" sz="1700" dirty="0" smtClean="0">
                <a:solidFill>
                  <a:srgbClr val="002060"/>
                </a:solidFill>
              </a:rPr>
              <a:t> sebagaimana dimaksud pada ayat (1) huruf a direncanakan,</a:t>
            </a:r>
            <a:r>
              <a:rPr lang="en-US" sz="1700" dirty="0" smtClean="0">
                <a:solidFill>
                  <a:srgbClr val="002060"/>
                </a:solidFill>
              </a:rPr>
              <a:t> </a:t>
            </a:r>
            <a:r>
              <a:rPr lang="id-ID" sz="1700" dirty="0" smtClean="0">
                <a:solidFill>
                  <a:srgbClr val="002060"/>
                </a:solidFill>
              </a:rPr>
              <a:t>dilaksanakan, dikendalikan, dan dikembangkan </a:t>
            </a:r>
            <a:r>
              <a:rPr lang="id-ID" sz="1700" b="1" dirty="0" smtClean="0">
                <a:solidFill>
                  <a:srgbClr val="002060"/>
                </a:solidFill>
              </a:rPr>
              <a:t>oleh perguruan tinggi</a:t>
            </a:r>
            <a:r>
              <a:rPr lang="id-ID" sz="1700" dirty="0" smtClean="0">
                <a:solidFill>
                  <a:srgbClr val="002060"/>
                </a:solidFill>
              </a:rPr>
              <a:t>.</a:t>
            </a:r>
            <a:endParaRPr lang="en-US" sz="1700" dirty="0" smtClean="0">
              <a:solidFill>
                <a:srgbClr val="002060"/>
              </a:solidFill>
            </a:endParaRPr>
          </a:p>
          <a:p>
            <a:pPr marL="692150" indent="-346075" algn="just">
              <a:buAutoNum type="arabicParenBoth" startAt="2"/>
            </a:pPr>
            <a:r>
              <a:rPr lang="id-ID" sz="1700" b="1" dirty="0" smtClean="0">
                <a:solidFill>
                  <a:srgbClr val="002060"/>
                </a:solidFill>
              </a:rPr>
              <a:t>SPME</a:t>
            </a:r>
            <a:r>
              <a:rPr lang="id-ID" sz="1700" dirty="0" smtClean="0">
                <a:solidFill>
                  <a:srgbClr val="002060"/>
                </a:solidFill>
              </a:rPr>
              <a:t> sebagaimana dimaksud pada ayat (1) huruf b direncanakan,</a:t>
            </a:r>
            <a:r>
              <a:rPr lang="en-US" sz="1700" dirty="0" smtClean="0">
                <a:solidFill>
                  <a:srgbClr val="002060"/>
                </a:solidFill>
              </a:rPr>
              <a:t> </a:t>
            </a:r>
            <a:r>
              <a:rPr lang="id-ID" sz="1700" dirty="0" smtClean="0">
                <a:solidFill>
                  <a:srgbClr val="002060"/>
                </a:solidFill>
              </a:rPr>
              <a:t>dilaksanakan, dikendalikan, dan dikembangkan </a:t>
            </a:r>
            <a:r>
              <a:rPr lang="id-ID" sz="1700" b="1" dirty="0" smtClean="0">
                <a:solidFill>
                  <a:srgbClr val="002060"/>
                </a:solidFill>
              </a:rPr>
              <a:t>oleh BAN PT dan/atau</a:t>
            </a:r>
            <a:r>
              <a:rPr lang="en-US" sz="1700" b="1" dirty="0" smtClean="0">
                <a:solidFill>
                  <a:srgbClr val="002060"/>
                </a:solidFill>
              </a:rPr>
              <a:t> </a:t>
            </a:r>
            <a:r>
              <a:rPr lang="id-ID" sz="1700" b="1" dirty="0" smtClean="0">
                <a:solidFill>
                  <a:srgbClr val="002060"/>
                </a:solidFill>
              </a:rPr>
              <a:t>LAM melalui akreditasi </a:t>
            </a:r>
            <a:r>
              <a:rPr lang="id-ID" sz="1700" dirty="0" smtClean="0">
                <a:solidFill>
                  <a:srgbClr val="002060"/>
                </a:solidFill>
              </a:rPr>
              <a:t>sesuai dengan kewenangan masing-masing.</a:t>
            </a:r>
            <a:endParaRPr lang="en-US" sz="1700" dirty="0" smtClean="0">
              <a:solidFill>
                <a:srgbClr val="002060"/>
              </a:solidFill>
            </a:endParaRPr>
          </a:p>
          <a:p>
            <a:pPr marL="692150" indent="-346075" algn="just">
              <a:spcAft>
                <a:spcPts val="600"/>
              </a:spcAft>
              <a:buAutoNum type="arabicParenBoth" startAt="2"/>
            </a:pPr>
            <a:r>
              <a:rPr lang="id-ID" sz="1700" b="1" dirty="0" smtClean="0">
                <a:solidFill>
                  <a:srgbClr val="002060"/>
                </a:solidFill>
              </a:rPr>
              <a:t>Luaran penerapan SPMI oleh perguruan tinggi </a:t>
            </a:r>
            <a:r>
              <a:rPr lang="id-ID" sz="1700" dirty="0" smtClean="0">
                <a:solidFill>
                  <a:srgbClr val="002060"/>
                </a:solidFill>
              </a:rPr>
              <a:t>sebagaimana dimaksud</a:t>
            </a:r>
            <a:r>
              <a:rPr lang="en-US" sz="1700" dirty="0" smtClean="0">
                <a:solidFill>
                  <a:srgbClr val="002060"/>
                </a:solidFill>
              </a:rPr>
              <a:t> </a:t>
            </a:r>
            <a:r>
              <a:rPr lang="id-ID" sz="1700" dirty="0" smtClean="0">
                <a:solidFill>
                  <a:srgbClr val="002060"/>
                </a:solidFill>
              </a:rPr>
              <a:t>pada ayat (2) </a:t>
            </a:r>
            <a:r>
              <a:rPr lang="id-ID" sz="1700" b="1" dirty="0" smtClean="0">
                <a:solidFill>
                  <a:srgbClr val="002060"/>
                </a:solidFill>
              </a:rPr>
              <a:t>digunakan oleh BAN-PT atau LAM untuk penetapan status</a:t>
            </a:r>
            <a:r>
              <a:rPr lang="en-US" sz="1700" b="1" dirty="0" smtClean="0">
                <a:solidFill>
                  <a:srgbClr val="002060"/>
                </a:solidFill>
              </a:rPr>
              <a:t> </a:t>
            </a:r>
            <a:r>
              <a:rPr lang="id-ID" sz="1700" b="1" dirty="0" smtClean="0">
                <a:solidFill>
                  <a:srgbClr val="002060"/>
                </a:solidFill>
              </a:rPr>
              <a:t>dan peringkat terakreditasi perguruan tinggi atau progam studi</a:t>
            </a:r>
            <a:r>
              <a:rPr lang="id-ID" sz="1700" dirty="0" smtClean="0">
                <a:solidFill>
                  <a:srgbClr val="002060"/>
                </a:solidFill>
              </a:rPr>
              <a:t>.</a:t>
            </a:r>
            <a:r>
              <a:rPr lang="en-US" sz="1700" b="1" dirty="0" smtClean="0">
                <a:solidFill>
                  <a:srgbClr val="002060"/>
                </a:solidFill>
                <a:cs typeface="Calibri" pitchFamily="34" charset="0"/>
              </a:rPr>
              <a:t> </a:t>
            </a:r>
          </a:p>
          <a:p>
            <a:pPr marL="346075" indent="-346075" algn="just">
              <a:spcAft>
                <a:spcPts val="600"/>
              </a:spcAft>
              <a:buFont typeface="Wingdings" pitchFamily="2" charset="2"/>
              <a:buChar char="q"/>
            </a:pPr>
            <a:r>
              <a:rPr lang="en-US" b="1" dirty="0" err="1" smtClean="0">
                <a:solidFill>
                  <a:srgbClr val="002060"/>
                </a:solidFill>
                <a:cs typeface="Calibri" pitchFamily="34" charset="0"/>
              </a:rPr>
              <a:t>Pasal</a:t>
            </a:r>
            <a:r>
              <a:rPr lang="en-US" b="1" dirty="0" smtClean="0">
                <a:solidFill>
                  <a:srgbClr val="002060"/>
                </a:solidFill>
                <a:cs typeface="Calibri" pitchFamily="34" charset="0"/>
              </a:rPr>
              <a:t> 7 </a:t>
            </a:r>
            <a:r>
              <a:rPr lang="en-US" b="1" dirty="0" err="1" smtClean="0">
                <a:solidFill>
                  <a:srgbClr val="002060"/>
                </a:solidFill>
                <a:cs typeface="Calibri" pitchFamily="34" charset="0"/>
              </a:rPr>
              <a:t>ayat</a:t>
            </a:r>
            <a:r>
              <a:rPr lang="en-US" b="1" dirty="0" smtClean="0">
                <a:solidFill>
                  <a:srgbClr val="002060"/>
                </a:solidFill>
                <a:cs typeface="Calibri" pitchFamily="34" charset="0"/>
              </a:rPr>
              <a:t> </a:t>
            </a:r>
            <a:r>
              <a:rPr lang="id-ID" b="1" dirty="0" smtClean="0">
                <a:solidFill>
                  <a:srgbClr val="002060"/>
                </a:solidFill>
                <a:cs typeface="Calibri" pitchFamily="34" charset="0"/>
              </a:rPr>
              <a:t>(</a:t>
            </a:r>
            <a:r>
              <a:rPr lang="en-US" b="1" dirty="0" smtClean="0">
                <a:solidFill>
                  <a:srgbClr val="002060"/>
                </a:solidFill>
                <a:cs typeface="Calibri" pitchFamily="34" charset="0"/>
              </a:rPr>
              <a:t>1</a:t>
            </a:r>
            <a:r>
              <a:rPr lang="id-ID" b="1" dirty="0" smtClean="0">
                <a:solidFill>
                  <a:srgbClr val="002060"/>
                </a:solidFill>
                <a:cs typeface="Calibri" pitchFamily="34" charset="0"/>
              </a:rPr>
              <a:t>)</a:t>
            </a:r>
            <a:r>
              <a:rPr lang="en-US" b="1" dirty="0" smtClean="0">
                <a:solidFill>
                  <a:srgbClr val="002060"/>
                </a:solidFill>
                <a:cs typeface="Calibri" pitchFamily="34" charset="0"/>
              </a:rPr>
              <a:t> </a:t>
            </a:r>
            <a:r>
              <a:rPr lang="en-US" b="1" dirty="0" err="1" smtClean="0">
                <a:solidFill>
                  <a:srgbClr val="002060"/>
                </a:solidFill>
                <a:cs typeface="Calibri" pitchFamily="34" charset="0"/>
              </a:rPr>
              <a:t>Permenristekdikti</a:t>
            </a:r>
            <a:r>
              <a:rPr lang="en-US" b="1" dirty="0" smtClean="0">
                <a:solidFill>
                  <a:srgbClr val="002060"/>
                </a:solidFill>
                <a:cs typeface="Calibri" pitchFamily="34" charset="0"/>
              </a:rPr>
              <a:t> No. 62 </a:t>
            </a:r>
            <a:r>
              <a:rPr lang="en-US" b="1" dirty="0" err="1" smtClean="0">
                <a:solidFill>
                  <a:srgbClr val="002060"/>
                </a:solidFill>
                <a:cs typeface="Calibri" pitchFamily="34" charset="0"/>
              </a:rPr>
              <a:t>Tahun</a:t>
            </a:r>
            <a:r>
              <a:rPr lang="en-US" b="1" dirty="0" smtClean="0">
                <a:solidFill>
                  <a:srgbClr val="002060"/>
                </a:solidFill>
                <a:cs typeface="Calibri" pitchFamily="34" charset="0"/>
              </a:rPr>
              <a:t> 2016 </a:t>
            </a:r>
            <a:r>
              <a:rPr lang="en-US" b="1" dirty="0" err="1" smtClean="0">
                <a:solidFill>
                  <a:srgbClr val="002060"/>
                </a:solidFill>
                <a:cs typeface="Calibri" pitchFamily="34" charset="0"/>
              </a:rPr>
              <a:t>Tentang</a:t>
            </a:r>
            <a:r>
              <a:rPr lang="en-US" b="1" dirty="0" smtClean="0">
                <a:solidFill>
                  <a:srgbClr val="002060"/>
                </a:solidFill>
                <a:cs typeface="Calibri" pitchFamily="34" charset="0"/>
              </a:rPr>
              <a:t> SPM </a:t>
            </a:r>
            <a:r>
              <a:rPr lang="en-US" b="1" dirty="0" err="1" smtClean="0">
                <a:solidFill>
                  <a:srgbClr val="002060"/>
                </a:solidFill>
                <a:cs typeface="Calibri" pitchFamily="34" charset="0"/>
              </a:rPr>
              <a:t>Dikti</a:t>
            </a:r>
            <a:endParaRPr lang="en-US" b="1" dirty="0" smtClean="0">
              <a:solidFill>
                <a:srgbClr val="002060"/>
              </a:solidFill>
              <a:cs typeface="Calibri" pitchFamily="34" charset="0"/>
            </a:endParaRPr>
          </a:p>
          <a:p>
            <a:pPr marL="692150" indent="-346075">
              <a:spcAft>
                <a:spcPts val="600"/>
              </a:spcAft>
            </a:pPr>
            <a:r>
              <a:rPr lang="id-ID" sz="1700" dirty="0" smtClean="0">
                <a:solidFill>
                  <a:srgbClr val="002060"/>
                </a:solidFill>
              </a:rPr>
              <a:t>(1) </a:t>
            </a:r>
            <a:r>
              <a:rPr lang="en-US" sz="1700" dirty="0" smtClean="0">
                <a:solidFill>
                  <a:srgbClr val="002060"/>
                </a:solidFill>
              </a:rPr>
              <a:t>	</a:t>
            </a:r>
            <a:r>
              <a:rPr lang="id-ID" sz="1700" b="1" dirty="0" smtClean="0">
                <a:solidFill>
                  <a:srgbClr val="002060"/>
                </a:solidFill>
              </a:rPr>
              <a:t>Data, informasi pelaksanaan, serta luaran SPMI dan SPME dilaporkan dan</a:t>
            </a:r>
            <a:r>
              <a:rPr lang="en-US" sz="1700" b="1" dirty="0" smtClean="0">
                <a:solidFill>
                  <a:srgbClr val="002060"/>
                </a:solidFill>
              </a:rPr>
              <a:t> </a:t>
            </a:r>
            <a:r>
              <a:rPr lang="sv-SE" sz="1700" b="1" dirty="0" err="1" smtClean="0">
                <a:solidFill>
                  <a:srgbClr val="002060"/>
                </a:solidFill>
              </a:rPr>
              <a:t>disimpan</a:t>
            </a:r>
            <a:r>
              <a:rPr lang="sv-SE" sz="1700" b="1" dirty="0" smtClean="0">
                <a:solidFill>
                  <a:srgbClr val="002060"/>
                </a:solidFill>
              </a:rPr>
              <a:t> </a:t>
            </a:r>
            <a:r>
              <a:rPr lang="sv-SE" sz="1700" b="1" dirty="0" err="1" smtClean="0">
                <a:solidFill>
                  <a:srgbClr val="002060"/>
                </a:solidFill>
              </a:rPr>
              <a:t>oleh</a:t>
            </a:r>
            <a:r>
              <a:rPr lang="sv-SE" sz="1700" b="1" dirty="0" smtClean="0">
                <a:solidFill>
                  <a:srgbClr val="002060"/>
                </a:solidFill>
              </a:rPr>
              <a:t> </a:t>
            </a:r>
            <a:r>
              <a:rPr lang="sv-SE" sz="1700" b="1" dirty="0" err="1" smtClean="0">
                <a:solidFill>
                  <a:srgbClr val="002060"/>
                </a:solidFill>
              </a:rPr>
              <a:t>perguruan</a:t>
            </a:r>
            <a:r>
              <a:rPr lang="sv-SE" sz="1700" b="1" dirty="0" smtClean="0">
                <a:solidFill>
                  <a:srgbClr val="002060"/>
                </a:solidFill>
              </a:rPr>
              <a:t> </a:t>
            </a:r>
            <a:r>
              <a:rPr lang="sv-SE" sz="1700" b="1" dirty="0" err="1" smtClean="0">
                <a:solidFill>
                  <a:srgbClr val="002060"/>
                </a:solidFill>
              </a:rPr>
              <a:t>tinggi</a:t>
            </a:r>
            <a:r>
              <a:rPr lang="sv-SE" sz="1700" b="1" dirty="0" smtClean="0">
                <a:solidFill>
                  <a:srgbClr val="002060"/>
                </a:solidFill>
              </a:rPr>
              <a:t> </a:t>
            </a:r>
            <a:r>
              <a:rPr lang="sv-SE" sz="1700" b="1" dirty="0" err="1" smtClean="0">
                <a:solidFill>
                  <a:srgbClr val="002060"/>
                </a:solidFill>
              </a:rPr>
              <a:t>dalam</a:t>
            </a:r>
            <a:r>
              <a:rPr lang="sv-SE" sz="1700" b="1" dirty="0" smtClean="0">
                <a:solidFill>
                  <a:srgbClr val="002060"/>
                </a:solidFill>
              </a:rPr>
              <a:t> </a:t>
            </a:r>
            <a:r>
              <a:rPr lang="sv-SE" sz="1700" b="1" dirty="0" err="1" smtClean="0">
                <a:solidFill>
                  <a:srgbClr val="002060"/>
                </a:solidFill>
              </a:rPr>
              <a:t>Pangkalan</a:t>
            </a:r>
            <a:r>
              <a:rPr lang="sv-SE" sz="1700" b="1" dirty="0" smtClean="0">
                <a:solidFill>
                  <a:srgbClr val="002060"/>
                </a:solidFill>
              </a:rPr>
              <a:t> Data </a:t>
            </a:r>
            <a:r>
              <a:rPr lang="sv-SE" sz="1700" b="1" dirty="0" err="1" smtClean="0">
                <a:solidFill>
                  <a:srgbClr val="002060"/>
                </a:solidFill>
              </a:rPr>
              <a:t>Pendidikan</a:t>
            </a:r>
            <a:r>
              <a:rPr lang="sv-SE" sz="1700" b="1" dirty="0" smtClean="0">
                <a:solidFill>
                  <a:srgbClr val="002060"/>
                </a:solidFill>
              </a:rPr>
              <a:t> </a:t>
            </a:r>
            <a:r>
              <a:rPr lang="sv-SE" sz="1700" b="1" dirty="0" err="1" smtClean="0">
                <a:solidFill>
                  <a:srgbClr val="002060"/>
                </a:solidFill>
              </a:rPr>
              <a:t>Tinggi</a:t>
            </a:r>
            <a:r>
              <a:rPr lang="sv-SE" sz="1700" dirty="0" smtClean="0">
                <a:solidFill>
                  <a:srgbClr val="002060"/>
                </a:solidFill>
              </a:rPr>
              <a:t>.</a:t>
            </a:r>
            <a:endParaRPr lang="nn-NO" sz="1700" dirty="0" smtClean="0">
              <a:solidFill>
                <a:srgbClr val="002060"/>
              </a:solidFill>
              <a:cs typeface="Calibri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81292" y="1142984"/>
            <a:ext cx="77054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rgbClr val="002060"/>
                </a:solidFill>
                <a:latin typeface="Calibri" pitchFamily="34" charset="0"/>
              </a:rPr>
              <a:t>Sistem</a:t>
            </a:r>
            <a:r>
              <a:rPr lang="en-US" sz="2400" b="1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US" sz="2400" b="1" dirty="0" err="1" smtClean="0">
                <a:solidFill>
                  <a:srgbClr val="002060"/>
                </a:solidFill>
                <a:latin typeface="Calibri" pitchFamily="34" charset="0"/>
              </a:rPr>
              <a:t>Penjaminan</a:t>
            </a:r>
            <a:r>
              <a:rPr lang="en-US" sz="2400" b="1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US" sz="2400" b="1" dirty="0" err="1" smtClean="0">
                <a:solidFill>
                  <a:srgbClr val="002060"/>
                </a:solidFill>
                <a:latin typeface="Calibri" pitchFamily="34" charset="0"/>
              </a:rPr>
              <a:t>Mutu</a:t>
            </a:r>
            <a:r>
              <a:rPr lang="en-US" sz="2400" b="1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US" sz="2400" b="1" dirty="0" err="1" smtClean="0">
                <a:solidFill>
                  <a:srgbClr val="002060"/>
                </a:solidFill>
                <a:latin typeface="Calibri" pitchFamily="34" charset="0"/>
              </a:rPr>
              <a:t>Pendidikan</a:t>
            </a:r>
            <a:r>
              <a:rPr lang="en-US" sz="2400" b="1" dirty="0" smtClean="0">
                <a:solidFill>
                  <a:srgbClr val="002060"/>
                </a:solidFill>
                <a:latin typeface="Calibri" pitchFamily="34" charset="0"/>
              </a:rPr>
              <a:t> Tinggi (SPM </a:t>
            </a:r>
            <a:r>
              <a:rPr lang="en-US" sz="2400" b="1" dirty="0" err="1" smtClean="0">
                <a:solidFill>
                  <a:srgbClr val="002060"/>
                </a:solidFill>
                <a:latin typeface="Calibri" pitchFamily="34" charset="0"/>
              </a:rPr>
              <a:t>Dikti</a:t>
            </a:r>
            <a:r>
              <a:rPr lang="en-US" sz="2400" b="1" dirty="0" smtClean="0">
                <a:solidFill>
                  <a:srgbClr val="002060"/>
                </a:solidFill>
                <a:latin typeface="Calibri" pitchFamily="34" charset="0"/>
              </a:rPr>
              <a:t>)</a:t>
            </a:r>
            <a:endParaRPr lang="id-ID" sz="2400" b="1" dirty="0">
              <a:solidFill>
                <a:srgbClr val="002060"/>
              </a:solidFill>
              <a:latin typeface="Calibri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-7933" y="-99392"/>
            <a:ext cx="9149618" cy="1205263"/>
            <a:chOff x="-7933" y="-183014"/>
            <a:chExt cx="9149618" cy="1205263"/>
          </a:xfrm>
        </p:grpSpPr>
        <p:sp>
          <p:nvSpPr>
            <p:cNvPr id="11" name="Rectangle 10"/>
            <p:cNvSpPr/>
            <p:nvPr/>
          </p:nvSpPr>
          <p:spPr>
            <a:xfrm>
              <a:off x="8379685" y="-99392"/>
              <a:ext cx="762000" cy="1001898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-7933" y="-129879"/>
              <a:ext cx="6890779" cy="1008112"/>
            </a:xfrm>
            <a:prstGeom prst="rect">
              <a:avLst/>
            </a:prstGeom>
            <a:solidFill>
              <a:srgbClr val="1737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b="1" dirty="0" smtClean="0"/>
                <a:t>            </a:t>
              </a:r>
            </a:p>
          </p:txBody>
        </p:sp>
        <p:grpSp>
          <p:nvGrpSpPr>
            <p:cNvPr id="13" name="Group 10"/>
            <p:cNvGrpSpPr>
              <a:grpSpLocks/>
            </p:cNvGrpSpPr>
            <p:nvPr/>
          </p:nvGrpSpPr>
          <p:grpSpPr bwMode="auto">
            <a:xfrm>
              <a:off x="6947189" y="-183014"/>
              <a:ext cx="1368152" cy="1205263"/>
              <a:chOff x="2421" y="2016"/>
              <a:chExt cx="1485" cy="1516"/>
            </a:xfrm>
          </p:grpSpPr>
          <p:sp>
            <p:nvSpPr>
              <p:cNvPr id="14" name="Text Box 11"/>
              <p:cNvSpPr txBox="1">
                <a:spLocks noChangeArrowheads="1"/>
              </p:cNvSpPr>
              <p:nvPr/>
            </p:nvSpPr>
            <p:spPr bwMode="auto">
              <a:xfrm>
                <a:off x="2489" y="2938"/>
                <a:ext cx="1417" cy="5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ct val="50000"/>
                  </a:spcBef>
                  <a:defRPr/>
                </a:pPr>
                <a:r>
                  <a:rPr lang="en-US" sz="2400" dirty="0">
                    <a:solidFill>
                      <a:srgbClr val="000000"/>
                    </a:solidFill>
                    <a:latin typeface="Bauhaus 93" pitchFamily="82" charset="0"/>
                  </a:rPr>
                  <a:t>BAN-PT</a:t>
                </a:r>
              </a:p>
            </p:txBody>
          </p:sp>
          <p:grpSp>
            <p:nvGrpSpPr>
              <p:cNvPr id="15" name="Group 12"/>
              <p:cNvGrpSpPr>
                <a:grpSpLocks/>
              </p:cNvGrpSpPr>
              <p:nvPr/>
            </p:nvGrpSpPr>
            <p:grpSpPr bwMode="auto">
              <a:xfrm>
                <a:off x="2421" y="2016"/>
                <a:ext cx="1398" cy="959"/>
                <a:chOff x="1961" y="1526"/>
                <a:chExt cx="1838" cy="1176"/>
              </a:xfrm>
            </p:grpSpPr>
            <p:grpSp>
              <p:nvGrpSpPr>
                <p:cNvPr id="16" name="Group 13"/>
                <p:cNvGrpSpPr>
                  <a:grpSpLocks/>
                </p:cNvGrpSpPr>
                <p:nvPr/>
              </p:nvGrpSpPr>
              <p:grpSpPr bwMode="auto">
                <a:xfrm>
                  <a:off x="1961" y="1679"/>
                  <a:ext cx="1838" cy="1023"/>
                  <a:chOff x="1961" y="1679"/>
                  <a:chExt cx="1838" cy="1023"/>
                </a:xfrm>
              </p:grpSpPr>
              <p:sp>
                <p:nvSpPr>
                  <p:cNvPr id="18" name="Freeform 17"/>
                  <p:cNvSpPr>
                    <a:spLocks/>
                  </p:cNvSpPr>
                  <p:nvPr/>
                </p:nvSpPr>
                <p:spPr bwMode="auto">
                  <a:xfrm>
                    <a:off x="1961" y="1679"/>
                    <a:ext cx="1838" cy="980"/>
                  </a:xfrm>
                  <a:custGeom>
                    <a:avLst/>
                    <a:gdLst>
                      <a:gd name="T0" fmla="*/ 478 w 2136"/>
                      <a:gd name="T1" fmla="*/ 12 h 2385"/>
                      <a:gd name="T2" fmla="*/ 543 w 2136"/>
                      <a:gd name="T3" fmla="*/ 12 h 2385"/>
                      <a:gd name="T4" fmla="*/ 602 w 2136"/>
                      <a:gd name="T5" fmla="*/ 11 h 2385"/>
                      <a:gd name="T6" fmla="*/ 658 w 2136"/>
                      <a:gd name="T7" fmla="*/ 11 h 2385"/>
                      <a:gd name="T8" fmla="*/ 709 w 2136"/>
                      <a:gd name="T9" fmla="*/ 10 h 2385"/>
                      <a:gd name="T10" fmla="*/ 756 w 2136"/>
                      <a:gd name="T11" fmla="*/ 9 h 2385"/>
                      <a:gd name="T12" fmla="*/ 793 w 2136"/>
                      <a:gd name="T13" fmla="*/ 9 h 2385"/>
                      <a:gd name="T14" fmla="*/ 824 w 2136"/>
                      <a:gd name="T15" fmla="*/ 8 h 2385"/>
                      <a:gd name="T16" fmla="*/ 847 w 2136"/>
                      <a:gd name="T17" fmla="*/ 7 h 2385"/>
                      <a:gd name="T18" fmla="*/ 862 w 2136"/>
                      <a:gd name="T19" fmla="*/ 7 h 2385"/>
                      <a:gd name="T20" fmla="*/ 867 w 2136"/>
                      <a:gd name="T21" fmla="*/ 6 h 2385"/>
                      <a:gd name="T22" fmla="*/ 862 w 2136"/>
                      <a:gd name="T23" fmla="*/ 5 h 2385"/>
                      <a:gd name="T24" fmla="*/ 847 w 2136"/>
                      <a:gd name="T25" fmla="*/ 4 h 2385"/>
                      <a:gd name="T26" fmla="*/ 824 w 2136"/>
                      <a:gd name="T27" fmla="*/ 3 h 2385"/>
                      <a:gd name="T28" fmla="*/ 793 w 2136"/>
                      <a:gd name="T29" fmla="*/ 2 h 2385"/>
                      <a:gd name="T30" fmla="*/ 756 w 2136"/>
                      <a:gd name="T31" fmla="*/ 2 h 2385"/>
                      <a:gd name="T32" fmla="*/ 709 w 2136"/>
                      <a:gd name="T33" fmla="*/ 1 h 2385"/>
                      <a:gd name="T34" fmla="*/ 658 w 2136"/>
                      <a:gd name="T35" fmla="*/ 1 h 2385"/>
                      <a:gd name="T36" fmla="*/ 602 w 2136"/>
                      <a:gd name="T37" fmla="*/ 0 h 2385"/>
                      <a:gd name="T38" fmla="*/ 543 w 2136"/>
                      <a:gd name="T39" fmla="*/ 0 h 2385"/>
                      <a:gd name="T40" fmla="*/ 478 w 2136"/>
                      <a:gd name="T41" fmla="*/ 0 h 2385"/>
                      <a:gd name="T42" fmla="*/ 411 w 2136"/>
                      <a:gd name="T43" fmla="*/ 0 h 2385"/>
                      <a:gd name="T44" fmla="*/ 347 w 2136"/>
                      <a:gd name="T45" fmla="*/ 0 h 2385"/>
                      <a:gd name="T46" fmla="*/ 285 w 2136"/>
                      <a:gd name="T47" fmla="*/ 0 h 2385"/>
                      <a:gd name="T48" fmla="*/ 226 w 2136"/>
                      <a:gd name="T49" fmla="*/ 1 h 2385"/>
                      <a:gd name="T50" fmla="*/ 175 w 2136"/>
                      <a:gd name="T51" fmla="*/ 1 h 2385"/>
                      <a:gd name="T52" fmla="*/ 127 w 2136"/>
                      <a:gd name="T53" fmla="*/ 2 h 2385"/>
                      <a:gd name="T54" fmla="*/ 86 w 2136"/>
                      <a:gd name="T55" fmla="*/ 2 h 2385"/>
                      <a:gd name="T56" fmla="*/ 52 w 2136"/>
                      <a:gd name="T57" fmla="*/ 3 h 2385"/>
                      <a:gd name="T58" fmla="*/ 26 w 2136"/>
                      <a:gd name="T59" fmla="*/ 4 h 2385"/>
                      <a:gd name="T60" fmla="*/ 9 w 2136"/>
                      <a:gd name="T61" fmla="*/ 5 h 2385"/>
                      <a:gd name="T62" fmla="*/ 1 w 2136"/>
                      <a:gd name="T63" fmla="*/ 5 h 2385"/>
                      <a:gd name="T64" fmla="*/ 3 w 2136"/>
                      <a:gd name="T65" fmla="*/ 6 h 2385"/>
                      <a:gd name="T66" fmla="*/ 14 w 2136"/>
                      <a:gd name="T67" fmla="*/ 7 h 2385"/>
                      <a:gd name="T68" fmla="*/ 34 w 2136"/>
                      <a:gd name="T69" fmla="*/ 8 h 2385"/>
                      <a:gd name="T70" fmla="*/ 62 w 2136"/>
                      <a:gd name="T71" fmla="*/ 9 h 2385"/>
                      <a:gd name="T72" fmla="*/ 99 w 2136"/>
                      <a:gd name="T73" fmla="*/ 9 h 2385"/>
                      <a:gd name="T74" fmla="*/ 142 w 2136"/>
                      <a:gd name="T75" fmla="*/ 10 h 2385"/>
                      <a:gd name="T76" fmla="*/ 190 w 2136"/>
                      <a:gd name="T77" fmla="*/ 10 h 2385"/>
                      <a:gd name="T78" fmla="*/ 245 w 2136"/>
                      <a:gd name="T79" fmla="*/ 11 h 2385"/>
                      <a:gd name="T80" fmla="*/ 305 w 2136"/>
                      <a:gd name="T81" fmla="*/ 12 h 2385"/>
                      <a:gd name="T82" fmla="*/ 368 w 2136"/>
                      <a:gd name="T83" fmla="*/ 12 h 2385"/>
                      <a:gd name="T84" fmla="*/ 435 w 2136"/>
                      <a:gd name="T85" fmla="*/ 12 h 2385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w 2136"/>
                      <a:gd name="T130" fmla="*/ 0 h 2385"/>
                      <a:gd name="T131" fmla="*/ 2136 w 2136"/>
                      <a:gd name="T132" fmla="*/ 2385 h 2385"/>
                    </a:gdLst>
                    <a:ahLst/>
                    <a:cxnLst>
                      <a:cxn ang="T86">
                        <a:pos x="T0" y="T1"/>
                      </a:cxn>
                      <a:cxn ang="T87">
                        <a:pos x="T2" y="T3"/>
                      </a:cxn>
                      <a:cxn ang="T88">
                        <a:pos x="T4" y="T5"/>
                      </a:cxn>
                      <a:cxn ang="T89">
                        <a:pos x="T6" y="T7"/>
                      </a:cxn>
                      <a:cxn ang="T90">
                        <a:pos x="T8" y="T9"/>
                      </a:cxn>
                      <a:cxn ang="T91">
                        <a:pos x="T10" y="T11"/>
                      </a:cxn>
                      <a:cxn ang="T92">
                        <a:pos x="T12" y="T13"/>
                      </a:cxn>
                      <a:cxn ang="T93">
                        <a:pos x="T14" y="T15"/>
                      </a:cxn>
                      <a:cxn ang="T94">
                        <a:pos x="T16" y="T17"/>
                      </a:cxn>
                      <a:cxn ang="T95">
                        <a:pos x="T18" y="T19"/>
                      </a:cxn>
                      <a:cxn ang="T96">
                        <a:pos x="T20" y="T21"/>
                      </a:cxn>
                      <a:cxn ang="T97">
                        <a:pos x="T22" y="T23"/>
                      </a:cxn>
                      <a:cxn ang="T98">
                        <a:pos x="T24" y="T25"/>
                      </a:cxn>
                      <a:cxn ang="T99">
                        <a:pos x="T26" y="T27"/>
                      </a:cxn>
                      <a:cxn ang="T100">
                        <a:pos x="T28" y="T29"/>
                      </a:cxn>
                      <a:cxn ang="T101">
                        <a:pos x="T30" y="T31"/>
                      </a:cxn>
                      <a:cxn ang="T102">
                        <a:pos x="T32" y="T33"/>
                      </a:cxn>
                      <a:cxn ang="T103">
                        <a:pos x="T34" y="T35"/>
                      </a:cxn>
                      <a:cxn ang="T104">
                        <a:pos x="T36" y="T37"/>
                      </a:cxn>
                      <a:cxn ang="T105">
                        <a:pos x="T38" y="T39"/>
                      </a:cxn>
                      <a:cxn ang="T106">
                        <a:pos x="T40" y="T41"/>
                      </a:cxn>
                      <a:cxn ang="T107">
                        <a:pos x="T42" y="T43"/>
                      </a:cxn>
                      <a:cxn ang="T108">
                        <a:pos x="T44" y="T45"/>
                      </a:cxn>
                      <a:cxn ang="T109">
                        <a:pos x="T46" y="T47"/>
                      </a:cxn>
                      <a:cxn ang="T110">
                        <a:pos x="T48" y="T49"/>
                      </a:cxn>
                      <a:cxn ang="T111">
                        <a:pos x="T50" y="T51"/>
                      </a:cxn>
                      <a:cxn ang="T112">
                        <a:pos x="T52" y="T53"/>
                      </a:cxn>
                      <a:cxn ang="T113">
                        <a:pos x="T54" y="T55"/>
                      </a:cxn>
                      <a:cxn ang="T114">
                        <a:pos x="T56" y="T57"/>
                      </a:cxn>
                      <a:cxn ang="T115">
                        <a:pos x="T58" y="T59"/>
                      </a:cxn>
                      <a:cxn ang="T116">
                        <a:pos x="T60" y="T61"/>
                      </a:cxn>
                      <a:cxn ang="T117">
                        <a:pos x="T62" y="T63"/>
                      </a:cxn>
                      <a:cxn ang="T118">
                        <a:pos x="T64" y="T65"/>
                      </a:cxn>
                      <a:cxn ang="T119">
                        <a:pos x="T66" y="T67"/>
                      </a:cxn>
                      <a:cxn ang="T120">
                        <a:pos x="T68" y="T69"/>
                      </a:cxn>
                      <a:cxn ang="T121">
                        <a:pos x="T70" y="T71"/>
                      </a:cxn>
                      <a:cxn ang="T122">
                        <a:pos x="T72" y="T73"/>
                      </a:cxn>
                      <a:cxn ang="T123">
                        <a:pos x="T74" y="T75"/>
                      </a:cxn>
                      <a:cxn ang="T124">
                        <a:pos x="T76" y="T77"/>
                      </a:cxn>
                      <a:cxn ang="T125">
                        <a:pos x="T78" y="T79"/>
                      </a:cxn>
                      <a:cxn ang="T126">
                        <a:pos x="T80" y="T81"/>
                      </a:cxn>
                      <a:cxn ang="T127">
                        <a:pos x="T82" y="T83"/>
                      </a:cxn>
                      <a:cxn ang="T128">
                        <a:pos x="T84" y="T85"/>
                      </a:cxn>
                    </a:cxnLst>
                    <a:rect l="T129" t="T130" r="T131" b="T132"/>
                    <a:pathLst>
                      <a:path w="2136" h="2385">
                        <a:moveTo>
                          <a:pt x="1069" y="2385"/>
                        </a:moveTo>
                        <a:lnTo>
                          <a:pt x="1124" y="2384"/>
                        </a:lnTo>
                        <a:lnTo>
                          <a:pt x="1178" y="2379"/>
                        </a:lnTo>
                        <a:lnTo>
                          <a:pt x="1232" y="2371"/>
                        </a:lnTo>
                        <a:lnTo>
                          <a:pt x="1284" y="2360"/>
                        </a:lnTo>
                        <a:lnTo>
                          <a:pt x="1336" y="2347"/>
                        </a:lnTo>
                        <a:lnTo>
                          <a:pt x="1386" y="2331"/>
                        </a:lnTo>
                        <a:lnTo>
                          <a:pt x="1436" y="2312"/>
                        </a:lnTo>
                        <a:lnTo>
                          <a:pt x="1484" y="2292"/>
                        </a:lnTo>
                        <a:lnTo>
                          <a:pt x="1532" y="2267"/>
                        </a:lnTo>
                        <a:lnTo>
                          <a:pt x="1578" y="2241"/>
                        </a:lnTo>
                        <a:lnTo>
                          <a:pt x="1622" y="2213"/>
                        </a:lnTo>
                        <a:lnTo>
                          <a:pt x="1666" y="2181"/>
                        </a:lnTo>
                        <a:lnTo>
                          <a:pt x="1708" y="2148"/>
                        </a:lnTo>
                        <a:lnTo>
                          <a:pt x="1747" y="2113"/>
                        </a:lnTo>
                        <a:lnTo>
                          <a:pt x="1786" y="2075"/>
                        </a:lnTo>
                        <a:lnTo>
                          <a:pt x="1823" y="2036"/>
                        </a:lnTo>
                        <a:lnTo>
                          <a:pt x="1859" y="1994"/>
                        </a:lnTo>
                        <a:lnTo>
                          <a:pt x="1893" y="1951"/>
                        </a:lnTo>
                        <a:lnTo>
                          <a:pt x="1924" y="1907"/>
                        </a:lnTo>
                        <a:lnTo>
                          <a:pt x="1953" y="1860"/>
                        </a:lnTo>
                        <a:lnTo>
                          <a:pt x="1982" y="1811"/>
                        </a:lnTo>
                        <a:lnTo>
                          <a:pt x="2007" y="1762"/>
                        </a:lnTo>
                        <a:lnTo>
                          <a:pt x="2030" y="1710"/>
                        </a:lnTo>
                        <a:lnTo>
                          <a:pt x="2052" y="1657"/>
                        </a:lnTo>
                        <a:lnTo>
                          <a:pt x="2071" y="1603"/>
                        </a:lnTo>
                        <a:lnTo>
                          <a:pt x="2088" y="1548"/>
                        </a:lnTo>
                        <a:lnTo>
                          <a:pt x="2102" y="1491"/>
                        </a:lnTo>
                        <a:lnTo>
                          <a:pt x="2114" y="1433"/>
                        </a:lnTo>
                        <a:lnTo>
                          <a:pt x="2124" y="1376"/>
                        </a:lnTo>
                        <a:lnTo>
                          <a:pt x="2130" y="1315"/>
                        </a:lnTo>
                        <a:lnTo>
                          <a:pt x="2135" y="1255"/>
                        </a:lnTo>
                        <a:lnTo>
                          <a:pt x="2136" y="1194"/>
                        </a:lnTo>
                        <a:lnTo>
                          <a:pt x="2135" y="1132"/>
                        </a:lnTo>
                        <a:lnTo>
                          <a:pt x="2130" y="1072"/>
                        </a:lnTo>
                        <a:lnTo>
                          <a:pt x="2124" y="1012"/>
                        </a:lnTo>
                        <a:lnTo>
                          <a:pt x="2114" y="953"/>
                        </a:lnTo>
                        <a:lnTo>
                          <a:pt x="2102" y="895"/>
                        </a:lnTo>
                        <a:lnTo>
                          <a:pt x="2088" y="838"/>
                        </a:lnTo>
                        <a:lnTo>
                          <a:pt x="2071" y="783"/>
                        </a:lnTo>
                        <a:lnTo>
                          <a:pt x="2052" y="729"/>
                        </a:lnTo>
                        <a:lnTo>
                          <a:pt x="2030" y="676"/>
                        </a:lnTo>
                        <a:lnTo>
                          <a:pt x="2007" y="625"/>
                        </a:lnTo>
                        <a:lnTo>
                          <a:pt x="1982" y="575"/>
                        </a:lnTo>
                        <a:lnTo>
                          <a:pt x="1953" y="526"/>
                        </a:lnTo>
                        <a:lnTo>
                          <a:pt x="1924" y="479"/>
                        </a:lnTo>
                        <a:lnTo>
                          <a:pt x="1893" y="434"/>
                        </a:lnTo>
                        <a:lnTo>
                          <a:pt x="1859" y="391"/>
                        </a:lnTo>
                        <a:lnTo>
                          <a:pt x="1823" y="349"/>
                        </a:lnTo>
                        <a:lnTo>
                          <a:pt x="1786" y="310"/>
                        </a:lnTo>
                        <a:lnTo>
                          <a:pt x="1747" y="273"/>
                        </a:lnTo>
                        <a:lnTo>
                          <a:pt x="1708" y="237"/>
                        </a:lnTo>
                        <a:lnTo>
                          <a:pt x="1666" y="204"/>
                        </a:lnTo>
                        <a:lnTo>
                          <a:pt x="1622" y="173"/>
                        </a:lnTo>
                        <a:lnTo>
                          <a:pt x="1578" y="144"/>
                        </a:lnTo>
                        <a:lnTo>
                          <a:pt x="1532" y="118"/>
                        </a:lnTo>
                        <a:lnTo>
                          <a:pt x="1484" y="93"/>
                        </a:lnTo>
                        <a:lnTo>
                          <a:pt x="1436" y="73"/>
                        </a:lnTo>
                        <a:lnTo>
                          <a:pt x="1386" y="54"/>
                        </a:lnTo>
                        <a:lnTo>
                          <a:pt x="1336" y="38"/>
                        </a:lnTo>
                        <a:lnTo>
                          <a:pt x="1284" y="25"/>
                        </a:lnTo>
                        <a:lnTo>
                          <a:pt x="1232" y="14"/>
                        </a:lnTo>
                        <a:lnTo>
                          <a:pt x="1178" y="6"/>
                        </a:lnTo>
                        <a:lnTo>
                          <a:pt x="1124" y="1"/>
                        </a:lnTo>
                        <a:lnTo>
                          <a:pt x="1069" y="0"/>
                        </a:lnTo>
                        <a:lnTo>
                          <a:pt x="1014" y="1"/>
                        </a:lnTo>
                        <a:lnTo>
                          <a:pt x="960" y="6"/>
                        </a:lnTo>
                        <a:lnTo>
                          <a:pt x="906" y="14"/>
                        </a:lnTo>
                        <a:lnTo>
                          <a:pt x="853" y="25"/>
                        </a:lnTo>
                        <a:lnTo>
                          <a:pt x="802" y="38"/>
                        </a:lnTo>
                        <a:lnTo>
                          <a:pt x="751" y="54"/>
                        </a:lnTo>
                        <a:lnTo>
                          <a:pt x="701" y="73"/>
                        </a:lnTo>
                        <a:lnTo>
                          <a:pt x="653" y="93"/>
                        </a:lnTo>
                        <a:lnTo>
                          <a:pt x="606" y="118"/>
                        </a:lnTo>
                        <a:lnTo>
                          <a:pt x="559" y="144"/>
                        </a:lnTo>
                        <a:lnTo>
                          <a:pt x="515" y="173"/>
                        </a:lnTo>
                        <a:lnTo>
                          <a:pt x="471" y="204"/>
                        </a:lnTo>
                        <a:lnTo>
                          <a:pt x="429" y="237"/>
                        </a:lnTo>
                        <a:lnTo>
                          <a:pt x="389" y="273"/>
                        </a:lnTo>
                        <a:lnTo>
                          <a:pt x="350" y="310"/>
                        </a:lnTo>
                        <a:lnTo>
                          <a:pt x="314" y="349"/>
                        </a:lnTo>
                        <a:lnTo>
                          <a:pt x="277" y="391"/>
                        </a:lnTo>
                        <a:lnTo>
                          <a:pt x="244" y="434"/>
                        </a:lnTo>
                        <a:lnTo>
                          <a:pt x="212" y="479"/>
                        </a:lnTo>
                        <a:lnTo>
                          <a:pt x="183" y="526"/>
                        </a:lnTo>
                        <a:lnTo>
                          <a:pt x="155" y="575"/>
                        </a:lnTo>
                        <a:lnTo>
                          <a:pt x="129" y="625"/>
                        </a:lnTo>
                        <a:lnTo>
                          <a:pt x="106" y="676"/>
                        </a:lnTo>
                        <a:lnTo>
                          <a:pt x="84" y="729"/>
                        </a:lnTo>
                        <a:lnTo>
                          <a:pt x="65" y="783"/>
                        </a:lnTo>
                        <a:lnTo>
                          <a:pt x="48" y="838"/>
                        </a:lnTo>
                        <a:lnTo>
                          <a:pt x="34" y="895"/>
                        </a:lnTo>
                        <a:lnTo>
                          <a:pt x="22" y="953"/>
                        </a:lnTo>
                        <a:lnTo>
                          <a:pt x="12" y="1012"/>
                        </a:lnTo>
                        <a:lnTo>
                          <a:pt x="6" y="1072"/>
                        </a:lnTo>
                        <a:lnTo>
                          <a:pt x="1" y="1132"/>
                        </a:lnTo>
                        <a:lnTo>
                          <a:pt x="0" y="1194"/>
                        </a:lnTo>
                        <a:lnTo>
                          <a:pt x="1" y="1255"/>
                        </a:lnTo>
                        <a:lnTo>
                          <a:pt x="6" y="1315"/>
                        </a:lnTo>
                        <a:lnTo>
                          <a:pt x="12" y="1376"/>
                        </a:lnTo>
                        <a:lnTo>
                          <a:pt x="22" y="1433"/>
                        </a:lnTo>
                        <a:lnTo>
                          <a:pt x="34" y="1491"/>
                        </a:lnTo>
                        <a:lnTo>
                          <a:pt x="48" y="1548"/>
                        </a:lnTo>
                        <a:lnTo>
                          <a:pt x="65" y="1603"/>
                        </a:lnTo>
                        <a:lnTo>
                          <a:pt x="84" y="1657"/>
                        </a:lnTo>
                        <a:lnTo>
                          <a:pt x="106" y="1710"/>
                        </a:lnTo>
                        <a:lnTo>
                          <a:pt x="129" y="1762"/>
                        </a:lnTo>
                        <a:lnTo>
                          <a:pt x="155" y="1811"/>
                        </a:lnTo>
                        <a:lnTo>
                          <a:pt x="183" y="1860"/>
                        </a:lnTo>
                        <a:lnTo>
                          <a:pt x="212" y="1907"/>
                        </a:lnTo>
                        <a:lnTo>
                          <a:pt x="244" y="1951"/>
                        </a:lnTo>
                        <a:lnTo>
                          <a:pt x="277" y="1994"/>
                        </a:lnTo>
                        <a:lnTo>
                          <a:pt x="314" y="2036"/>
                        </a:lnTo>
                        <a:lnTo>
                          <a:pt x="350" y="2075"/>
                        </a:lnTo>
                        <a:lnTo>
                          <a:pt x="389" y="2113"/>
                        </a:lnTo>
                        <a:lnTo>
                          <a:pt x="429" y="2148"/>
                        </a:lnTo>
                        <a:lnTo>
                          <a:pt x="471" y="2181"/>
                        </a:lnTo>
                        <a:lnTo>
                          <a:pt x="515" y="2213"/>
                        </a:lnTo>
                        <a:lnTo>
                          <a:pt x="559" y="2241"/>
                        </a:lnTo>
                        <a:lnTo>
                          <a:pt x="606" y="2267"/>
                        </a:lnTo>
                        <a:lnTo>
                          <a:pt x="653" y="2292"/>
                        </a:lnTo>
                        <a:lnTo>
                          <a:pt x="701" y="2312"/>
                        </a:lnTo>
                        <a:lnTo>
                          <a:pt x="751" y="2331"/>
                        </a:lnTo>
                        <a:lnTo>
                          <a:pt x="802" y="2347"/>
                        </a:lnTo>
                        <a:lnTo>
                          <a:pt x="853" y="2360"/>
                        </a:lnTo>
                        <a:lnTo>
                          <a:pt x="906" y="2371"/>
                        </a:lnTo>
                        <a:lnTo>
                          <a:pt x="960" y="2379"/>
                        </a:lnTo>
                        <a:lnTo>
                          <a:pt x="1014" y="2384"/>
                        </a:lnTo>
                        <a:lnTo>
                          <a:pt x="1069" y="2385"/>
                        </a:lnTo>
                        <a:close/>
                      </a:path>
                    </a:pathLst>
                  </a:custGeom>
                  <a:solidFill>
                    <a:srgbClr val="000066"/>
                  </a:solidFill>
                  <a:ln w="9525">
                    <a:solidFill>
                      <a:srgbClr val="000066"/>
                    </a:solidFill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9" name="Freeform 18"/>
                  <p:cNvSpPr>
                    <a:spLocks/>
                  </p:cNvSpPr>
                  <p:nvPr/>
                </p:nvSpPr>
                <p:spPr bwMode="auto">
                  <a:xfrm>
                    <a:off x="2021" y="1737"/>
                    <a:ext cx="1730" cy="857"/>
                  </a:xfrm>
                  <a:custGeom>
                    <a:avLst/>
                    <a:gdLst>
                      <a:gd name="T0" fmla="*/ 333 w 2136"/>
                      <a:gd name="T1" fmla="*/ 5 h 2385"/>
                      <a:gd name="T2" fmla="*/ 377 w 2136"/>
                      <a:gd name="T3" fmla="*/ 5 h 2385"/>
                      <a:gd name="T4" fmla="*/ 420 w 2136"/>
                      <a:gd name="T5" fmla="*/ 5 h 2385"/>
                      <a:gd name="T6" fmla="*/ 458 w 2136"/>
                      <a:gd name="T7" fmla="*/ 5 h 2385"/>
                      <a:gd name="T8" fmla="*/ 493 w 2136"/>
                      <a:gd name="T9" fmla="*/ 5 h 2385"/>
                      <a:gd name="T10" fmla="*/ 525 w 2136"/>
                      <a:gd name="T11" fmla="*/ 4 h 2385"/>
                      <a:gd name="T12" fmla="*/ 552 w 2136"/>
                      <a:gd name="T13" fmla="*/ 4 h 2385"/>
                      <a:gd name="T14" fmla="*/ 573 w 2136"/>
                      <a:gd name="T15" fmla="*/ 4 h 2385"/>
                      <a:gd name="T16" fmla="*/ 590 w 2136"/>
                      <a:gd name="T17" fmla="*/ 3 h 2385"/>
                      <a:gd name="T18" fmla="*/ 599 w 2136"/>
                      <a:gd name="T19" fmla="*/ 3 h 2385"/>
                      <a:gd name="T20" fmla="*/ 603 w 2136"/>
                      <a:gd name="T21" fmla="*/ 3 h 2385"/>
                      <a:gd name="T22" fmla="*/ 599 w 2136"/>
                      <a:gd name="T23" fmla="*/ 2 h 2385"/>
                      <a:gd name="T24" fmla="*/ 590 w 2136"/>
                      <a:gd name="T25" fmla="*/ 2 h 2385"/>
                      <a:gd name="T26" fmla="*/ 573 w 2136"/>
                      <a:gd name="T27" fmla="*/ 1 h 2385"/>
                      <a:gd name="T28" fmla="*/ 552 w 2136"/>
                      <a:gd name="T29" fmla="*/ 1 h 2385"/>
                      <a:gd name="T30" fmla="*/ 525 w 2136"/>
                      <a:gd name="T31" fmla="*/ 1 h 2385"/>
                      <a:gd name="T32" fmla="*/ 493 w 2136"/>
                      <a:gd name="T33" fmla="*/ 1 h 2385"/>
                      <a:gd name="T34" fmla="*/ 458 w 2136"/>
                      <a:gd name="T35" fmla="*/ 0 h 2385"/>
                      <a:gd name="T36" fmla="*/ 420 w 2136"/>
                      <a:gd name="T37" fmla="*/ 0 h 2385"/>
                      <a:gd name="T38" fmla="*/ 377 w 2136"/>
                      <a:gd name="T39" fmla="*/ 0 h 2385"/>
                      <a:gd name="T40" fmla="*/ 333 w 2136"/>
                      <a:gd name="T41" fmla="*/ 0 h 2385"/>
                      <a:gd name="T42" fmla="*/ 287 w 2136"/>
                      <a:gd name="T43" fmla="*/ 0 h 2385"/>
                      <a:gd name="T44" fmla="*/ 241 w 2136"/>
                      <a:gd name="T45" fmla="*/ 0 h 2385"/>
                      <a:gd name="T46" fmla="*/ 198 w 2136"/>
                      <a:gd name="T47" fmla="*/ 0 h 2385"/>
                      <a:gd name="T48" fmla="*/ 158 w 2136"/>
                      <a:gd name="T49" fmla="*/ 0 h 2385"/>
                      <a:gd name="T50" fmla="*/ 121 w 2136"/>
                      <a:gd name="T51" fmla="*/ 0 h 2385"/>
                      <a:gd name="T52" fmla="*/ 88 w 2136"/>
                      <a:gd name="T53" fmla="*/ 1 h 2385"/>
                      <a:gd name="T54" fmla="*/ 61 w 2136"/>
                      <a:gd name="T55" fmla="*/ 1 h 2385"/>
                      <a:gd name="T56" fmla="*/ 36 w 2136"/>
                      <a:gd name="T57" fmla="*/ 1 h 2385"/>
                      <a:gd name="T58" fmla="*/ 19 w 2136"/>
                      <a:gd name="T59" fmla="*/ 2 h 2385"/>
                      <a:gd name="T60" fmla="*/ 6 w 2136"/>
                      <a:gd name="T61" fmla="*/ 2 h 2385"/>
                      <a:gd name="T62" fmla="*/ 1 w 2136"/>
                      <a:gd name="T63" fmla="*/ 3 h 2385"/>
                      <a:gd name="T64" fmla="*/ 2 w 2136"/>
                      <a:gd name="T65" fmla="*/ 3 h 2385"/>
                      <a:gd name="T66" fmla="*/ 10 w 2136"/>
                      <a:gd name="T67" fmla="*/ 3 h 2385"/>
                      <a:gd name="T68" fmla="*/ 23 w 2136"/>
                      <a:gd name="T69" fmla="*/ 4 h 2385"/>
                      <a:gd name="T70" fmla="*/ 44 w 2136"/>
                      <a:gd name="T71" fmla="*/ 4 h 2385"/>
                      <a:gd name="T72" fmla="*/ 69 w 2136"/>
                      <a:gd name="T73" fmla="*/ 4 h 2385"/>
                      <a:gd name="T74" fmla="*/ 98 w 2136"/>
                      <a:gd name="T75" fmla="*/ 4 h 2385"/>
                      <a:gd name="T76" fmla="*/ 133 w 2136"/>
                      <a:gd name="T77" fmla="*/ 5 h 2385"/>
                      <a:gd name="T78" fmla="*/ 171 w 2136"/>
                      <a:gd name="T79" fmla="*/ 5 h 2385"/>
                      <a:gd name="T80" fmla="*/ 211 w 2136"/>
                      <a:gd name="T81" fmla="*/ 5 h 2385"/>
                      <a:gd name="T82" fmla="*/ 256 w 2136"/>
                      <a:gd name="T83" fmla="*/ 5 h 2385"/>
                      <a:gd name="T84" fmla="*/ 302 w 2136"/>
                      <a:gd name="T85" fmla="*/ 5 h 2385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w 2136"/>
                      <a:gd name="T130" fmla="*/ 0 h 2385"/>
                      <a:gd name="T131" fmla="*/ 2136 w 2136"/>
                      <a:gd name="T132" fmla="*/ 2385 h 2385"/>
                    </a:gdLst>
                    <a:ahLst/>
                    <a:cxnLst>
                      <a:cxn ang="T86">
                        <a:pos x="T0" y="T1"/>
                      </a:cxn>
                      <a:cxn ang="T87">
                        <a:pos x="T2" y="T3"/>
                      </a:cxn>
                      <a:cxn ang="T88">
                        <a:pos x="T4" y="T5"/>
                      </a:cxn>
                      <a:cxn ang="T89">
                        <a:pos x="T6" y="T7"/>
                      </a:cxn>
                      <a:cxn ang="T90">
                        <a:pos x="T8" y="T9"/>
                      </a:cxn>
                      <a:cxn ang="T91">
                        <a:pos x="T10" y="T11"/>
                      </a:cxn>
                      <a:cxn ang="T92">
                        <a:pos x="T12" y="T13"/>
                      </a:cxn>
                      <a:cxn ang="T93">
                        <a:pos x="T14" y="T15"/>
                      </a:cxn>
                      <a:cxn ang="T94">
                        <a:pos x="T16" y="T17"/>
                      </a:cxn>
                      <a:cxn ang="T95">
                        <a:pos x="T18" y="T19"/>
                      </a:cxn>
                      <a:cxn ang="T96">
                        <a:pos x="T20" y="T21"/>
                      </a:cxn>
                      <a:cxn ang="T97">
                        <a:pos x="T22" y="T23"/>
                      </a:cxn>
                      <a:cxn ang="T98">
                        <a:pos x="T24" y="T25"/>
                      </a:cxn>
                      <a:cxn ang="T99">
                        <a:pos x="T26" y="T27"/>
                      </a:cxn>
                      <a:cxn ang="T100">
                        <a:pos x="T28" y="T29"/>
                      </a:cxn>
                      <a:cxn ang="T101">
                        <a:pos x="T30" y="T31"/>
                      </a:cxn>
                      <a:cxn ang="T102">
                        <a:pos x="T32" y="T33"/>
                      </a:cxn>
                      <a:cxn ang="T103">
                        <a:pos x="T34" y="T35"/>
                      </a:cxn>
                      <a:cxn ang="T104">
                        <a:pos x="T36" y="T37"/>
                      </a:cxn>
                      <a:cxn ang="T105">
                        <a:pos x="T38" y="T39"/>
                      </a:cxn>
                      <a:cxn ang="T106">
                        <a:pos x="T40" y="T41"/>
                      </a:cxn>
                      <a:cxn ang="T107">
                        <a:pos x="T42" y="T43"/>
                      </a:cxn>
                      <a:cxn ang="T108">
                        <a:pos x="T44" y="T45"/>
                      </a:cxn>
                      <a:cxn ang="T109">
                        <a:pos x="T46" y="T47"/>
                      </a:cxn>
                      <a:cxn ang="T110">
                        <a:pos x="T48" y="T49"/>
                      </a:cxn>
                      <a:cxn ang="T111">
                        <a:pos x="T50" y="T51"/>
                      </a:cxn>
                      <a:cxn ang="T112">
                        <a:pos x="T52" y="T53"/>
                      </a:cxn>
                      <a:cxn ang="T113">
                        <a:pos x="T54" y="T55"/>
                      </a:cxn>
                      <a:cxn ang="T114">
                        <a:pos x="T56" y="T57"/>
                      </a:cxn>
                      <a:cxn ang="T115">
                        <a:pos x="T58" y="T59"/>
                      </a:cxn>
                      <a:cxn ang="T116">
                        <a:pos x="T60" y="T61"/>
                      </a:cxn>
                      <a:cxn ang="T117">
                        <a:pos x="T62" y="T63"/>
                      </a:cxn>
                      <a:cxn ang="T118">
                        <a:pos x="T64" y="T65"/>
                      </a:cxn>
                      <a:cxn ang="T119">
                        <a:pos x="T66" y="T67"/>
                      </a:cxn>
                      <a:cxn ang="T120">
                        <a:pos x="T68" y="T69"/>
                      </a:cxn>
                      <a:cxn ang="T121">
                        <a:pos x="T70" y="T71"/>
                      </a:cxn>
                      <a:cxn ang="T122">
                        <a:pos x="T72" y="T73"/>
                      </a:cxn>
                      <a:cxn ang="T123">
                        <a:pos x="T74" y="T75"/>
                      </a:cxn>
                      <a:cxn ang="T124">
                        <a:pos x="T76" y="T77"/>
                      </a:cxn>
                      <a:cxn ang="T125">
                        <a:pos x="T78" y="T79"/>
                      </a:cxn>
                      <a:cxn ang="T126">
                        <a:pos x="T80" y="T81"/>
                      </a:cxn>
                      <a:cxn ang="T127">
                        <a:pos x="T82" y="T83"/>
                      </a:cxn>
                      <a:cxn ang="T128">
                        <a:pos x="T84" y="T85"/>
                      </a:cxn>
                    </a:cxnLst>
                    <a:rect l="T129" t="T130" r="T131" b="T132"/>
                    <a:pathLst>
                      <a:path w="2136" h="2385">
                        <a:moveTo>
                          <a:pt x="1069" y="2385"/>
                        </a:moveTo>
                        <a:lnTo>
                          <a:pt x="1124" y="2384"/>
                        </a:lnTo>
                        <a:lnTo>
                          <a:pt x="1178" y="2379"/>
                        </a:lnTo>
                        <a:lnTo>
                          <a:pt x="1232" y="2371"/>
                        </a:lnTo>
                        <a:lnTo>
                          <a:pt x="1284" y="2360"/>
                        </a:lnTo>
                        <a:lnTo>
                          <a:pt x="1336" y="2347"/>
                        </a:lnTo>
                        <a:lnTo>
                          <a:pt x="1386" y="2331"/>
                        </a:lnTo>
                        <a:lnTo>
                          <a:pt x="1436" y="2312"/>
                        </a:lnTo>
                        <a:lnTo>
                          <a:pt x="1484" y="2292"/>
                        </a:lnTo>
                        <a:lnTo>
                          <a:pt x="1532" y="2267"/>
                        </a:lnTo>
                        <a:lnTo>
                          <a:pt x="1578" y="2241"/>
                        </a:lnTo>
                        <a:lnTo>
                          <a:pt x="1622" y="2213"/>
                        </a:lnTo>
                        <a:lnTo>
                          <a:pt x="1666" y="2181"/>
                        </a:lnTo>
                        <a:lnTo>
                          <a:pt x="1708" y="2148"/>
                        </a:lnTo>
                        <a:lnTo>
                          <a:pt x="1747" y="2113"/>
                        </a:lnTo>
                        <a:lnTo>
                          <a:pt x="1786" y="2075"/>
                        </a:lnTo>
                        <a:lnTo>
                          <a:pt x="1823" y="2036"/>
                        </a:lnTo>
                        <a:lnTo>
                          <a:pt x="1859" y="1994"/>
                        </a:lnTo>
                        <a:lnTo>
                          <a:pt x="1893" y="1951"/>
                        </a:lnTo>
                        <a:lnTo>
                          <a:pt x="1924" y="1907"/>
                        </a:lnTo>
                        <a:lnTo>
                          <a:pt x="1953" y="1860"/>
                        </a:lnTo>
                        <a:lnTo>
                          <a:pt x="1982" y="1811"/>
                        </a:lnTo>
                        <a:lnTo>
                          <a:pt x="2007" y="1762"/>
                        </a:lnTo>
                        <a:lnTo>
                          <a:pt x="2030" y="1710"/>
                        </a:lnTo>
                        <a:lnTo>
                          <a:pt x="2052" y="1657"/>
                        </a:lnTo>
                        <a:lnTo>
                          <a:pt x="2071" y="1603"/>
                        </a:lnTo>
                        <a:lnTo>
                          <a:pt x="2088" y="1548"/>
                        </a:lnTo>
                        <a:lnTo>
                          <a:pt x="2102" y="1491"/>
                        </a:lnTo>
                        <a:lnTo>
                          <a:pt x="2114" y="1433"/>
                        </a:lnTo>
                        <a:lnTo>
                          <a:pt x="2124" y="1376"/>
                        </a:lnTo>
                        <a:lnTo>
                          <a:pt x="2130" y="1315"/>
                        </a:lnTo>
                        <a:lnTo>
                          <a:pt x="2135" y="1255"/>
                        </a:lnTo>
                        <a:lnTo>
                          <a:pt x="2136" y="1194"/>
                        </a:lnTo>
                        <a:lnTo>
                          <a:pt x="2135" y="1132"/>
                        </a:lnTo>
                        <a:lnTo>
                          <a:pt x="2130" y="1072"/>
                        </a:lnTo>
                        <a:lnTo>
                          <a:pt x="2124" y="1012"/>
                        </a:lnTo>
                        <a:lnTo>
                          <a:pt x="2114" y="953"/>
                        </a:lnTo>
                        <a:lnTo>
                          <a:pt x="2102" y="895"/>
                        </a:lnTo>
                        <a:lnTo>
                          <a:pt x="2088" y="838"/>
                        </a:lnTo>
                        <a:lnTo>
                          <a:pt x="2071" y="783"/>
                        </a:lnTo>
                        <a:lnTo>
                          <a:pt x="2052" y="729"/>
                        </a:lnTo>
                        <a:lnTo>
                          <a:pt x="2030" y="676"/>
                        </a:lnTo>
                        <a:lnTo>
                          <a:pt x="2007" y="625"/>
                        </a:lnTo>
                        <a:lnTo>
                          <a:pt x="1982" y="575"/>
                        </a:lnTo>
                        <a:lnTo>
                          <a:pt x="1953" y="526"/>
                        </a:lnTo>
                        <a:lnTo>
                          <a:pt x="1924" y="479"/>
                        </a:lnTo>
                        <a:lnTo>
                          <a:pt x="1893" y="434"/>
                        </a:lnTo>
                        <a:lnTo>
                          <a:pt x="1859" y="391"/>
                        </a:lnTo>
                        <a:lnTo>
                          <a:pt x="1823" y="349"/>
                        </a:lnTo>
                        <a:lnTo>
                          <a:pt x="1786" y="310"/>
                        </a:lnTo>
                        <a:lnTo>
                          <a:pt x="1747" y="273"/>
                        </a:lnTo>
                        <a:lnTo>
                          <a:pt x="1708" y="237"/>
                        </a:lnTo>
                        <a:lnTo>
                          <a:pt x="1666" y="204"/>
                        </a:lnTo>
                        <a:lnTo>
                          <a:pt x="1622" y="173"/>
                        </a:lnTo>
                        <a:lnTo>
                          <a:pt x="1578" y="144"/>
                        </a:lnTo>
                        <a:lnTo>
                          <a:pt x="1532" y="118"/>
                        </a:lnTo>
                        <a:lnTo>
                          <a:pt x="1484" y="93"/>
                        </a:lnTo>
                        <a:lnTo>
                          <a:pt x="1436" y="73"/>
                        </a:lnTo>
                        <a:lnTo>
                          <a:pt x="1386" y="54"/>
                        </a:lnTo>
                        <a:lnTo>
                          <a:pt x="1336" y="38"/>
                        </a:lnTo>
                        <a:lnTo>
                          <a:pt x="1284" y="25"/>
                        </a:lnTo>
                        <a:lnTo>
                          <a:pt x="1232" y="14"/>
                        </a:lnTo>
                        <a:lnTo>
                          <a:pt x="1178" y="6"/>
                        </a:lnTo>
                        <a:lnTo>
                          <a:pt x="1124" y="1"/>
                        </a:lnTo>
                        <a:lnTo>
                          <a:pt x="1069" y="0"/>
                        </a:lnTo>
                        <a:lnTo>
                          <a:pt x="1014" y="1"/>
                        </a:lnTo>
                        <a:lnTo>
                          <a:pt x="960" y="6"/>
                        </a:lnTo>
                        <a:lnTo>
                          <a:pt x="906" y="14"/>
                        </a:lnTo>
                        <a:lnTo>
                          <a:pt x="853" y="25"/>
                        </a:lnTo>
                        <a:lnTo>
                          <a:pt x="802" y="38"/>
                        </a:lnTo>
                        <a:lnTo>
                          <a:pt x="751" y="54"/>
                        </a:lnTo>
                        <a:lnTo>
                          <a:pt x="701" y="73"/>
                        </a:lnTo>
                        <a:lnTo>
                          <a:pt x="653" y="93"/>
                        </a:lnTo>
                        <a:lnTo>
                          <a:pt x="606" y="118"/>
                        </a:lnTo>
                        <a:lnTo>
                          <a:pt x="559" y="144"/>
                        </a:lnTo>
                        <a:lnTo>
                          <a:pt x="515" y="173"/>
                        </a:lnTo>
                        <a:lnTo>
                          <a:pt x="471" y="204"/>
                        </a:lnTo>
                        <a:lnTo>
                          <a:pt x="429" y="237"/>
                        </a:lnTo>
                        <a:lnTo>
                          <a:pt x="389" y="273"/>
                        </a:lnTo>
                        <a:lnTo>
                          <a:pt x="350" y="310"/>
                        </a:lnTo>
                        <a:lnTo>
                          <a:pt x="314" y="349"/>
                        </a:lnTo>
                        <a:lnTo>
                          <a:pt x="277" y="391"/>
                        </a:lnTo>
                        <a:lnTo>
                          <a:pt x="244" y="434"/>
                        </a:lnTo>
                        <a:lnTo>
                          <a:pt x="212" y="479"/>
                        </a:lnTo>
                        <a:lnTo>
                          <a:pt x="183" y="526"/>
                        </a:lnTo>
                        <a:lnTo>
                          <a:pt x="155" y="575"/>
                        </a:lnTo>
                        <a:lnTo>
                          <a:pt x="129" y="625"/>
                        </a:lnTo>
                        <a:lnTo>
                          <a:pt x="106" y="676"/>
                        </a:lnTo>
                        <a:lnTo>
                          <a:pt x="84" y="729"/>
                        </a:lnTo>
                        <a:lnTo>
                          <a:pt x="65" y="783"/>
                        </a:lnTo>
                        <a:lnTo>
                          <a:pt x="48" y="838"/>
                        </a:lnTo>
                        <a:lnTo>
                          <a:pt x="34" y="895"/>
                        </a:lnTo>
                        <a:lnTo>
                          <a:pt x="22" y="953"/>
                        </a:lnTo>
                        <a:lnTo>
                          <a:pt x="12" y="1012"/>
                        </a:lnTo>
                        <a:lnTo>
                          <a:pt x="6" y="1072"/>
                        </a:lnTo>
                        <a:lnTo>
                          <a:pt x="1" y="1132"/>
                        </a:lnTo>
                        <a:lnTo>
                          <a:pt x="0" y="1194"/>
                        </a:lnTo>
                        <a:lnTo>
                          <a:pt x="1" y="1255"/>
                        </a:lnTo>
                        <a:lnTo>
                          <a:pt x="6" y="1315"/>
                        </a:lnTo>
                        <a:lnTo>
                          <a:pt x="12" y="1376"/>
                        </a:lnTo>
                        <a:lnTo>
                          <a:pt x="22" y="1433"/>
                        </a:lnTo>
                        <a:lnTo>
                          <a:pt x="34" y="1491"/>
                        </a:lnTo>
                        <a:lnTo>
                          <a:pt x="48" y="1548"/>
                        </a:lnTo>
                        <a:lnTo>
                          <a:pt x="65" y="1603"/>
                        </a:lnTo>
                        <a:lnTo>
                          <a:pt x="84" y="1657"/>
                        </a:lnTo>
                        <a:lnTo>
                          <a:pt x="106" y="1710"/>
                        </a:lnTo>
                        <a:lnTo>
                          <a:pt x="129" y="1762"/>
                        </a:lnTo>
                        <a:lnTo>
                          <a:pt x="155" y="1811"/>
                        </a:lnTo>
                        <a:lnTo>
                          <a:pt x="183" y="1860"/>
                        </a:lnTo>
                        <a:lnTo>
                          <a:pt x="212" y="1907"/>
                        </a:lnTo>
                        <a:lnTo>
                          <a:pt x="244" y="1951"/>
                        </a:lnTo>
                        <a:lnTo>
                          <a:pt x="277" y="1994"/>
                        </a:lnTo>
                        <a:lnTo>
                          <a:pt x="314" y="2036"/>
                        </a:lnTo>
                        <a:lnTo>
                          <a:pt x="350" y="2075"/>
                        </a:lnTo>
                        <a:lnTo>
                          <a:pt x="389" y="2113"/>
                        </a:lnTo>
                        <a:lnTo>
                          <a:pt x="429" y="2148"/>
                        </a:lnTo>
                        <a:lnTo>
                          <a:pt x="471" y="2181"/>
                        </a:lnTo>
                        <a:lnTo>
                          <a:pt x="515" y="2213"/>
                        </a:lnTo>
                        <a:lnTo>
                          <a:pt x="559" y="2241"/>
                        </a:lnTo>
                        <a:lnTo>
                          <a:pt x="606" y="2267"/>
                        </a:lnTo>
                        <a:lnTo>
                          <a:pt x="653" y="2292"/>
                        </a:lnTo>
                        <a:lnTo>
                          <a:pt x="701" y="2312"/>
                        </a:lnTo>
                        <a:lnTo>
                          <a:pt x="751" y="2331"/>
                        </a:lnTo>
                        <a:lnTo>
                          <a:pt x="802" y="2347"/>
                        </a:lnTo>
                        <a:lnTo>
                          <a:pt x="853" y="2360"/>
                        </a:lnTo>
                        <a:lnTo>
                          <a:pt x="906" y="2371"/>
                        </a:lnTo>
                        <a:lnTo>
                          <a:pt x="960" y="2379"/>
                        </a:lnTo>
                        <a:lnTo>
                          <a:pt x="1014" y="2384"/>
                        </a:lnTo>
                        <a:lnTo>
                          <a:pt x="1069" y="2385"/>
                        </a:lnTo>
                        <a:close/>
                      </a:path>
                    </a:pathLst>
                  </a:custGeom>
                  <a:solidFill>
                    <a:srgbClr val="3FD6F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0" name="Freeform 19"/>
                  <p:cNvSpPr>
                    <a:spLocks/>
                  </p:cNvSpPr>
                  <p:nvPr/>
                </p:nvSpPr>
                <p:spPr bwMode="auto">
                  <a:xfrm>
                    <a:off x="2079" y="1963"/>
                    <a:ext cx="429" cy="173"/>
                  </a:xfrm>
                  <a:custGeom>
                    <a:avLst/>
                    <a:gdLst>
                      <a:gd name="T0" fmla="*/ 236 w 483"/>
                      <a:gd name="T1" fmla="*/ 0 h 478"/>
                      <a:gd name="T2" fmla="*/ 226 w 483"/>
                      <a:gd name="T3" fmla="*/ 0 h 478"/>
                      <a:gd name="T4" fmla="*/ 215 w 483"/>
                      <a:gd name="T5" fmla="*/ 0 h 478"/>
                      <a:gd name="T6" fmla="*/ 204 w 483"/>
                      <a:gd name="T7" fmla="*/ 0 h 478"/>
                      <a:gd name="T8" fmla="*/ 194 w 483"/>
                      <a:gd name="T9" fmla="*/ 0 h 478"/>
                      <a:gd name="T10" fmla="*/ 184 w 483"/>
                      <a:gd name="T11" fmla="*/ 0 h 478"/>
                      <a:gd name="T12" fmla="*/ 173 w 483"/>
                      <a:gd name="T13" fmla="*/ 0 h 478"/>
                      <a:gd name="T14" fmla="*/ 162 w 483"/>
                      <a:gd name="T15" fmla="*/ 0 h 478"/>
                      <a:gd name="T16" fmla="*/ 152 w 483"/>
                      <a:gd name="T17" fmla="*/ 0 h 478"/>
                      <a:gd name="T18" fmla="*/ 141 w 483"/>
                      <a:gd name="T19" fmla="*/ 0 h 478"/>
                      <a:gd name="T20" fmla="*/ 131 w 483"/>
                      <a:gd name="T21" fmla="*/ 0 h 478"/>
                      <a:gd name="T22" fmla="*/ 121 w 483"/>
                      <a:gd name="T23" fmla="*/ 0 h 478"/>
                      <a:gd name="T24" fmla="*/ 110 w 483"/>
                      <a:gd name="T25" fmla="*/ 0 h 478"/>
                      <a:gd name="T26" fmla="*/ 100 w 483"/>
                      <a:gd name="T27" fmla="*/ 0 h 478"/>
                      <a:gd name="T28" fmla="*/ 91 w 483"/>
                      <a:gd name="T29" fmla="*/ 0 h 478"/>
                      <a:gd name="T30" fmla="*/ 81 w 483"/>
                      <a:gd name="T31" fmla="*/ 0 h 478"/>
                      <a:gd name="T32" fmla="*/ 69 w 483"/>
                      <a:gd name="T33" fmla="*/ 0 h 478"/>
                      <a:gd name="T34" fmla="*/ 55 w 483"/>
                      <a:gd name="T35" fmla="*/ 0 h 478"/>
                      <a:gd name="T36" fmla="*/ 42 w 483"/>
                      <a:gd name="T37" fmla="*/ 0 h 478"/>
                      <a:gd name="T38" fmla="*/ 32 w 483"/>
                      <a:gd name="T39" fmla="*/ 0 h 478"/>
                      <a:gd name="T40" fmla="*/ 22 w 483"/>
                      <a:gd name="T41" fmla="*/ 0 h 478"/>
                      <a:gd name="T42" fmla="*/ 14 w 483"/>
                      <a:gd name="T43" fmla="*/ 1 h 478"/>
                      <a:gd name="T44" fmla="*/ 8 w 483"/>
                      <a:gd name="T45" fmla="*/ 1 h 478"/>
                      <a:gd name="T46" fmla="*/ 4 w 483"/>
                      <a:gd name="T47" fmla="*/ 1 h 478"/>
                      <a:gd name="T48" fmla="*/ 0 w 483"/>
                      <a:gd name="T49" fmla="*/ 1 h 478"/>
                      <a:gd name="T50" fmla="*/ 219 w 483"/>
                      <a:gd name="T51" fmla="*/ 1 h 478"/>
                      <a:gd name="T52" fmla="*/ 220 w 483"/>
                      <a:gd name="T53" fmla="*/ 1 h 478"/>
                      <a:gd name="T54" fmla="*/ 221 w 483"/>
                      <a:gd name="T55" fmla="*/ 1 h 478"/>
                      <a:gd name="T56" fmla="*/ 222 w 483"/>
                      <a:gd name="T57" fmla="*/ 1 h 478"/>
                      <a:gd name="T58" fmla="*/ 225 w 483"/>
                      <a:gd name="T59" fmla="*/ 0 h 478"/>
                      <a:gd name="T60" fmla="*/ 226 w 483"/>
                      <a:gd name="T61" fmla="*/ 0 h 478"/>
                      <a:gd name="T62" fmla="*/ 230 w 483"/>
                      <a:gd name="T63" fmla="*/ 0 h 478"/>
                      <a:gd name="T64" fmla="*/ 234 w 483"/>
                      <a:gd name="T65" fmla="*/ 0 h 478"/>
                      <a:gd name="T66" fmla="*/ 236 w 483"/>
                      <a:gd name="T67" fmla="*/ 0 h 478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483"/>
                      <a:gd name="T103" fmla="*/ 0 h 478"/>
                      <a:gd name="T104" fmla="*/ 483 w 483"/>
                      <a:gd name="T105" fmla="*/ 478 h 478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483" h="478">
                        <a:moveTo>
                          <a:pt x="483" y="56"/>
                        </a:moveTo>
                        <a:lnTo>
                          <a:pt x="461" y="54"/>
                        </a:lnTo>
                        <a:lnTo>
                          <a:pt x="439" y="51"/>
                        </a:lnTo>
                        <a:lnTo>
                          <a:pt x="417" y="47"/>
                        </a:lnTo>
                        <a:lnTo>
                          <a:pt x="395" y="45"/>
                        </a:lnTo>
                        <a:lnTo>
                          <a:pt x="374" y="41"/>
                        </a:lnTo>
                        <a:lnTo>
                          <a:pt x="352" y="39"/>
                        </a:lnTo>
                        <a:lnTo>
                          <a:pt x="330" y="35"/>
                        </a:lnTo>
                        <a:lnTo>
                          <a:pt x="309" y="31"/>
                        </a:lnTo>
                        <a:lnTo>
                          <a:pt x="288" y="28"/>
                        </a:lnTo>
                        <a:lnTo>
                          <a:pt x="266" y="24"/>
                        </a:lnTo>
                        <a:lnTo>
                          <a:pt x="245" y="20"/>
                        </a:lnTo>
                        <a:lnTo>
                          <a:pt x="225" y="17"/>
                        </a:lnTo>
                        <a:lnTo>
                          <a:pt x="204" y="13"/>
                        </a:lnTo>
                        <a:lnTo>
                          <a:pt x="183" y="8"/>
                        </a:lnTo>
                        <a:lnTo>
                          <a:pt x="163" y="4"/>
                        </a:lnTo>
                        <a:lnTo>
                          <a:pt x="142" y="0"/>
                        </a:lnTo>
                        <a:lnTo>
                          <a:pt x="113" y="54"/>
                        </a:lnTo>
                        <a:lnTo>
                          <a:pt x="87" y="109"/>
                        </a:lnTo>
                        <a:lnTo>
                          <a:pt x="65" y="165"/>
                        </a:lnTo>
                        <a:lnTo>
                          <a:pt x="45" y="226"/>
                        </a:lnTo>
                        <a:lnTo>
                          <a:pt x="29" y="286"/>
                        </a:lnTo>
                        <a:lnTo>
                          <a:pt x="15" y="349"/>
                        </a:lnTo>
                        <a:lnTo>
                          <a:pt x="5" y="413"/>
                        </a:lnTo>
                        <a:lnTo>
                          <a:pt x="0" y="478"/>
                        </a:lnTo>
                        <a:lnTo>
                          <a:pt x="446" y="478"/>
                        </a:lnTo>
                        <a:lnTo>
                          <a:pt x="448" y="424"/>
                        </a:lnTo>
                        <a:lnTo>
                          <a:pt x="450" y="370"/>
                        </a:lnTo>
                        <a:lnTo>
                          <a:pt x="454" y="317"/>
                        </a:lnTo>
                        <a:lnTo>
                          <a:pt x="458" y="263"/>
                        </a:lnTo>
                        <a:lnTo>
                          <a:pt x="462" y="211"/>
                        </a:lnTo>
                        <a:lnTo>
                          <a:pt x="469" y="158"/>
                        </a:lnTo>
                        <a:lnTo>
                          <a:pt x="476" y="106"/>
                        </a:lnTo>
                        <a:lnTo>
                          <a:pt x="483" y="56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1" name="Freeform 20"/>
                  <p:cNvSpPr>
                    <a:spLocks/>
                  </p:cNvSpPr>
                  <p:nvPr/>
                </p:nvSpPr>
                <p:spPr bwMode="auto">
                  <a:xfrm>
                    <a:off x="2281" y="1805"/>
                    <a:ext cx="365" cy="128"/>
                  </a:xfrm>
                  <a:custGeom>
                    <a:avLst/>
                    <a:gdLst>
                      <a:gd name="T0" fmla="*/ 198 w 412"/>
                      <a:gd name="T1" fmla="*/ 0 h 359"/>
                      <a:gd name="T2" fmla="*/ 185 w 412"/>
                      <a:gd name="T3" fmla="*/ 0 h 359"/>
                      <a:gd name="T4" fmla="*/ 170 w 412"/>
                      <a:gd name="T5" fmla="*/ 0 h 359"/>
                      <a:gd name="T6" fmla="*/ 157 w 412"/>
                      <a:gd name="T7" fmla="*/ 0 h 359"/>
                      <a:gd name="T8" fmla="*/ 144 w 412"/>
                      <a:gd name="T9" fmla="*/ 0 h 359"/>
                      <a:gd name="T10" fmla="*/ 130 w 412"/>
                      <a:gd name="T11" fmla="*/ 0 h 359"/>
                      <a:gd name="T12" fmla="*/ 117 w 412"/>
                      <a:gd name="T13" fmla="*/ 0 h 359"/>
                      <a:gd name="T14" fmla="*/ 103 w 412"/>
                      <a:gd name="T15" fmla="*/ 0 h 359"/>
                      <a:gd name="T16" fmla="*/ 90 w 412"/>
                      <a:gd name="T17" fmla="*/ 0 h 359"/>
                      <a:gd name="T18" fmla="*/ 79 w 412"/>
                      <a:gd name="T19" fmla="*/ 0 h 359"/>
                      <a:gd name="T20" fmla="*/ 66 w 412"/>
                      <a:gd name="T21" fmla="*/ 0 h 359"/>
                      <a:gd name="T22" fmla="*/ 53 w 412"/>
                      <a:gd name="T23" fmla="*/ 0 h 359"/>
                      <a:gd name="T24" fmla="*/ 42 w 412"/>
                      <a:gd name="T25" fmla="*/ 0 h 359"/>
                      <a:gd name="T26" fmla="*/ 31 w 412"/>
                      <a:gd name="T27" fmla="*/ 0 h 359"/>
                      <a:gd name="T28" fmla="*/ 20 w 412"/>
                      <a:gd name="T29" fmla="*/ 0 h 359"/>
                      <a:gd name="T30" fmla="*/ 10 w 412"/>
                      <a:gd name="T31" fmla="*/ 1 h 359"/>
                      <a:gd name="T32" fmla="*/ 0 w 412"/>
                      <a:gd name="T33" fmla="*/ 1 h 359"/>
                      <a:gd name="T34" fmla="*/ 8 w 412"/>
                      <a:gd name="T35" fmla="*/ 1 h 359"/>
                      <a:gd name="T36" fmla="*/ 17 w 412"/>
                      <a:gd name="T37" fmla="*/ 1 h 359"/>
                      <a:gd name="T38" fmla="*/ 25 w 412"/>
                      <a:gd name="T39" fmla="*/ 1 h 359"/>
                      <a:gd name="T40" fmla="*/ 33 w 412"/>
                      <a:gd name="T41" fmla="*/ 1 h 359"/>
                      <a:gd name="T42" fmla="*/ 41 w 412"/>
                      <a:gd name="T43" fmla="*/ 1 h 359"/>
                      <a:gd name="T44" fmla="*/ 50 w 412"/>
                      <a:gd name="T45" fmla="*/ 1 h 359"/>
                      <a:gd name="T46" fmla="*/ 58 w 412"/>
                      <a:gd name="T47" fmla="*/ 1 h 359"/>
                      <a:gd name="T48" fmla="*/ 67 w 412"/>
                      <a:gd name="T49" fmla="*/ 1 h 359"/>
                      <a:gd name="T50" fmla="*/ 75 w 412"/>
                      <a:gd name="T51" fmla="*/ 1 h 359"/>
                      <a:gd name="T52" fmla="*/ 83 w 412"/>
                      <a:gd name="T53" fmla="*/ 1 h 359"/>
                      <a:gd name="T54" fmla="*/ 93 w 412"/>
                      <a:gd name="T55" fmla="*/ 1 h 359"/>
                      <a:gd name="T56" fmla="*/ 101 w 412"/>
                      <a:gd name="T57" fmla="*/ 1 h 359"/>
                      <a:gd name="T58" fmla="*/ 111 w 412"/>
                      <a:gd name="T59" fmla="*/ 1 h 359"/>
                      <a:gd name="T60" fmla="*/ 119 w 412"/>
                      <a:gd name="T61" fmla="*/ 1 h 359"/>
                      <a:gd name="T62" fmla="*/ 128 w 412"/>
                      <a:gd name="T63" fmla="*/ 1 h 359"/>
                      <a:gd name="T64" fmla="*/ 137 w 412"/>
                      <a:gd name="T65" fmla="*/ 1 h 359"/>
                      <a:gd name="T66" fmla="*/ 143 w 412"/>
                      <a:gd name="T67" fmla="*/ 1 h 359"/>
                      <a:gd name="T68" fmla="*/ 149 w 412"/>
                      <a:gd name="T69" fmla="*/ 0 h 359"/>
                      <a:gd name="T70" fmla="*/ 156 w 412"/>
                      <a:gd name="T71" fmla="*/ 0 h 359"/>
                      <a:gd name="T72" fmla="*/ 165 w 412"/>
                      <a:gd name="T73" fmla="*/ 0 h 359"/>
                      <a:gd name="T74" fmla="*/ 174 w 412"/>
                      <a:gd name="T75" fmla="*/ 0 h 359"/>
                      <a:gd name="T76" fmla="*/ 181 w 412"/>
                      <a:gd name="T77" fmla="*/ 0 h 359"/>
                      <a:gd name="T78" fmla="*/ 190 w 412"/>
                      <a:gd name="T79" fmla="*/ 0 h 359"/>
                      <a:gd name="T80" fmla="*/ 198 w 412"/>
                      <a:gd name="T81" fmla="*/ 0 h 359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412"/>
                      <a:gd name="T124" fmla="*/ 0 h 359"/>
                      <a:gd name="T125" fmla="*/ 412 w 412"/>
                      <a:gd name="T126" fmla="*/ 359 h 359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412" h="359">
                        <a:moveTo>
                          <a:pt x="412" y="0"/>
                        </a:moveTo>
                        <a:lnTo>
                          <a:pt x="383" y="11"/>
                        </a:lnTo>
                        <a:lnTo>
                          <a:pt x="353" y="25"/>
                        </a:lnTo>
                        <a:lnTo>
                          <a:pt x="325" y="39"/>
                        </a:lnTo>
                        <a:lnTo>
                          <a:pt x="297" y="55"/>
                        </a:lnTo>
                        <a:lnTo>
                          <a:pt x="269" y="72"/>
                        </a:lnTo>
                        <a:lnTo>
                          <a:pt x="241" y="91"/>
                        </a:lnTo>
                        <a:lnTo>
                          <a:pt x="213" y="109"/>
                        </a:lnTo>
                        <a:lnTo>
                          <a:pt x="187" y="130"/>
                        </a:lnTo>
                        <a:lnTo>
                          <a:pt x="161" y="151"/>
                        </a:lnTo>
                        <a:lnTo>
                          <a:pt x="135" y="173"/>
                        </a:lnTo>
                        <a:lnTo>
                          <a:pt x="111" y="195"/>
                        </a:lnTo>
                        <a:lnTo>
                          <a:pt x="87" y="219"/>
                        </a:lnTo>
                        <a:lnTo>
                          <a:pt x="64" y="243"/>
                        </a:lnTo>
                        <a:lnTo>
                          <a:pt x="42" y="268"/>
                        </a:lnTo>
                        <a:lnTo>
                          <a:pt x="20" y="293"/>
                        </a:lnTo>
                        <a:lnTo>
                          <a:pt x="0" y="317"/>
                        </a:lnTo>
                        <a:lnTo>
                          <a:pt x="16" y="321"/>
                        </a:lnTo>
                        <a:lnTo>
                          <a:pt x="34" y="323"/>
                        </a:lnTo>
                        <a:lnTo>
                          <a:pt x="52" y="327"/>
                        </a:lnTo>
                        <a:lnTo>
                          <a:pt x="68" y="329"/>
                        </a:lnTo>
                        <a:lnTo>
                          <a:pt x="86" y="332"/>
                        </a:lnTo>
                        <a:lnTo>
                          <a:pt x="103" y="336"/>
                        </a:lnTo>
                        <a:lnTo>
                          <a:pt x="121" y="338"/>
                        </a:lnTo>
                        <a:lnTo>
                          <a:pt x="139" y="340"/>
                        </a:lnTo>
                        <a:lnTo>
                          <a:pt x="156" y="343"/>
                        </a:lnTo>
                        <a:lnTo>
                          <a:pt x="174" y="345"/>
                        </a:lnTo>
                        <a:lnTo>
                          <a:pt x="191" y="348"/>
                        </a:lnTo>
                        <a:lnTo>
                          <a:pt x="210" y="350"/>
                        </a:lnTo>
                        <a:lnTo>
                          <a:pt x="228" y="353"/>
                        </a:lnTo>
                        <a:lnTo>
                          <a:pt x="246" y="355"/>
                        </a:lnTo>
                        <a:lnTo>
                          <a:pt x="264" y="356"/>
                        </a:lnTo>
                        <a:lnTo>
                          <a:pt x="283" y="359"/>
                        </a:lnTo>
                        <a:lnTo>
                          <a:pt x="295" y="311"/>
                        </a:lnTo>
                        <a:lnTo>
                          <a:pt x="308" y="262"/>
                        </a:lnTo>
                        <a:lnTo>
                          <a:pt x="324" y="214"/>
                        </a:lnTo>
                        <a:lnTo>
                          <a:pt x="340" y="166"/>
                        </a:lnTo>
                        <a:lnTo>
                          <a:pt x="358" y="120"/>
                        </a:lnTo>
                        <a:lnTo>
                          <a:pt x="375" y="77"/>
                        </a:lnTo>
                        <a:lnTo>
                          <a:pt x="394" y="37"/>
                        </a:lnTo>
                        <a:lnTo>
                          <a:pt x="412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2" name="Freeform 21"/>
                  <p:cNvSpPr>
                    <a:spLocks/>
                  </p:cNvSpPr>
                  <p:nvPr/>
                </p:nvSpPr>
                <p:spPr bwMode="auto">
                  <a:xfrm>
                    <a:off x="2276" y="2388"/>
                    <a:ext cx="367" cy="134"/>
                  </a:xfrm>
                  <a:custGeom>
                    <a:avLst/>
                    <a:gdLst>
                      <a:gd name="T0" fmla="*/ 0 w 411"/>
                      <a:gd name="T1" fmla="*/ 0 h 378"/>
                      <a:gd name="T2" fmla="*/ 11 w 411"/>
                      <a:gd name="T3" fmla="*/ 0 h 378"/>
                      <a:gd name="T4" fmla="*/ 21 w 411"/>
                      <a:gd name="T5" fmla="*/ 0 h 378"/>
                      <a:gd name="T6" fmla="*/ 33 w 411"/>
                      <a:gd name="T7" fmla="*/ 0 h 378"/>
                      <a:gd name="T8" fmla="*/ 45 w 411"/>
                      <a:gd name="T9" fmla="*/ 0 h 378"/>
                      <a:gd name="T10" fmla="*/ 56 w 411"/>
                      <a:gd name="T11" fmla="*/ 0 h 378"/>
                      <a:gd name="T12" fmla="*/ 69 w 411"/>
                      <a:gd name="T13" fmla="*/ 0 h 378"/>
                      <a:gd name="T14" fmla="*/ 82 w 411"/>
                      <a:gd name="T15" fmla="*/ 0 h 378"/>
                      <a:gd name="T16" fmla="*/ 95 w 411"/>
                      <a:gd name="T17" fmla="*/ 0 h 378"/>
                      <a:gd name="T18" fmla="*/ 108 w 411"/>
                      <a:gd name="T19" fmla="*/ 0 h 378"/>
                      <a:gd name="T20" fmla="*/ 122 w 411"/>
                      <a:gd name="T21" fmla="*/ 0 h 378"/>
                      <a:gd name="T22" fmla="*/ 136 w 411"/>
                      <a:gd name="T23" fmla="*/ 1 h 378"/>
                      <a:gd name="T24" fmla="*/ 151 w 411"/>
                      <a:gd name="T25" fmla="*/ 1 h 378"/>
                      <a:gd name="T26" fmla="*/ 163 w 411"/>
                      <a:gd name="T27" fmla="*/ 1 h 378"/>
                      <a:gd name="T28" fmla="*/ 179 w 411"/>
                      <a:gd name="T29" fmla="*/ 1 h 378"/>
                      <a:gd name="T30" fmla="*/ 194 w 411"/>
                      <a:gd name="T31" fmla="*/ 1 h 378"/>
                      <a:gd name="T32" fmla="*/ 209 w 411"/>
                      <a:gd name="T33" fmla="*/ 1 h 378"/>
                      <a:gd name="T34" fmla="*/ 199 w 411"/>
                      <a:gd name="T35" fmla="*/ 1 h 378"/>
                      <a:gd name="T36" fmla="*/ 190 w 411"/>
                      <a:gd name="T37" fmla="*/ 1 h 378"/>
                      <a:gd name="T38" fmla="*/ 182 w 411"/>
                      <a:gd name="T39" fmla="*/ 0 h 378"/>
                      <a:gd name="T40" fmla="*/ 172 w 411"/>
                      <a:gd name="T41" fmla="*/ 0 h 378"/>
                      <a:gd name="T42" fmla="*/ 163 w 411"/>
                      <a:gd name="T43" fmla="*/ 0 h 378"/>
                      <a:gd name="T44" fmla="*/ 157 w 411"/>
                      <a:gd name="T45" fmla="*/ 0 h 378"/>
                      <a:gd name="T46" fmla="*/ 151 w 411"/>
                      <a:gd name="T47" fmla="*/ 0 h 378"/>
                      <a:gd name="T48" fmla="*/ 145 w 411"/>
                      <a:gd name="T49" fmla="*/ 0 h 378"/>
                      <a:gd name="T50" fmla="*/ 136 w 411"/>
                      <a:gd name="T51" fmla="*/ 0 h 378"/>
                      <a:gd name="T52" fmla="*/ 125 w 411"/>
                      <a:gd name="T53" fmla="*/ 0 h 378"/>
                      <a:gd name="T54" fmla="*/ 116 w 411"/>
                      <a:gd name="T55" fmla="*/ 0 h 378"/>
                      <a:gd name="T56" fmla="*/ 108 w 411"/>
                      <a:gd name="T57" fmla="*/ 0 h 378"/>
                      <a:gd name="T58" fmla="*/ 98 w 411"/>
                      <a:gd name="T59" fmla="*/ 0 h 378"/>
                      <a:gd name="T60" fmla="*/ 89 w 411"/>
                      <a:gd name="T61" fmla="*/ 0 h 378"/>
                      <a:gd name="T62" fmla="*/ 80 w 411"/>
                      <a:gd name="T63" fmla="*/ 0 h 378"/>
                      <a:gd name="T64" fmla="*/ 71 w 411"/>
                      <a:gd name="T65" fmla="*/ 0 h 378"/>
                      <a:gd name="T66" fmla="*/ 63 w 411"/>
                      <a:gd name="T67" fmla="*/ 0 h 378"/>
                      <a:gd name="T68" fmla="*/ 54 w 411"/>
                      <a:gd name="T69" fmla="*/ 0 h 378"/>
                      <a:gd name="T70" fmla="*/ 45 w 411"/>
                      <a:gd name="T71" fmla="*/ 0 h 378"/>
                      <a:gd name="T72" fmla="*/ 36 w 411"/>
                      <a:gd name="T73" fmla="*/ 0 h 378"/>
                      <a:gd name="T74" fmla="*/ 26 w 411"/>
                      <a:gd name="T75" fmla="*/ 0 h 378"/>
                      <a:gd name="T76" fmla="*/ 18 w 411"/>
                      <a:gd name="T77" fmla="*/ 0 h 378"/>
                      <a:gd name="T78" fmla="*/ 10 w 411"/>
                      <a:gd name="T79" fmla="*/ 0 h 378"/>
                      <a:gd name="T80" fmla="*/ 0 w 411"/>
                      <a:gd name="T81" fmla="*/ 0 h 378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411"/>
                      <a:gd name="T124" fmla="*/ 0 h 378"/>
                      <a:gd name="T125" fmla="*/ 411 w 411"/>
                      <a:gd name="T126" fmla="*/ 378 h 378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411" h="378">
                        <a:moveTo>
                          <a:pt x="0" y="44"/>
                        </a:moveTo>
                        <a:lnTo>
                          <a:pt x="20" y="69"/>
                        </a:lnTo>
                        <a:lnTo>
                          <a:pt x="42" y="94"/>
                        </a:lnTo>
                        <a:lnTo>
                          <a:pt x="64" y="120"/>
                        </a:lnTo>
                        <a:lnTo>
                          <a:pt x="87" y="144"/>
                        </a:lnTo>
                        <a:lnTo>
                          <a:pt x="111" y="169"/>
                        </a:lnTo>
                        <a:lnTo>
                          <a:pt x="136" y="193"/>
                        </a:lnTo>
                        <a:lnTo>
                          <a:pt x="161" y="217"/>
                        </a:lnTo>
                        <a:lnTo>
                          <a:pt x="187" y="240"/>
                        </a:lnTo>
                        <a:lnTo>
                          <a:pt x="213" y="261"/>
                        </a:lnTo>
                        <a:lnTo>
                          <a:pt x="240" y="282"/>
                        </a:lnTo>
                        <a:lnTo>
                          <a:pt x="268" y="302"/>
                        </a:lnTo>
                        <a:lnTo>
                          <a:pt x="297" y="320"/>
                        </a:lnTo>
                        <a:lnTo>
                          <a:pt x="324" y="337"/>
                        </a:lnTo>
                        <a:lnTo>
                          <a:pt x="353" y="352"/>
                        </a:lnTo>
                        <a:lnTo>
                          <a:pt x="383" y="366"/>
                        </a:lnTo>
                        <a:lnTo>
                          <a:pt x="411" y="378"/>
                        </a:lnTo>
                        <a:lnTo>
                          <a:pt x="394" y="340"/>
                        </a:lnTo>
                        <a:lnTo>
                          <a:pt x="376" y="297"/>
                        </a:lnTo>
                        <a:lnTo>
                          <a:pt x="358" y="251"/>
                        </a:lnTo>
                        <a:lnTo>
                          <a:pt x="341" y="202"/>
                        </a:lnTo>
                        <a:lnTo>
                          <a:pt x="324" y="152"/>
                        </a:lnTo>
                        <a:lnTo>
                          <a:pt x="310" y="100"/>
                        </a:lnTo>
                        <a:lnTo>
                          <a:pt x="297" y="50"/>
                        </a:lnTo>
                        <a:lnTo>
                          <a:pt x="285" y="0"/>
                        </a:lnTo>
                        <a:lnTo>
                          <a:pt x="266" y="3"/>
                        </a:lnTo>
                        <a:lnTo>
                          <a:pt x="248" y="4"/>
                        </a:lnTo>
                        <a:lnTo>
                          <a:pt x="229" y="7"/>
                        </a:lnTo>
                        <a:lnTo>
                          <a:pt x="212" y="9"/>
                        </a:lnTo>
                        <a:lnTo>
                          <a:pt x="193" y="12"/>
                        </a:lnTo>
                        <a:lnTo>
                          <a:pt x="176" y="14"/>
                        </a:lnTo>
                        <a:lnTo>
                          <a:pt x="158" y="16"/>
                        </a:lnTo>
                        <a:lnTo>
                          <a:pt x="140" y="19"/>
                        </a:lnTo>
                        <a:lnTo>
                          <a:pt x="123" y="21"/>
                        </a:lnTo>
                        <a:lnTo>
                          <a:pt x="105" y="24"/>
                        </a:lnTo>
                        <a:lnTo>
                          <a:pt x="87" y="28"/>
                        </a:lnTo>
                        <a:lnTo>
                          <a:pt x="70" y="30"/>
                        </a:lnTo>
                        <a:lnTo>
                          <a:pt x="52" y="34"/>
                        </a:lnTo>
                        <a:lnTo>
                          <a:pt x="35" y="37"/>
                        </a:lnTo>
                        <a:lnTo>
                          <a:pt x="18" y="40"/>
                        </a:lnTo>
                        <a:lnTo>
                          <a:pt x="0" y="44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3" name="Freeform 22"/>
                  <p:cNvSpPr>
                    <a:spLocks/>
                  </p:cNvSpPr>
                  <p:nvPr/>
                </p:nvSpPr>
                <p:spPr bwMode="auto">
                  <a:xfrm>
                    <a:off x="2079" y="2186"/>
                    <a:ext cx="426" cy="171"/>
                  </a:xfrm>
                  <a:custGeom>
                    <a:avLst/>
                    <a:gdLst>
                      <a:gd name="T0" fmla="*/ 215 w 481"/>
                      <a:gd name="T1" fmla="*/ 0 h 478"/>
                      <a:gd name="T2" fmla="*/ 0 w 481"/>
                      <a:gd name="T3" fmla="*/ 0 h 478"/>
                      <a:gd name="T4" fmla="*/ 4 w 481"/>
                      <a:gd name="T5" fmla="*/ 0 h 478"/>
                      <a:gd name="T6" fmla="*/ 7 w 481"/>
                      <a:gd name="T7" fmla="*/ 0 h 478"/>
                      <a:gd name="T8" fmla="*/ 13 w 481"/>
                      <a:gd name="T9" fmla="*/ 0 h 478"/>
                      <a:gd name="T10" fmla="*/ 21 w 481"/>
                      <a:gd name="T11" fmla="*/ 0 h 478"/>
                      <a:gd name="T12" fmla="*/ 31 w 481"/>
                      <a:gd name="T13" fmla="*/ 1 h 478"/>
                      <a:gd name="T14" fmla="*/ 40 w 481"/>
                      <a:gd name="T15" fmla="*/ 1 h 478"/>
                      <a:gd name="T16" fmla="*/ 52 w 481"/>
                      <a:gd name="T17" fmla="*/ 1 h 478"/>
                      <a:gd name="T18" fmla="*/ 67 w 481"/>
                      <a:gd name="T19" fmla="*/ 1 h 478"/>
                      <a:gd name="T20" fmla="*/ 78 w 481"/>
                      <a:gd name="T21" fmla="*/ 1 h 478"/>
                      <a:gd name="T22" fmla="*/ 87 w 481"/>
                      <a:gd name="T23" fmla="*/ 1 h 478"/>
                      <a:gd name="T24" fmla="*/ 97 w 481"/>
                      <a:gd name="T25" fmla="*/ 1 h 478"/>
                      <a:gd name="T26" fmla="*/ 106 w 481"/>
                      <a:gd name="T27" fmla="*/ 1 h 478"/>
                      <a:gd name="T28" fmla="*/ 117 w 481"/>
                      <a:gd name="T29" fmla="*/ 1 h 478"/>
                      <a:gd name="T30" fmla="*/ 127 w 481"/>
                      <a:gd name="T31" fmla="*/ 1 h 478"/>
                      <a:gd name="T32" fmla="*/ 137 w 481"/>
                      <a:gd name="T33" fmla="*/ 1 h 478"/>
                      <a:gd name="T34" fmla="*/ 148 w 481"/>
                      <a:gd name="T35" fmla="*/ 1 h 478"/>
                      <a:gd name="T36" fmla="*/ 159 w 481"/>
                      <a:gd name="T37" fmla="*/ 1 h 478"/>
                      <a:gd name="T38" fmla="*/ 168 w 481"/>
                      <a:gd name="T39" fmla="*/ 1 h 478"/>
                      <a:gd name="T40" fmla="*/ 179 w 481"/>
                      <a:gd name="T41" fmla="*/ 1 h 478"/>
                      <a:gd name="T42" fmla="*/ 190 w 481"/>
                      <a:gd name="T43" fmla="*/ 1 h 478"/>
                      <a:gd name="T44" fmla="*/ 201 w 481"/>
                      <a:gd name="T45" fmla="*/ 1 h 478"/>
                      <a:gd name="T46" fmla="*/ 211 w 481"/>
                      <a:gd name="T47" fmla="*/ 1 h 478"/>
                      <a:gd name="T48" fmla="*/ 222 w 481"/>
                      <a:gd name="T49" fmla="*/ 1 h 478"/>
                      <a:gd name="T50" fmla="*/ 232 w 481"/>
                      <a:gd name="T51" fmla="*/ 1 h 478"/>
                      <a:gd name="T52" fmla="*/ 228 w 481"/>
                      <a:gd name="T53" fmla="*/ 1 h 478"/>
                      <a:gd name="T54" fmla="*/ 226 w 481"/>
                      <a:gd name="T55" fmla="*/ 1 h 478"/>
                      <a:gd name="T56" fmla="*/ 222 w 481"/>
                      <a:gd name="T57" fmla="*/ 0 h 478"/>
                      <a:gd name="T58" fmla="*/ 221 w 481"/>
                      <a:gd name="T59" fmla="*/ 0 h 478"/>
                      <a:gd name="T60" fmla="*/ 218 w 481"/>
                      <a:gd name="T61" fmla="*/ 0 h 478"/>
                      <a:gd name="T62" fmla="*/ 216 w 481"/>
                      <a:gd name="T63" fmla="*/ 0 h 478"/>
                      <a:gd name="T64" fmla="*/ 216 w 481"/>
                      <a:gd name="T65" fmla="*/ 0 h 478"/>
                      <a:gd name="T66" fmla="*/ 215 w 481"/>
                      <a:gd name="T67" fmla="*/ 0 h 478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481"/>
                      <a:gd name="T103" fmla="*/ 0 h 478"/>
                      <a:gd name="T104" fmla="*/ 481 w 481"/>
                      <a:gd name="T105" fmla="*/ 478 h 478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481" h="478">
                        <a:moveTo>
                          <a:pt x="445" y="0"/>
                        </a:moveTo>
                        <a:lnTo>
                          <a:pt x="0" y="0"/>
                        </a:lnTo>
                        <a:lnTo>
                          <a:pt x="5" y="65"/>
                        </a:lnTo>
                        <a:lnTo>
                          <a:pt x="14" y="129"/>
                        </a:lnTo>
                        <a:lnTo>
                          <a:pt x="27" y="190"/>
                        </a:lnTo>
                        <a:lnTo>
                          <a:pt x="43" y="252"/>
                        </a:lnTo>
                        <a:lnTo>
                          <a:pt x="63" y="311"/>
                        </a:lnTo>
                        <a:lnTo>
                          <a:pt x="85" y="369"/>
                        </a:lnTo>
                        <a:lnTo>
                          <a:pt x="110" y="424"/>
                        </a:lnTo>
                        <a:lnTo>
                          <a:pt x="139" y="478"/>
                        </a:lnTo>
                        <a:lnTo>
                          <a:pt x="160" y="473"/>
                        </a:lnTo>
                        <a:lnTo>
                          <a:pt x="179" y="470"/>
                        </a:lnTo>
                        <a:lnTo>
                          <a:pt x="200" y="465"/>
                        </a:lnTo>
                        <a:lnTo>
                          <a:pt x="221" y="461"/>
                        </a:lnTo>
                        <a:lnTo>
                          <a:pt x="242" y="456"/>
                        </a:lnTo>
                        <a:lnTo>
                          <a:pt x="263" y="452"/>
                        </a:lnTo>
                        <a:lnTo>
                          <a:pt x="285" y="449"/>
                        </a:lnTo>
                        <a:lnTo>
                          <a:pt x="306" y="445"/>
                        </a:lnTo>
                        <a:lnTo>
                          <a:pt x="328" y="441"/>
                        </a:lnTo>
                        <a:lnTo>
                          <a:pt x="349" y="439"/>
                        </a:lnTo>
                        <a:lnTo>
                          <a:pt x="371" y="435"/>
                        </a:lnTo>
                        <a:lnTo>
                          <a:pt x="393" y="433"/>
                        </a:lnTo>
                        <a:lnTo>
                          <a:pt x="415" y="429"/>
                        </a:lnTo>
                        <a:lnTo>
                          <a:pt x="437" y="426"/>
                        </a:lnTo>
                        <a:lnTo>
                          <a:pt x="459" y="424"/>
                        </a:lnTo>
                        <a:lnTo>
                          <a:pt x="481" y="422"/>
                        </a:lnTo>
                        <a:lnTo>
                          <a:pt x="473" y="370"/>
                        </a:lnTo>
                        <a:lnTo>
                          <a:pt x="467" y="318"/>
                        </a:lnTo>
                        <a:lnTo>
                          <a:pt x="461" y="267"/>
                        </a:lnTo>
                        <a:lnTo>
                          <a:pt x="457" y="214"/>
                        </a:lnTo>
                        <a:lnTo>
                          <a:pt x="452" y="160"/>
                        </a:lnTo>
                        <a:lnTo>
                          <a:pt x="449" y="107"/>
                        </a:lnTo>
                        <a:lnTo>
                          <a:pt x="447" y="54"/>
                        </a:lnTo>
                        <a:lnTo>
                          <a:pt x="445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4" name="Freeform 23"/>
                  <p:cNvSpPr>
                    <a:spLocks/>
                  </p:cNvSpPr>
                  <p:nvPr/>
                </p:nvSpPr>
                <p:spPr bwMode="auto">
                  <a:xfrm>
                    <a:off x="2600" y="1782"/>
                    <a:ext cx="529" cy="158"/>
                  </a:xfrm>
                  <a:custGeom>
                    <a:avLst/>
                    <a:gdLst>
                      <a:gd name="T0" fmla="*/ 360 w 523"/>
                      <a:gd name="T1" fmla="*/ 0 h 444"/>
                      <a:gd name="T2" fmla="*/ 339 w 523"/>
                      <a:gd name="T3" fmla="*/ 0 h 444"/>
                      <a:gd name="T4" fmla="*/ 314 w 523"/>
                      <a:gd name="T5" fmla="*/ 0 h 444"/>
                      <a:gd name="T6" fmla="*/ 292 w 523"/>
                      <a:gd name="T7" fmla="*/ 0 h 444"/>
                      <a:gd name="T8" fmla="*/ 271 w 523"/>
                      <a:gd name="T9" fmla="*/ 0 h 444"/>
                      <a:gd name="T10" fmla="*/ 249 w 523"/>
                      <a:gd name="T11" fmla="*/ 0 h 444"/>
                      <a:gd name="T12" fmla="*/ 224 w 523"/>
                      <a:gd name="T13" fmla="*/ 0 h 444"/>
                      <a:gd name="T14" fmla="*/ 200 w 523"/>
                      <a:gd name="T15" fmla="*/ 0 h 444"/>
                      <a:gd name="T16" fmla="*/ 177 w 523"/>
                      <a:gd name="T17" fmla="*/ 0 h 444"/>
                      <a:gd name="T18" fmla="*/ 151 w 523"/>
                      <a:gd name="T19" fmla="*/ 0 h 444"/>
                      <a:gd name="T20" fmla="*/ 121 w 523"/>
                      <a:gd name="T21" fmla="*/ 0 h 444"/>
                      <a:gd name="T22" fmla="*/ 98 w 523"/>
                      <a:gd name="T23" fmla="*/ 0 h 444"/>
                      <a:gd name="T24" fmla="*/ 76 w 523"/>
                      <a:gd name="T25" fmla="*/ 0 h 444"/>
                      <a:gd name="T26" fmla="*/ 54 w 523"/>
                      <a:gd name="T27" fmla="*/ 0 h 444"/>
                      <a:gd name="T28" fmla="*/ 28 w 523"/>
                      <a:gd name="T29" fmla="*/ 1 h 444"/>
                      <a:gd name="T30" fmla="*/ 9 w 523"/>
                      <a:gd name="T31" fmla="*/ 1 h 444"/>
                      <a:gd name="T32" fmla="*/ 15 w 523"/>
                      <a:gd name="T33" fmla="*/ 1 h 444"/>
                      <a:gd name="T34" fmla="*/ 43 w 523"/>
                      <a:gd name="T35" fmla="*/ 1 h 444"/>
                      <a:gd name="T36" fmla="*/ 79 w 523"/>
                      <a:gd name="T37" fmla="*/ 1 h 444"/>
                      <a:gd name="T38" fmla="*/ 108 w 523"/>
                      <a:gd name="T39" fmla="*/ 1 h 444"/>
                      <a:gd name="T40" fmla="*/ 141 w 523"/>
                      <a:gd name="T41" fmla="*/ 1 h 444"/>
                      <a:gd name="T42" fmla="*/ 172 w 523"/>
                      <a:gd name="T43" fmla="*/ 1 h 444"/>
                      <a:gd name="T44" fmla="*/ 201 w 523"/>
                      <a:gd name="T45" fmla="*/ 1 h 444"/>
                      <a:gd name="T46" fmla="*/ 236 w 523"/>
                      <a:gd name="T47" fmla="*/ 1 h 444"/>
                      <a:gd name="T48" fmla="*/ 269 w 523"/>
                      <a:gd name="T49" fmla="*/ 1 h 444"/>
                      <a:gd name="T50" fmla="*/ 306 w 523"/>
                      <a:gd name="T51" fmla="*/ 1 h 444"/>
                      <a:gd name="T52" fmla="*/ 349 w 523"/>
                      <a:gd name="T53" fmla="*/ 1 h 444"/>
                      <a:gd name="T54" fmla="*/ 386 w 523"/>
                      <a:gd name="T55" fmla="*/ 1 h 444"/>
                      <a:gd name="T56" fmla="*/ 428 w 523"/>
                      <a:gd name="T57" fmla="*/ 1 h 444"/>
                      <a:gd name="T58" fmla="*/ 464 w 523"/>
                      <a:gd name="T59" fmla="*/ 1 h 444"/>
                      <a:gd name="T60" fmla="*/ 505 w 523"/>
                      <a:gd name="T61" fmla="*/ 1 h 444"/>
                      <a:gd name="T62" fmla="*/ 542 w 523"/>
                      <a:gd name="T63" fmla="*/ 1 h 444"/>
                      <a:gd name="T64" fmla="*/ 551 w 523"/>
                      <a:gd name="T65" fmla="*/ 1 h 444"/>
                      <a:gd name="T66" fmla="*/ 532 w 523"/>
                      <a:gd name="T67" fmla="*/ 1 h 444"/>
                      <a:gd name="T68" fmla="*/ 511 w 523"/>
                      <a:gd name="T69" fmla="*/ 0 h 444"/>
                      <a:gd name="T70" fmla="*/ 486 w 523"/>
                      <a:gd name="T71" fmla="*/ 0 h 444"/>
                      <a:gd name="T72" fmla="*/ 462 w 523"/>
                      <a:gd name="T73" fmla="*/ 0 h 444"/>
                      <a:gd name="T74" fmla="*/ 439 w 523"/>
                      <a:gd name="T75" fmla="*/ 0 h 444"/>
                      <a:gd name="T76" fmla="*/ 413 w 523"/>
                      <a:gd name="T77" fmla="*/ 0 h 444"/>
                      <a:gd name="T78" fmla="*/ 383 w 523"/>
                      <a:gd name="T79" fmla="*/ 0 h 444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w 523"/>
                      <a:gd name="T121" fmla="*/ 0 h 444"/>
                      <a:gd name="T122" fmla="*/ 523 w 523"/>
                      <a:gd name="T123" fmla="*/ 444 h 444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T120" t="T121" r="T122" b="T123"/>
                    <a:pathLst>
                      <a:path w="523" h="444">
                        <a:moveTo>
                          <a:pt x="347" y="40"/>
                        </a:moveTo>
                        <a:lnTo>
                          <a:pt x="336" y="31"/>
                        </a:lnTo>
                        <a:lnTo>
                          <a:pt x="326" y="23"/>
                        </a:lnTo>
                        <a:lnTo>
                          <a:pt x="315" y="16"/>
                        </a:lnTo>
                        <a:lnTo>
                          <a:pt x="305" y="10"/>
                        </a:lnTo>
                        <a:lnTo>
                          <a:pt x="294" y="6"/>
                        </a:lnTo>
                        <a:lnTo>
                          <a:pt x="285" y="2"/>
                        </a:lnTo>
                        <a:lnTo>
                          <a:pt x="274" y="1"/>
                        </a:lnTo>
                        <a:lnTo>
                          <a:pt x="264" y="0"/>
                        </a:lnTo>
                        <a:lnTo>
                          <a:pt x="253" y="1"/>
                        </a:lnTo>
                        <a:lnTo>
                          <a:pt x="242" y="2"/>
                        </a:lnTo>
                        <a:lnTo>
                          <a:pt x="231" y="6"/>
                        </a:lnTo>
                        <a:lnTo>
                          <a:pt x="221" y="11"/>
                        </a:lnTo>
                        <a:lnTo>
                          <a:pt x="210" y="17"/>
                        </a:lnTo>
                        <a:lnTo>
                          <a:pt x="199" y="24"/>
                        </a:lnTo>
                        <a:lnTo>
                          <a:pt x="188" y="33"/>
                        </a:lnTo>
                        <a:lnTo>
                          <a:pt x="177" y="43"/>
                        </a:lnTo>
                        <a:lnTo>
                          <a:pt x="165" y="56"/>
                        </a:lnTo>
                        <a:lnTo>
                          <a:pt x="151" y="71"/>
                        </a:lnTo>
                        <a:lnTo>
                          <a:pt x="139" y="87"/>
                        </a:lnTo>
                        <a:lnTo>
                          <a:pt x="127" y="106"/>
                        </a:lnTo>
                        <a:lnTo>
                          <a:pt x="115" y="124"/>
                        </a:lnTo>
                        <a:lnTo>
                          <a:pt x="104" y="146"/>
                        </a:lnTo>
                        <a:lnTo>
                          <a:pt x="92" y="168"/>
                        </a:lnTo>
                        <a:lnTo>
                          <a:pt x="81" y="193"/>
                        </a:lnTo>
                        <a:lnTo>
                          <a:pt x="70" y="217"/>
                        </a:lnTo>
                        <a:lnTo>
                          <a:pt x="59" y="244"/>
                        </a:lnTo>
                        <a:lnTo>
                          <a:pt x="48" y="273"/>
                        </a:lnTo>
                        <a:lnTo>
                          <a:pt x="38" y="303"/>
                        </a:lnTo>
                        <a:lnTo>
                          <a:pt x="28" y="334"/>
                        </a:lnTo>
                        <a:lnTo>
                          <a:pt x="18" y="366"/>
                        </a:lnTo>
                        <a:lnTo>
                          <a:pt x="9" y="401"/>
                        </a:lnTo>
                        <a:lnTo>
                          <a:pt x="0" y="435"/>
                        </a:lnTo>
                        <a:lnTo>
                          <a:pt x="15" y="436"/>
                        </a:lnTo>
                        <a:lnTo>
                          <a:pt x="29" y="436"/>
                        </a:lnTo>
                        <a:lnTo>
                          <a:pt x="43" y="437"/>
                        </a:lnTo>
                        <a:lnTo>
                          <a:pt x="59" y="439"/>
                        </a:lnTo>
                        <a:lnTo>
                          <a:pt x="73" y="439"/>
                        </a:lnTo>
                        <a:lnTo>
                          <a:pt x="87" y="440"/>
                        </a:lnTo>
                        <a:lnTo>
                          <a:pt x="102" y="441"/>
                        </a:lnTo>
                        <a:lnTo>
                          <a:pt x="116" y="441"/>
                        </a:lnTo>
                        <a:lnTo>
                          <a:pt x="130" y="441"/>
                        </a:lnTo>
                        <a:lnTo>
                          <a:pt x="145" y="442"/>
                        </a:lnTo>
                        <a:lnTo>
                          <a:pt x="160" y="442"/>
                        </a:lnTo>
                        <a:lnTo>
                          <a:pt x="174" y="442"/>
                        </a:lnTo>
                        <a:lnTo>
                          <a:pt x="189" y="444"/>
                        </a:lnTo>
                        <a:lnTo>
                          <a:pt x="203" y="444"/>
                        </a:lnTo>
                        <a:lnTo>
                          <a:pt x="218" y="444"/>
                        </a:lnTo>
                        <a:lnTo>
                          <a:pt x="233" y="444"/>
                        </a:lnTo>
                        <a:lnTo>
                          <a:pt x="251" y="444"/>
                        </a:lnTo>
                        <a:lnTo>
                          <a:pt x="270" y="444"/>
                        </a:lnTo>
                        <a:lnTo>
                          <a:pt x="288" y="444"/>
                        </a:lnTo>
                        <a:lnTo>
                          <a:pt x="307" y="442"/>
                        </a:lnTo>
                        <a:lnTo>
                          <a:pt x="325" y="442"/>
                        </a:lnTo>
                        <a:lnTo>
                          <a:pt x="344" y="441"/>
                        </a:lnTo>
                        <a:lnTo>
                          <a:pt x="362" y="441"/>
                        </a:lnTo>
                        <a:lnTo>
                          <a:pt x="380" y="440"/>
                        </a:lnTo>
                        <a:lnTo>
                          <a:pt x="398" y="440"/>
                        </a:lnTo>
                        <a:lnTo>
                          <a:pt x="417" y="439"/>
                        </a:lnTo>
                        <a:lnTo>
                          <a:pt x="434" y="437"/>
                        </a:lnTo>
                        <a:lnTo>
                          <a:pt x="453" y="436"/>
                        </a:lnTo>
                        <a:lnTo>
                          <a:pt x="471" y="435"/>
                        </a:lnTo>
                        <a:lnTo>
                          <a:pt x="488" y="434"/>
                        </a:lnTo>
                        <a:lnTo>
                          <a:pt x="506" y="433"/>
                        </a:lnTo>
                        <a:lnTo>
                          <a:pt x="523" y="431"/>
                        </a:lnTo>
                        <a:lnTo>
                          <a:pt x="515" y="396"/>
                        </a:lnTo>
                        <a:lnTo>
                          <a:pt x="506" y="362"/>
                        </a:lnTo>
                        <a:lnTo>
                          <a:pt x="496" y="329"/>
                        </a:lnTo>
                        <a:lnTo>
                          <a:pt x="486" y="299"/>
                        </a:lnTo>
                        <a:lnTo>
                          <a:pt x="476" y="269"/>
                        </a:lnTo>
                        <a:lnTo>
                          <a:pt x="465" y="241"/>
                        </a:lnTo>
                        <a:lnTo>
                          <a:pt x="455" y="214"/>
                        </a:lnTo>
                        <a:lnTo>
                          <a:pt x="444" y="188"/>
                        </a:lnTo>
                        <a:lnTo>
                          <a:pt x="432" y="163"/>
                        </a:lnTo>
                        <a:lnTo>
                          <a:pt x="421" y="141"/>
                        </a:lnTo>
                        <a:lnTo>
                          <a:pt x="409" y="120"/>
                        </a:lnTo>
                        <a:lnTo>
                          <a:pt x="397" y="101"/>
                        </a:lnTo>
                        <a:lnTo>
                          <a:pt x="385" y="83"/>
                        </a:lnTo>
                        <a:lnTo>
                          <a:pt x="373" y="67"/>
                        </a:lnTo>
                        <a:lnTo>
                          <a:pt x="359" y="53"/>
                        </a:lnTo>
                        <a:lnTo>
                          <a:pt x="347" y="4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5" name="Freeform 24"/>
                  <p:cNvSpPr>
                    <a:spLocks/>
                  </p:cNvSpPr>
                  <p:nvPr/>
                </p:nvSpPr>
                <p:spPr bwMode="auto">
                  <a:xfrm>
                    <a:off x="2535" y="1987"/>
                    <a:ext cx="660" cy="149"/>
                  </a:xfrm>
                  <a:custGeom>
                    <a:avLst/>
                    <a:gdLst>
                      <a:gd name="T0" fmla="*/ 641 w 656"/>
                      <a:gd name="T1" fmla="*/ 0 h 416"/>
                      <a:gd name="T2" fmla="*/ 621 w 656"/>
                      <a:gd name="T3" fmla="*/ 0 h 416"/>
                      <a:gd name="T4" fmla="*/ 603 w 656"/>
                      <a:gd name="T5" fmla="*/ 0 h 416"/>
                      <a:gd name="T6" fmla="*/ 578 w 656"/>
                      <a:gd name="T7" fmla="*/ 0 h 416"/>
                      <a:gd name="T8" fmla="*/ 557 w 656"/>
                      <a:gd name="T9" fmla="*/ 0 h 416"/>
                      <a:gd name="T10" fmla="*/ 537 w 656"/>
                      <a:gd name="T11" fmla="*/ 0 h 416"/>
                      <a:gd name="T12" fmla="*/ 517 w 656"/>
                      <a:gd name="T13" fmla="*/ 0 h 416"/>
                      <a:gd name="T14" fmla="*/ 497 w 656"/>
                      <a:gd name="T15" fmla="*/ 0 h 416"/>
                      <a:gd name="T16" fmla="*/ 478 w 656"/>
                      <a:gd name="T17" fmla="*/ 0 h 416"/>
                      <a:gd name="T18" fmla="*/ 458 w 656"/>
                      <a:gd name="T19" fmla="*/ 0 h 416"/>
                      <a:gd name="T20" fmla="*/ 437 w 656"/>
                      <a:gd name="T21" fmla="*/ 0 h 416"/>
                      <a:gd name="T22" fmla="*/ 411 w 656"/>
                      <a:gd name="T23" fmla="*/ 0 h 416"/>
                      <a:gd name="T24" fmla="*/ 391 w 656"/>
                      <a:gd name="T25" fmla="*/ 0 h 416"/>
                      <a:gd name="T26" fmla="*/ 370 w 656"/>
                      <a:gd name="T27" fmla="*/ 0 h 416"/>
                      <a:gd name="T28" fmla="*/ 351 w 656"/>
                      <a:gd name="T29" fmla="*/ 0 h 416"/>
                      <a:gd name="T30" fmla="*/ 331 w 656"/>
                      <a:gd name="T31" fmla="*/ 0 h 416"/>
                      <a:gd name="T32" fmla="*/ 310 w 656"/>
                      <a:gd name="T33" fmla="*/ 0 h 416"/>
                      <a:gd name="T34" fmla="*/ 293 w 656"/>
                      <a:gd name="T35" fmla="*/ 0 h 416"/>
                      <a:gd name="T36" fmla="*/ 277 w 656"/>
                      <a:gd name="T37" fmla="*/ 0 h 416"/>
                      <a:gd name="T38" fmla="*/ 260 w 656"/>
                      <a:gd name="T39" fmla="*/ 0 h 416"/>
                      <a:gd name="T40" fmla="*/ 238 w 656"/>
                      <a:gd name="T41" fmla="*/ 0 h 416"/>
                      <a:gd name="T42" fmla="*/ 221 w 656"/>
                      <a:gd name="T43" fmla="*/ 0 h 416"/>
                      <a:gd name="T44" fmla="*/ 205 w 656"/>
                      <a:gd name="T45" fmla="*/ 0 h 416"/>
                      <a:gd name="T46" fmla="*/ 189 w 656"/>
                      <a:gd name="T47" fmla="*/ 0 h 416"/>
                      <a:gd name="T48" fmla="*/ 173 w 656"/>
                      <a:gd name="T49" fmla="*/ 0 h 416"/>
                      <a:gd name="T50" fmla="*/ 156 w 656"/>
                      <a:gd name="T51" fmla="*/ 0 h 416"/>
                      <a:gd name="T52" fmla="*/ 140 w 656"/>
                      <a:gd name="T53" fmla="*/ 0 h 416"/>
                      <a:gd name="T54" fmla="*/ 124 w 656"/>
                      <a:gd name="T55" fmla="*/ 0 h 416"/>
                      <a:gd name="T56" fmla="*/ 108 w 656"/>
                      <a:gd name="T57" fmla="*/ 0 h 416"/>
                      <a:gd name="T58" fmla="*/ 92 w 656"/>
                      <a:gd name="T59" fmla="*/ 0 h 416"/>
                      <a:gd name="T60" fmla="*/ 70 w 656"/>
                      <a:gd name="T61" fmla="*/ 0 h 416"/>
                      <a:gd name="T62" fmla="*/ 53 w 656"/>
                      <a:gd name="T63" fmla="*/ 0 h 416"/>
                      <a:gd name="T64" fmla="*/ 38 w 656"/>
                      <a:gd name="T65" fmla="*/ 0 h 416"/>
                      <a:gd name="T66" fmla="*/ 30 w 656"/>
                      <a:gd name="T67" fmla="*/ 0 h 416"/>
                      <a:gd name="T68" fmla="*/ 24 w 656"/>
                      <a:gd name="T69" fmla="*/ 0 h 416"/>
                      <a:gd name="T70" fmla="*/ 18 w 656"/>
                      <a:gd name="T71" fmla="*/ 0 h 416"/>
                      <a:gd name="T72" fmla="*/ 13 w 656"/>
                      <a:gd name="T73" fmla="*/ 0 h 416"/>
                      <a:gd name="T74" fmla="*/ 8 w 656"/>
                      <a:gd name="T75" fmla="*/ 0 h 416"/>
                      <a:gd name="T76" fmla="*/ 5 w 656"/>
                      <a:gd name="T77" fmla="*/ 1 h 416"/>
                      <a:gd name="T78" fmla="*/ 3 w 656"/>
                      <a:gd name="T79" fmla="*/ 1 h 416"/>
                      <a:gd name="T80" fmla="*/ 0 w 656"/>
                      <a:gd name="T81" fmla="*/ 1 h 416"/>
                      <a:gd name="T82" fmla="*/ 680 w 656"/>
                      <a:gd name="T83" fmla="*/ 1 h 416"/>
                      <a:gd name="T84" fmla="*/ 677 w 656"/>
                      <a:gd name="T85" fmla="*/ 1 h 416"/>
                      <a:gd name="T86" fmla="*/ 675 w 656"/>
                      <a:gd name="T87" fmla="*/ 1 h 416"/>
                      <a:gd name="T88" fmla="*/ 672 w 656"/>
                      <a:gd name="T89" fmla="*/ 0 h 416"/>
                      <a:gd name="T90" fmla="*/ 667 w 656"/>
                      <a:gd name="T91" fmla="*/ 0 h 416"/>
                      <a:gd name="T92" fmla="*/ 662 w 656"/>
                      <a:gd name="T93" fmla="*/ 0 h 416"/>
                      <a:gd name="T94" fmla="*/ 655 w 656"/>
                      <a:gd name="T95" fmla="*/ 0 h 416"/>
                      <a:gd name="T96" fmla="*/ 649 w 656"/>
                      <a:gd name="T97" fmla="*/ 0 h 416"/>
                      <a:gd name="T98" fmla="*/ 641 w 656"/>
                      <a:gd name="T99" fmla="*/ 0 h 41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w 656"/>
                      <a:gd name="T151" fmla="*/ 0 h 416"/>
                      <a:gd name="T152" fmla="*/ 656 w 656"/>
                      <a:gd name="T153" fmla="*/ 416 h 416"/>
                    </a:gdLst>
                    <a:ahLst/>
                    <a:cxnLst>
                      <a:cxn ang="T100">
                        <a:pos x="T0" y="T1"/>
                      </a:cxn>
                      <a:cxn ang="T101">
                        <a:pos x="T2" y="T3"/>
                      </a:cxn>
                      <a:cxn ang="T102">
                        <a:pos x="T4" y="T5"/>
                      </a:cxn>
                      <a:cxn ang="T103">
                        <a:pos x="T6" y="T7"/>
                      </a:cxn>
                      <a:cxn ang="T104">
                        <a:pos x="T8" y="T9"/>
                      </a:cxn>
                      <a:cxn ang="T105">
                        <a:pos x="T10" y="T11"/>
                      </a:cxn>
                      <a:cxn ang="T106">
                        <a:pos x="T12" y="T13"/>
                      </a:cxn>
                      <a:cxn ang="T107">
                        <a:pos x="T14" y="T15"/>
                      </a:cxn>
                      <a:cxn ang="T108">
                        <a:pos x="T16" y="T17"/>
                      </a:cxn>
                      <a:cxn ang="T109">
                        <a:pos x="T18" y="T19"/>
                      </a:cxn>
                      <a:cxn ang="T110">
                        <a:pos x="T20" y="T21"/>
                      </a:cxn>
                      <a:cxn ang="T111">
                        <a:pos x="T22" y="T23"/>
                      </a:cxn>
                      <a:cxn ang="T112">
                        <a:pos x="T24" y="T25"/>
                      </a:cxn>
                      <a:cxn ang="T113">
                        <a:pos x="T26" y="T27"/>
                      </a:cxn>
                      <a:cxn ang="T114">
                        <a:pos x="T28" y="T29"/>
                      </a:cxn>
                      <a:cxn ang="T115">
                        <a:pos x="T30" y="T31"/>
                      </a:cxn>
                      <a:cxn ang="T116">
                        <a:pos x="T32" y="T33"/>
                      </a:cxn>
                      <a:cxn ang="T117">
                        <a:pos x="T34" y="T35"/>
                      </a:cxn>
                      <a:cxn ang="T118">
                        <a:pos x="T36" y="T37"/>
                      </a:cxn>
                      <a:cxn ang="T119">
                        <a:pos x="T38" y="T39"/>
                      </a:cxn>
                      <a:cxn ang="T120">
                        <a:pos x="T40" y="T41"/>
                      </a:cxn>
                      <a:cxn ang="T121">
                        <a:pos x="T42" y="T43"/>
                      </a:cxn>
                      <a:cxn ang="T122">
                        <a:pos x="T44" y="T45"/>
                      </a:cxn>
                      <a:cxn ang="T123">
                        <a:pos x="T46" y="T47"/>
                      </a:cxn>
                      <a:cxn ang="T124">
                        <a:pos x="T48" y="T49"/>
                      </a:cxn>
                      <a:cxn ang="T125">
                        <a:pos x="T50" y="T51"/>
                      </a:cxn>
                      <a:cxn ang="T126">
                        <a:pos x="T52" y="T53"/>
                      </a:cxn>
                      <a:cxn ang="T127">
                        <a:pos x="T54" y="T55"/>
                      </a:cxn>
                      <a:cxn ang="T128">
                        <a:pos x="T56" y="T57"/>
                      </a:cxn>
                      <a:cxn ang="T129">
                        <a:pos x="T58" y="T59"/>
                      </a:cxn>
                      <a:cxn ang="T130">
                        <a:pos x="T60" y="T61"/>
                      </a:cxn>
                      <a:cxn ang="T131">
                        <a:pos x="T62" y="T63"/>
                      </a:cxn>
                      <a:cxn ang="T132">
                        <a:pos x="T64" y="T65"/>
                      </a:cxn>
                      <a:cxn ang="T133">
                        <a:pos x="T66" y="T67"/>
                      </a:cxn>
                      <a:cxn ang="T134">
                        <a:pos x="T68" y="T69"/>
                      </a:cxn>
                      <a:cxn ang="T135">
                        <a:pos x="T70" y="T71"/>
                      </a:cxn>
                      <a:cxn ang="T136">
                        <a:pos x="T72" y="T73"/>
                      </a:cxn>
                      <a:cxn ang="T137">
                        <a:pos x="T74" y="T75"/>
                      </a:cxn>
                      <a:cxn ang="T138">
                        <a:pos x="T76" y="T77"/>
                      </a:cxn>
                      <a:cxn ang="T139">
                        <a:pos x="T78" y="T79"/>
                      </a:cxn>
                      <a:cxn ang="T140">
                        <a:pos x="T80" y="T81"/>
                      </a:cxn>
                      <a:cxn ang="T141">
                        <a:pos x="T82" y="T83"/>
                      </a:cxn>
                      <a:cxn ang="T142">
                        <a:pos x="T84" y="T85"/>
                      </a:cxn>
                      <a:cxn ang="T143">
                        <a:pos x="T86" y="T87"/>
                      </a:cxn>
                      <a:cxn ang="T144">
                        <a:pos x="T88" y="T89"/>
                      </a:cxn>
                      <a:cxn ang="T145">
                        <a:pos x="T90" y="T91"/>
                      </a:cxn>
                      <a:cxn ang="T146">
                        <a:pos x="T92" y="T93"/>
                      </a:cxn>
                      <a:cxn ang="T147">
                        <a:pos x="T94" y="T95"/>
                      </a:cxn>
                      <a:cxn ang="T148">
                        <a:pos x="T96" y="T97"/>
                      </a:cxn>
                      <a:cxn ang="T149">
                        <a:pos x="T98" y="T99"/>
                      </a:cxn>
                    </a:cxnLst>
                    <a:rect l="T150" t="T151" r="T152" b="T153"/>
                    <a:pathLst>
                      <a:path w="656" h="416">
                        <a:moveTo>
                          <a:pt x="617" y="0"/>
                        </a:moveTo>
                        <a:lnTo>
                          <a:pt x="597" y="1"/>
                        </a:lnTo>
                        <a:lnTo>
                          <a:pt x="579" y="4"/>
                        </a:lnTo>
                        <a:lnTo>
                          <a:pt x="559" y="5"/>
                        </a:lnTo>
                        <a:lnTo>
                          <a:pt x="539" y="6"/>
                        </a:lnTo>
                        <a:lnTo>
                          <a:pt x="519" y="8"/>
                        </a:lnTo>
                        <a:lnTo>
                          <a:pt x="499" y="9"/>
                        </a:lnTo>
                        <a:lnTo>
                          <a:pt x="479" y="10"/>
                        </a:lnTo>
                        <a:lnTo>
                          <a:pt x="460" y="11"/>
                        </a:lnTo>
                        <a:lnTo>
                          <a:pt x="440" y="13"/>
                        </a:lnTo>
                        <a:lnTo>
                          <a:pt x="419" y="13"/>
                        </a:lnTo>
                        <a:lnTo>
                          <a:pt x="399" y="14"/>
                        </a:lnTo>
                        <a:lnTo>
                          <a:pt x="379" y="14"/>
                        </a:lnTo>
                        <a:lnTo>
                          <a:pt x="358" y="15"/>
                        </a:lnTo>
                        <a:lnTo>
                          <a:pt x="339" y="15"/>
                        </a:lnTo>
                        <a:lnTo>
                          <a:pt x="319" y="15"/>
                        </a:lnTo>
                        <a:lnTo>
                          <a:pt x="298" y="15"/>
                        </a:lnTo>
                        <a:lnTo>
                          <a:pt x="281" y="15"/>
                        </a:lnTo>
                        <a:lnTo>
                          <a:pt x="265" y="15"/>
                        </a:lnTo>
                        <a:lnTo>
                          <a:pt x="248" y="15"/>
                        </a:lnTo>
                        <a:lnTo>
                          <a:pt x="232" y="14"/>
                        </a:lnTo>
                        <a:lnTo>
                          <a:pt x="215" y="14"/>
                        </a:lnTo>
                        <a:lnTo>
                          <a:pt x="199" y="14"/>
                        </a:lnTo>
                        <a:lnTo>
                          <a:pt x="183" y="13"/>
                        </a:lnTo>
                        <a:lnTo>
                          <a:pt x="167" y="13"/>
                        </a:lnTo>
                        <a:lnTo>
                          <a:pt x="150" y="11"/>
                        </a:lnTo>
                        <a:lnTo>
                          <a:pt x="134" y="11"/>
                        </a:lnTo>
                        <a:lnTo>
                          <a:pt x="118" y="10"/>
                        </a:lnTo>
                        <a:lnTo>
                          <a:pt x="102" y="9"/>
                        </a:lnTo>
                        <a:lnTo>
                          <a:pt x="86" y="9"/>
                        </a:lnTo>
                        <a:lnTo>
                          <a:pt x="70" y="8"/>
                        </a:lnTo>
                        <a:lnTo>
                          <a:pt x="53" y="6"/>
                        </a:lnTo>
                        <a:lnTo>
                          <a:pt x="38" y="5"/>
                        </a:lnTo>
                        <a:lnTo>
                          <a:pt x="30" y="52"/>
                        </a:lnTo>
                        <a:lnTo>
                          <a:pt x="24" y="100"/>
                        </a:lnTo>
                        <a:lnTo>
                          <a:pt x="18" y="149"/>
                        </a:lnTo>
                        <a:lnTo>
                          <a:pt x="13" y="199"/>
                        </a:lnTo>
                        <a:lnTo>
                          <a:pt x="8" y="252"/>
                        </a:lnTo>
                        <a:lnTo>
                          <a:pt x="5" y="305"/>
                        </a:lnTo>
                        <a:lnTo>
                          <a:pt x="3" y="360"/>
                        </a:lnTo>
                        <a:lnTo>
                          <a:pt x="0" y="416"/>
                        </a:lnTo>
                        <a:lnTo>
                          <a:pt x="656" y="416"/>
                        </a:lnTo>
                        <a:lnTo>
                          <a:pt x="653" y="359"/>
                        </a:lnTo>
                        <a:lnTo>
                          <a:pt x="651" y="304"/>
                        </a:lnTo>
                        <a:lnTo>
                          <a:pt x="648" y="250"/>
                        </a:lnTo>
                        <a:lnTo>
                          <a:pt x="643" y="197"/>
                        </a:lnTo>
                        <a:lnTo>
                          <a:pt x="638" y="147"/>
                        </a:lnTo>
                        <a:lnTo>
                          <a:pt x="631" y="96"/>
                        </a:lnTo>
                        <a:lnTo>
                          <a:pt x="625" y="47"/>
                        </a:lnTo>
                        <a:lnTo>
                          <a:pt x="617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6" name="Freeform 25"/>
                  <p:cNvSpPr>
                    <a:spLocks/>
                  </p:cNvSpPr>
                  <p:nvPr/>
                </p:nvSpPr>
                <p:spPr bwMode="auto">
                  <a:xfrm>
                    <a:off x="2533" y="2186"/>
                    <a:ext cx="662" cy="149"/>
                  </a:xfrm>
                  <a:custGeom>
                    <a:avLst/>
                    <a:gdLst>
                      <a:gd name="T0" fmla="*/ 37 w 657"/>
                      <a:gd name="T1" fmla="*/ 1 h 414"/>
                      <a:gd name="T2" fmla="*/ 53 w 657"/>
                      <a:gd name="T3" fmla="*/ 1 h 414"/>
                      <a:gd name="T4" fmla="*/ 75 w 657"/>
                      <a:gd name="T5" fmla="*/ 1 h 414"/>
                      <a:gd name="T6" fmla="*/ 91 w 657"/>
                      <a:gd name="T7" fmla="*/ 1 h 414"/>
                      <a:gd name="T8" fmla="*/ 108 w 657"/>
                      <a:gd name="T9" fmla="*/ 1 h 414"/>
                      <a:gd name="T10" fmla="*/ 124 w 657"/>
                      <a:gd name="T11" fmla="*/ 1 h 414"/>
                      <a:gd name="T12" fmla="*/ 140 w 657"/>
                      <a:gd name="T13" fmla="*/ 1 h 414"/>
                      <a:gd name="T14" fmla="*/ 156 w 657"/>
                      <a:gd name="T15" fmla="*/ 1 h 414"/>
                      <a:gd name="T16" fmla="*/ 173 w 657"/>
                      <a:gd name="T17" fmla="*/ 1 h 414"/>
                      <a:gd name="T18" fmla="*/ 189 w 657"/>
                      <a:gd name="T19" fmla="*/ 1 h 414"/>
                      <a:gd name="T20" fmla="*/ 212 w 657"/>
                      <a:gd name="T21" fmla="*/ 1 h 414"/>
                      <a:gd name="T22" fmla="*/ 228 w 657"/>
                      <a:gd name="T23" fmla="*/ 1 h 414"/>
                      <a:gd name="T24" fmla="*/ 245 w 657"/>
                      <a:gd name="T25" fmla="*/ 1 h 414"/>
                      <a:gd name="T26" fmla="*/ 261 w 657"/>
                      <a:gd name="T27" fmla="*/ 1 h 414"/>
                      <a:gd name="T28" fmla="*/ 278 w 657"/>
                      <a:gd name="T29" fmla="*/ 1 h 414"/>
                      <a:gd name="T30" fmla="*/ 294 w 657"/>
                      <a:gd name="T31" fmla="*/ 1 h 414"/>
                      <a:gd name="T32" fmla="*/ 311 w 657"/>
                      <a:gd name="T33" fmla="*/ 1 h 414"/>
                      <a:gd name="T34" fmla="*/ 333 w 657"/>
                      <a:gd name="T35" fmla="*/ 1 h 414"/>
                      <a:gd name="T36" fmla="*/ 358 w 657"/>
                      <a:gd name="T37" fmla="*/ 1 h 414"/>
                      <a:gd name="T38" fmla="*/ 378 w 657"/>
                      <a:gd name="T39" fmla="*/ 1 h 414"/>
                      <a:gd name="T40" fmla="*/ 398 w 657"/>
                      <a:gd name="T41" fmla="*/ 1 h 414"/>
                      <a:gd name="T42" fmla="*/ 418 w 657"/>
                      <a:gd name="T43" fmla="*/ 1 h 414"/>
                      <a:gd name="T44" fmla="*/ 439 w 657"/>
                      <a:gd name="T45" fmla="*/ 1 h 414"/>
                      <a:gd name="T46" fmla="*/ 459 w 657"/>
                      <a:gd name="T47" fmla="*/ 1 h 414"/>
                      <a:gd name="T48" fmla="*/ 486 w 657"/>
                      <a:gd name="T49" fmla="*/ 1 h 414"/>
                      <a:gd name="T50" fmla="*/ 506 w 657"/>
                      <a:gd name="T51" fmla="*/ 1 h 414"/>
                      <a:gd name="T52" fmla="*/ 525 w 657"/>
                      <a:gd name="T53" fmla="*/ 1 h 414"/>
                      <a:gd name="T54" fmla="*/ 545 w 657"/>
                      <a:gd name="T55" fmla="*/ 1 h 414"/>
                      <a:gd name="T56" fmla="*/ 565 w 657"/>
                      <a:gd name="T57" fmla="*/ 1 h 414"/>
                      <a:gd name="T58" fmla="*/ 585 w 657"/>
                      <a:gd name="T59" fmla="*/ 1 h 414"/>
                      <a:gd name="T60" fmla="*/ 608 w 657"/>
                      <a:gd name="T61" fmla="*/ 1 h 414"/>
                      <a:gd name="T62" fmla="*/ 630 w 657"/>
                      <a:gd name="T63" fmla="*/ 1 h 414"/>
                      <a:gd name="T64" fmla="*/ 650 w 657"/>
                      <a:gd name="T65" fmla="*/ 1 h 414"/>
                      <a:gd name="T66" fmla="*/ 657 w 657"/>
                      <a:gd name="T67" fmla="*/ 1 h 414"/>
                      <a:gd name="T68" fmla="*/ 663 w 657"/>
                      <a:gd name="T69" fmla="*/ 1 h 414"/>
                      <a:gd name="T70" fmla="*/ 670 w 657"/>
                      <a:gd name="T71" fmla="*/ 1 h 414"/>
                      <a:gd name="T72" fmla="*/ 674 w 657"/>
                      <a:gd name="T73" fmla="*/ 0 h 414"/>
                      <a:gd name="T74" fmla="*/ 679 w 657"/>
                      <a:gd name="T75" fmla="*/ 0 h 414"/>
                      <a:gd name="T76" fmla="*/ 682 w 657"/>
                      <a:gd name="T77" fmla="*/ 0 h 414"/>
                      <a:gd name="T78" fmla="*/ 684 w 657"/>
                      <a:gd name="T79" fmla="*/ 0 h 414"/>
                      <a:gd name="T80" fmla="*/ 687 w 657"/>
                      <a:gd name="T81" fmla="*/ 0 h 414"/>
                      <a:gd name="T82" fmla="*/ 0 w 657"/>
                      <a:gd name="T83" fmla="*/ 0 h 414"/>
                      <a:gd name="T84" fmla="*/ 3 w 657"/>
                      <a:gd name="T85" fmla="*/ 0 h 414"/>
                      <a:gd name="T86" fmla="*/ 5 w 657"/>
                      <a:gd name="T87" fmla="*/ 0 h 414"/>
                      <a:gd name="T88" fmla="*/ 8 w 657"/>
                      <a:gd name="T89" fmla="*/ 0 h 414"/>
                      <a:gd name="T90" fmla="*/ 12 w 657"/>
                      <a:gd name="T91" fmla="*/ 0 h 414"/>
                      <a:gd name="T92" fmla="*/ 17 w 657"/>
                      <a:gd name="T93" fmla="*/ 0 h 414"/>
                      <a:gd name="T94" fmla="*/ 24 w 657"/>
                      <a:gd name="T95" fmla="*/ 1 h 414"/>
                      <a:gd name="T96" fmla="*/ 30 w 657"/>
                      <a:gd name="T97" fmla="*/ 1 h 414"/>
                      <a:gd name="T98" fmla="*/ 37 w 657"/>
                      <a:gd name="T99" fmla="*/ 1 h 414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w 657"/>
                      <a:gd name="T151" fmla="*/ 0 h 414"/>
                      <a:gd name="T152" fmla="*/ 657 w 657"/>
                      <a:gd name="T153" fmla="*/ 414 h 414"/>
                    </a:gdLst>
                    <a:ahLst/>
                    <a:cxnLst>
                      <a:cxn ang="T100">
                        <a:pos x="T0" y="T1"/>
                      </a:cxn>
                      <a:cxn ang="T101">
                        <a:pos x="T2" y="T3"/>
                      </a:cxn>
                      <a:cxn ang="T102">
                        <a:pos x="T4" y="T5"/>
                      </a:cxn>
                      <a:cxn ang="T103">
                        <a:pos x="T6" y="T7"/>
                      </a:cxn>
                      <a:cxn ang="T104">
                        <a:pos x="T8" y="T9"/>
                      </a:cxn>
                      <a:cxn ang="T105">
                        <a:pos x="T10" y="T11"/>
                      </a:cxn>
                      <a:cxn ang="T106">
                        <a:pos x="T12" y="T13"/>
                      </a:cxn>
                      <a:cxn ang="T107">
                        <a:pos x="T14" y="T15"/>
                      </a:cxn>
                      <a:cxn ang="T108">
                        <a:pos x="T16" y="T17"/>
                      </a:cxn>
                      <a:cxn ang="T109">
                        <a:pos x="T18" y="T19"/>
                      </a:cxn>
                      <a:cxn ang="T110">
                        <a:pos x="T20" y="T21"/>
                      </a:cxn>
                      <a:cxn ang="T111">
                        <a:pos x="T22" y="T23"/>
                      </a:cxn>
                      <a:cxn ang="T112">
                        <a:pos x="T24" y="T25"/>
                      </a:cxn>
                      <a:cxn ang="T113">
                        <a:pos x="T26" y="T27"/>
                      </a:cxn>
                      <a:cxn ang="T114">
                        <a:pos x="T28" y="T29"/>
                      </a:cxn>
                      <a:cxn ang="T115">
                        <a:pos x="T30" y="T31"/>
                      </a:cxn>
                      <a:cxn ang="T116">
                        <a:pos x="T32" y="T33"/>
                      </a:cxn>
                      <a:cxn ang="T117">
                        <a:pos x="T34" y="T35"/>
                      </a:cxn>
                      <a:cxn ang="T118">
                        <a:pos x="T36" y="T37"/>
                      </a:cxn>
                      <a:cxn ang="T119">
                        <a:pos x="T38" y="T39"/>
                      </a:cxn>
                      <a:cxn ang="T120">
                        <a:pos x="T40" y="T41"/>
                      </a:cxn>
                      <a:cxn ang="T121">
                        <a:pos x="T42" y="T43"/>
                      </a:cxn>
                      <a:cxn ang="T122">
                        <a:pos x="T44" y="T45"/>
                      </a:cxn>
                      <a:cxn ang="T123">
                        <a:pos x="T46" y="T47"/>
                      </a:cxn>
                      <a:cxn ang="T124">
                        <a:pos x="T48" y="T49"/>
                      </a:cxn>
                      <a:cxn ang="T125">
                        <a:pos x="T50" y="T51"/>
                      </a:cxn>
                      <a:cxn ang="T126">
                        <a:pos x="T52" y="T53"/>
                      </a:cxn>
                      <a:cxn ang="T127">
                        <a:pos x="T54" y="T55"/>
                      </a:cxn>
                      <a:cxn ang="T128">
                        <a:pos x="T56" y="T57"/>
                      </a:cxn>
                      <a:cxn ang="T129">
                        <a:pos x="T58" y="T59"/>
                      </a:cxn>
                      <a:cxn ang="T130">
                        <a:pos x="T60" y="T61"/>
                      </a:cxn>
                      <a:cxn ang="T131">
                        <a:pos x="T62" y="T63"/>
                      </a:cxn>
                      <a:cxn ang="T132">
                        <a:pos x="T64" y="T65"/>
                      </a:cxn>
                      <a:cxn ang="T133">
                        <a:pos x="T66" y="T67"/>
                      </a:cxn>
                      <a:cxn ang="T134">
                        <a:pos x="T68" y="T69"/>
                      </a:cxn>
                      <a:cxn ang="T135">
                        <a:pos x="T70" y="T71"/>
                      </a:cxn>
                      <a:cxn ang="T136">
                        <a:pos x="T72" y="T73"/>
                      </a:cxn>
                      <a:cxn ang="T137">
                        <a:pos x="T74" y="T75"/>
                      </a:cxn>
                      <a:cxn ang="T138">
                        <a:pos x="T76" y="T77"/>
                      </a:cxn>
                      <a:cxn ang="T139">
                        <a:pos x="T78" y="T79"/>
                      </a:cxn>
                      <a:cxn ang="T140">
                        <a:pos x="T80" y="T81"/>
                      </a:cxn>
                      <a:cxn ang="T141">
                        <a:pos x="T82" y="T83"/>
                      </a:cxn>
                      <a:cxn ang="T142">
                        <a:pos x="T84" y="T85"/>
                      </a:cxn>
                      <a:cxn ang="T143">
                        <a:pos x="T86" y="T87"/>
                      </a:cxn>
                      <a:cxn ang="T144">
                        <a:pos x="T88" y="T89"/>
                      </a:cxn>
                      <a:cxn ang="T145">
                        <a:pos x="T90" y="T91"/>
                      </a:cxn>
                      <a:cxn ang="T146">
                        <a:pos x="T92" y="T93"/>
                      </a:cxn>
                      <a:cxn ang="T147">
                        <a:pos x="T94" y="T95"/>
                      </a:cxn>
                      <a:cxn ang="T148">
                        <a:pos x="T96" y="T97"/>
                      </a:cxn>
                      <a:cxn ang="T149">
                        <a:pos x="T98" y="T99"/>
                      </a:cxn>
                    </a:cxnLst>
                    <a:rect l="T150" t="T151" r="T152" b="T153"/>
                    <a:pathLst>
                      <a:path w="657" h="414">
                        <a:moveTo>
                          <a:pt x="37" y="409"/>
                        </a:moveTo>
                        <a:lnTo>
                          <a:pt x="53" y="408"/>
                        </a:lnTo>
                        <a:lnTo>
                          <a:pt x="69" y="407"/>
                        </a:lnTo>
                        <a:lnTo>
                          <a:pt x="85" y="406"/>
                        </a:lnTo>
                        <a:lnTo>
                          <a:pt x="102" y="406"/>
                        </a:lnTo>
                        <a:lnTo>
                          <a:pt x="118" y="404"/>
                        </a:lnTo>
                        <a:lnTo>
                          <a:pt x="134" y="403"/>
                        </a:lnTo>
                        <a:lnTo>
                          <a:pt x="150" y="403"/>
                        </a:lnTo>
                        <a:lnTo>
                          <a:pt x="167" y="402"/>
                        </a:lnTo>
                        <a:lnTo>
                          <a:pt x="183" y="402"/>
                        </a:lnTo>
                        <a:lnTo>
                          <a:pt x="200" y="401"/>
                        </a:lnTo>
                        <a:lnTo>
                          <a:pt x="216" y="401"/>
                        </a:lnTo>
                        <a:lnTo>
                          <a:pt x="233" y="401"/>
                        </a:lnTo>
                        <a:lnTo>
                          <a:pt x="249" y="399"/>
                        </a:lnTo>
                        <a:lnTo>
                          <a:pt x="266" y="399"/>
                        </a:lnTo>
                        <a:lnTo>
                          <a:pt x="282" y="399"/>
                        </a:lnTo>
                        <a:lnTo>
                          <a:pt x="299" y="399"/>
                        </a:lnTo>
                        <a:lnTo>
                          <a:pt x="320" y="399"/>
                        </a:lnTo>
                        <a:lnTo>
                          <a:pt x="340" y="399"/>
                        </a:lnTo>
                        <a:lnTo>
                          <a:pt x="360" y="401"/>
                        </a:lnTo>
                        <a:lnTo>
                          <a:pt x="380" y="401"/>
                        </a:lnTo>
                        <a:lnTo>
                          <a:pt x="400" y="401"/>
                        </a:lnTo>
                        <a:lnTo>
                          <a:pt x="421" y="402"/>
                        </a:lnTo>
                        <a:lnTo>
                          <a:pt x="441" y="403"/>
                        </a:lnTo>
                        <a:lnTo>
                          <a:pt x="462" y="403"/>
                        </a:lnTo>
                        <a:lnTo>
                          <a:pt x="482" y="404"/>
                        </a:lnTo>
                        <a:lnTo>
                          <a:pt x="501" y="406"/>
                        </a:lnTo>
                        <a:lnTo>
                          <a:pt x="521" y="407"/>
                        </a:lnTo>
                        <a:lnTo>
                          <a:pt x="541" y="408"/>
                        </a:lnTo>
                        <a:lnTo>
                          <a:pt x="561" y="409"/>
                        </a:lnTo>
                        <a:lnTo>
                          <a:pt x="581" y="411"/>
                        </a:lnTo>
                        <a:lnTo>
                          <a:pt x="600" y="413"/>
                        </a:lnTo>
                        <a:lnTo>
                          <a:pt x="620" y="414"/>
                        </a:lnTo>
                        <a:lnTo>
                          <a:pt x="627" y="367"/>
                        </a:lnTo>
                        <a:lnTo>
                          <a:pt x="633" y="318"/>
                        </a:lnTo>
                        <a:lnTo>
                          <a:pt x="640" y="269"/>
                        </a:lnTo>
                        <a:lnTo>
                          <a:pt x="644" y="217"/>
                        </a:lnTo>
                        <a:lnTo>
                          <a:pt x="649" y="165"/>
                        </a:lnTo>
                        <a:lnTo>
                          <a:pt x="652" y="111"/>
                        </a:lnTo>
                        <a:lnTo>
                          <a:pt x="654" y="56"/>
                        </a:lnTo>
                        <a:lnTo>
                          <a:pt x="657" y="0"/>
                        </a:lnTo>
                        <a:lnTo>
                          <a:pt x="0" y="0"/>
                        </a:lnTo>
                        <a:lnTo>
                          <a:pt x="3" y="55"/>
                        </a:lnTo>
                        <a:lnTo>
                          <a:pt x="5" y="111"/>
                        </a:lnTo>
                        <a:lnTo>
                          <a:pt x="8" y="163"/>
                        </a:lnTo>
                        <a:lnTo>
                          <a:pt x="12" y="215"/>
                        </a:lnTo>
                        <a:lnTo>
                          <a:pt x="17" y="265"/>
                        </a:lnTo>
                        <a:lnTo>
                          <a:pt x="24" y="315"/>
                        </a:lnTo>
                        <a:lnTo>
                          <a:pt x="30" y="363"/>
                        </a:lnTo>
                        <a:lnTo>
                          <a:pt x="37" y="409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7" name="Freeform 26"/>
                  <p:cNvSpPr>
                    <a:spLocks/>
                  </p:cNvSpPr>
                  <p:nvPr/>
                </p:nvSpPr>
                <p:spPr bwMode="auto">
                  <a:xfrm>
                    <a:off x="2598" y="2380"/>
                    <a:ext cx="532" cy="164"/>
                  </a:xfrm>
                  <a:custGeom>
                    <a:avLst/>
                    <a:gdLst>
                      <a:gd name="T0" fmla="*/ 226 w 529"/>
                      <a:gd name="T1" fmla="*/ 0 h 456"/>
                      <a:gd name="T2" fmla="*/ 197 w 529"/>
                      <a:gd name="T3" fmla="*/ 0 h 456"/>
                      <a:gd name="T4" fmla="*/ 167 w 529"/>
                      <a:gd name="T5" fmla="*/ 0 h 456"/>
                      <a:gd name="T6" fmla="*/ 137 w 529"/>
                      <a:gd name="T7" fmla="*/ 0 h 456"/>
                      <a:gd name="T8" fmla="*/ 108 w 529"/>
                      <a:gd name="T9" fmla="*/ 0 h 456"/>
                      <a:gd name="T10" fmla="*/ 73 w 529"/>
                      <a:gd name="T11" fmla="*/ 0 h 456"/>
                      <a:gd name="T12" fmla="*/ 43 w 529"/>
                      <a:gd name="T13" fmla="*/ 0 h 456"/>
                      <a:gd name="T14" fmla="*/ 15 w 529"/>
                      <a:gd name="T15" fmla="*/ 0 h 456"/>
                      <a:gd name="T16" fmla="*/ 17 w 529"/>
                      <a:gd name="T17" fmla="*/ 0 h 456"/>
                      <a:gd name="T18" fmla="*/ 55 w 529"/>
                      <a:gd name="T19" fmla="*/ 0 h 456"/>
                      <a:gd name="T20" fmla="*/ 105 w 529"/>
                      <a:gd name="T21" fmla="*/ 1 h 456"/>
                      <a:gd name="T22" fmla="*/ 153 w 529"/>
                      <a:gd name="T23" fmla="*/ 1 h 456"/>
                      <a:gd name="T24" fmla="*/ 189 w 529"/>
                      <a:gd name="T25" fmla="*/ 1 h 456"/>
                      <a:gd name="T26" fmla="*/ 212 w 529"/>
                      <a:gd name="T27" fmla="*/ 1 h 456"/>
                      <a:gd name="T28" fmla="*/ 235 w 529"/>
                      <a:gd name="T29" fmla="*/ 1 h 456"/>
                      <a:gd name="T30" fmla="*/ 259 w 529"/>
                      <a:gd name="T31" fmla="*/ 1 h 456"/>
                      <a:gd name="T32" fmla="*/ 289 w 529"/>
                      <a:gd name="T33" fmla="*/ 1 h 456"/>
                      <a:gd name="T34" fmla="*/ 312 w 529"/>
                      <a:gd name="T35" fmla="*/ 1 h 456"/>
                      <a:gd name="T36" fmla="*/ 335 w 529"/>
                      <a:gd name="T37" fmla="*/ 1 h 456"/>
                      <a:gd name="T38" fmla="*/ 358 w 529"/>
                      <a:gd name="T39" fmla="*/ 1 h 456"/>
                      <a:gd name="T40" fmla="*/ 393 w 529"/>
                      <a:gd name="T41" fmla="*/ 1 h 456"/>
                      <a:gd name="T42" fmla="*/ 441 w 529"/>
                      <a:gd name="T43" fmla="*/ 1 h 456"/>
                      <a:gd name="T44" fmla="*/ 491 w 529"/>
                      <a:gd name="T45" fmla="*/ 0 h 456"/>
                      <a:gd name="T46" fmla="*/ 530 w 529"/>
                      <a:gd name="T47" fmla="*/ 0 h 456"/>
                      <a:gd name="T48" fmla="*/ 529 w 529"/>
                      <a:gd name="T49" fmla="*/ 0 h 456"/>
                      <a:gd name="T50" fmla="*/ 493 w 529"/>
                      <a:gd name="T51" fmla="*/ 0 h 456"/>
                      <a:gd name="T52" fmla="*/ 454 w 529"/>
                      <a:gd name="T53" fmla="*/ 0 h 456"/>
                      <a:gd name="T54" fmla="*/ 414 w 529"/>
                      <a:gd name="T55" fmla="*/ 0 h 456"/>
                      <a:gd name="T56" fmla="*/ 378 w 529"/>
                      <a:gd name="T57" fmla="*/ 0 h 456"/>
                      <a:gd name="T58" fmla="*/ 340 w 529"/>
                      <a:gd name="T59" fmla="*/ 0 h 456"/>
                      <a:gd name="T60" fmla="*/ 303 w 529"/>
                      <a:gd name="T61" fmla="*/ 0 h 456"/>
                      <a:gd name="T62" fmla="*/ 259 w 529"/>
                      <a:gd name="T63" fmla="*/ 0 h 45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529"/>
                      <a:gd name="T97" fmla="*/ 0 h 456"/>
                      <a:gd name="T98" fmla="*/ 529 w 529"/>
                      <a:gd name="T99" fmla="*/ 456 h 456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529" h="456">
                        <a:moveTo>
                          <a:pt x="235" y="0"/>
                        </a:moveTo>
                        <a:lnTo>
                          <a:pt x="220" y="0"/>
                        </a:lnTo>
                        <a:lnTo>
                          <a:pt x="205" y="0"/>
                        </a:lnTo>
                        <a:lnTo>
                          <a:pt x="191" y="0"/>
                        </a:lnTo>
                        <a:lnTo>
                          <a:pt x="175" y="0"/>
                        </a:lnTo>
                        <a:lnTo>
                          <a:pt x="161" y="1"/>
                        </a:lnTo>
                        <a:lnTo>
                          <a:pt x="146" y="1"/>
                        </a:lnTo>
                        <a:lnTo>
                          <a:pt x="131" y="1"/>
                        </a:lnTo>
                        <a:lnTo>
                          <a:pt x="117" y="1"/>
                        </a:lnTo>
                        <a:lnTo>
                          <a:pt x="102" y="3"/>
                        </a:lnTo>
                        <a:lnTo>
                          <a:pt x="87" y="3"/>
                        </a:lnTo>
                        <a:lnTo>
                          <a:pt x="73" y="4"/>
                        </a:lnTo>
                        <a:lnTo>
                          <a:pt x="59" y="4"/>
                        </a:lnTo>
                        <a:lnTo>
                          <a:pt x="43" y="5"/>
                        </a:lnTo>
                        <a:lnTo>
                          <a:pt x="29" y="6"/>
                        </a:lnTo>
                        <a:lnTo>
                          <a:pt x="15" y="6"/>
                        </a:lnTo>
                        <a:lnTo>
                          <a:pt x="0" y="7"/>
                        </a:lnTo>
                        <a:lnTo>
                          <a:pt x="17" y="76"/>
                        </a:lnTo>
                        <a:lnTo>
                          <a:pt x="35" y="140"/>
                        </a:lnTo>
                        <a:lnTo>
                          <a:pt x="55" y="198"/>
                        </a:lnTo>
                        <a:lnTo>
                          <a:pt x="77" y="251"/>
                        </a:lnTo>
                        <a:lnTo>
                          <a:pt x="99" y="299"/>
                        </a:lnTo>
                        <a:lnTo>
                          <a:pt x="122" y="341"/>
                        </a:lnTo>
                        <a:lnTo>
                          <a:pt x="147" y="376"/>
                        </a:lnTo>
                        <a:lnTo>
                          <a:pt x="171" y="406"/>
                        </a:lnTo>
                        <a:lnTo>
                          <a:pt x="183" y="418"/>
                        </a:lnTo>
                        <a:lnTo>
                          <a:pt x="194" y="428"/>
                        </a:lnTo>
                        <a:lnTo>
                          <a:pt x="206" y="436"/>
                        </a:lnTo>
                        <a:lnTo>
                          <a:pt x="218" y="444"/>
                        </a:lnTo>
                        <a:lnTo>
                          <a:pt x="229" y="449"/>
                        </a:lnTo>
                        <a:lnTo>
                          <a:pt x="241" y="452"/>
                        </a:lnTo>
                        <a:lnTo>
                          <a:pt x="253" y="455"/>
                        </a:lnTo>
                        <a:lnTo>
                          <a:pt x="266" y="456"/>
                        </a:lnTo>
                        <a:lnTo>
                          <a:pt x="277" y="455"/>
                        </a:lnTo>
                        <a:lnTo>
                          <a:pt x="288" y="454"/>
                        </a:lnTo>
                        <a:lnTo>
                          <a:pt x="300" y="450"/>
                        </a:lnTo>
                        <a:lnTo>
                          <a:pt x="311" y="444"/>
                        </a:lnTo>
                        <a:lnTo>
                          <a:pt x="323" y="438"/>
                        </a:lnTo>
                        <a:lnTo>
                          <a:pt x="334" y="429"/>
                        </a:lnTo>
                        <a:lnTo>
                          <a:pt x="346" y="419"/>
                        </a:lnTo>
                        <a:lnTo>
                          <a:pt x="357" y="408"/>
                        </a:lnTo>
                        <a:lnTo>
                          <a:pt x="381" y="380"/>
                        </a:lnTo>
                        <a:lnTo>
                          <a:pt x="405" y="344"/>
                        </a:lnTo>
                        <a:lnTo>
                          <a:pt x="429" y="304"/>
                        </a:lnTo>
                        <a:lnTo>
                          <a:pt x="452" y="256"/>
                        </a:lnTo>
                        <a:lnTo>
                          <a:pt x="473" y="203"/>
                        </a:lnTo>
                        <a:lnTo>
                          <a:pt x="494" y="145"/>
                        </a:lnTo>
                        <a:lnTo>
                          <a:pt x="512" y="81"/>
                        </a:lnTo>
                        <a:lnTo>
                          <a:pt x="529" y="12"/>
                        </a:lnTo>
                        <a:lnTo>
                          <a:pt x="511" y="11"/>
                        </a:lnTo>
                        <a:lnTo>
                          <a:pt x="494" y="10"/>
                        </a:lnTo>
                        <a:lnTo>
                          <a:pt x="475" y="7"/>
                        </a:lnTo>
                        <a:lnTo>
                          <a:pt x="457" y="6"/>
                        </a:lnTo>
                        <a:lnTo>
                          <a:pt x="438" y="6"/>
                        </a:lnTo>
                        <a:lnTo>
                          <a:pt x="421" y="5"/>
                        </a:lnTo>
                        <a:lnTo>
                          <a:pt x="402" y="4"/>
                        </a:lnTo>
                        <a:lnTo>
                          <a:pt x="383" y="3"/>
                        </a:lnTo>
                        <a:lnTo>
                          <a:pt x="366" y="3"/>
                        </a:lnTo>
                        <a:lnTo>
                          <a:pt x="347" y="1"/>
                        </a:lnTo>
                        <a:lnTo>
                          <a:pt x="328" y="1"/>
                        </a:lnTo>
                        <a:lnTo>
                          <a:pt x="310" y="1"/>
                        </a:lnTo>
                        <a:lnTo>
                          <a:pt x="291" y="0"/>
                        </a:lnTo>
                        <a:lnTo>
                          <a:pt x="272" y="0"/>
                        </a:lnTo>
                        <a:lnTo>
                          <a:pt x="253" y="0"/>
                        </a:lnTo>
                        <a:lnTo>
                          <a:pt x="235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8" name="Freeform 27"/>
                  <p:cNvSpPr>
                    <a:spLocks/>
                  </p:cNvSpPr>
                  <p:nvPr/>
                </p:nvSpPr>
                <p:spPr bwMode="auto">
                  <a:xfrm>
                    <a:off x="3215" y="1956"/>
                    <a:ext cx="451" cy="180"/>
                  </a:xfrm>
                  <a:custGeom>
                    <a:avLst/>
                    <a:gdLst>
                      <a:gd name="T0" fmla="*/ 19 w 510"/>
                      <a:gd name="T1" fmla="*/ 1 h 497"/>
                      <a:gd name="T2" fmla="*/ 244 w 510"/>
                      <a:gd name="T3" fmla="*/ 1 h 497"/>
                      <a:gd name="T4" fmla="*/ 241 w 510"/>
                      <a:gd name="T5" fmla="*/ 1 h 497"/>
                      <a:gd name="T6" fmla="*/ 236 w 510"/>
                      <a:gd name="T7" fmla="*/ 1 h 497"/>
                      <a:gd name="T8" fmla="*/ 230 w 510"/>
                      <a:gd name="T9" fmla="*/ 1 h 497"/>
                      <a:gd name="T10" fmla="*/ 221 w 510"/>
                      <a:gd name="T11" fmla="*/ 0 h 497"/>
                      <a:gd name="T12" fmla="*/ 211 w 510"/>
                      <a:gd name="T13" fmla="*/ 0 h 497"/>
                      <a:gd name="T14" fmla="*/ 200 w 510"/>
                      <a:gd name="T15" fmla="*/ 0 h 497"/>
                      <a:gd name="T16" fmla="*/ 186 w 510"/>
                      <a:gd name="T17" fmla="*/ 0 h 497"/>
                      <a:gd name="T18" fmla="*/ 171 w 510"/>
                      <a:gd name="T19" fmla="*/ 0 h 497"/>
                      <a:gd name="T20" fmla="*/ 161 w 510"/>
                      <a:gd name="T21" fmla="*/ 0 h 497"/>
                      <a:gd name="T22" fmla="*/ 151 w 510"/>
                      <a:gd name="T23" fmla="*/ 0 h 497"/>
                      <a:gd name="T24" fmla="*/ 141 w 510"/>
                      <a:gd name="T25" fmla="*/ 0 h 497"/>
                      <a:gd name="T26" fmla="*/ 130 w 510"/>
                      <a:gd name="T27" fmla="*/ 0 h 497"/>
                      <a:gd name="T28" fmla="*/ 118 w 510"/>
                      <a:gd name="T29" fmla="*/ 0 h 497"/>
                      <a:gd name="T30" fmla="*/ 109 w 510"/>
                      <a:gd name="T31" fmla="*/ 0 h 497"/>
                      <a:gd name="T32" fmla="*/ 98 w 510"/>
                      <a:gd name="T33" fmla="*/ 0 h 497"/>
                      <a:gd name="T34" fmla="*/ 87 w 510"/>
                      <a:gd name="T35" fmla="*/ 0 h 497"/>
                      <a:gd name="T36" fmla="*/ 77 w 510"/>
                      <a:gd name="T37" fmla="*/ 0 h 497"/>
                      <a:gd name="T38" fmla="*/ 66 w 510"/>
                      <a:gd name="T39" fmla="*/ 0 h 497"/>
                      <a:gd name="T40" fmla="*/ 56 w 510"/>
                      <a:gd name="T41" fmla="*/ 0 h 497"/>
                      <a:gd name="T42" fmla="*/ 44 w 510"/>
                      <a:gd name="T43" fmla="*/ 0 h 497"/>
                      <a:gd name="T44" fmla="*/ 34 w 510"/>
                      <a:gd name="T45" fmla="*/ 0 h 497"/>
                      <a:gd name="T46" fmla="*/ 23 w 510"/>
                      <a:gd name="T47" fmla="*/ 0 h 497"/>
                      <a:gd name="T48" fmla="*/ 11 w 510"/>
                      <a:gd name="T49" fmla="*/ 0 h 497"/>
                      <a:gd name="T50" fmla="*/ 0 w 510"/>
                      <a:gd name="T51" fmla="*/ 0 h 497"/>
                      <a:gd name="T52" fmla="*/ 4 w 510"/>
                      <a:gd name="T53" fmla="*/ 0 h 497"/>
                      <a:gd name="T54" fmla="*/ 7 w 510"/>
                      <a:gd name="T55" fmla="*/ 0 h 497"/>
                      <a:gd name="T56" fmla="*/ 10 w 510"/>
                      <a:gd name="T57" fmla="*/ 0 h 497"/>
                      <a:gd name="T58" fmla="*/ 13 w 510"/>
                      <a:gd name="T59" fmla="*/ 1 h 497"/>
                      <a:gd name="T60" fmla="*/ 15 w 510"/>
                      <a:gd name="T61" fmla="*/ 1 h 497"/>
                      <a:gd name="T62" fmla="*/ 17 w 510"/>
                      <a:gd name="T63" fmla="*/ 1 h 497"/>
                      <a:gd name="T64" fmla="*/ 18 w 510"/>
                      <a:gd name="T65" fmla="*/ 1 h 497"/>
                      <a:gd name="T66" fmla="*/ 19 w 510"/>
                      <a:gd name="T67" fmla="*/ 1 h 497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510"/>
                      <a:gd name="T103" fmla="*/ 0 h 497"/>
                      <a:gd name="T104" fmla="*/ 510 w 510"/>
                      <a:gd name="T105" fmla="*/ 497 h 497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510" h="497">
                        <a:moveTo>
                          <a:pt x="39" y="497"/>
                        </a:moveTo>
                        <a:lnTo>
                          <a:pt x="510" y="497"/>
                        </a:lnTo>
                        <a:lnTo>
                          <a:pt x="504" y="429"/>
                        </a:lnTo>
                        <a:lnTo>
                          <a:pt x="494" y="362"/>
                        </a:lnTo>
                        <a:lnTo>
                          <a:pt x="480" y="298"/>
                        </a:lnTo>
                        <a:lnTo>
                          <a:pt x="462" y="234"/>
                        </a:lnTo>
                        <a:lnTo>
                          <a:pt x="441" y="172"/>
                        </a:lnTo>
                        <a:lnTo>
                          <a:pt x="417" y="113"/>
                        </a:lnTo>
                        <a:lnTo>
                          <a:pt x="388" y="55"/>
                        </a:lnTo>
                        <a:lnTo>
                          <a:pt x="357" y="0"/>
                        </a:lnTo>
                        <a:lnTo>
                          <a:pt x="336" y="5"/>
                        </a:lnTo>
                        <a:lnTo>
                          <a:pt x="314" y="11"/>
                        </a:lnTo>
                        <a:lnTo>
                          <a:pt x="294" y="16"/>
                        </a:lnTo>
                        <a:lnTo>
                          <a:pt x="272" y="21"/>
                        </a:lnTo>
                        <a:lnTo>
                          <a:pt x="250" y="26"/>
                        </a:lnTo>
                        <a:lnTo>
                          <a:pt x="227" y="31"/>
                        </a:lnTo>
                        <a:lnTo>
                          <a:pt x="205" y="34"/>
                        </a:lnTo>
                        <a:lnTo>
                          <a:pt x="183" y="39"/>
                        </a:lnTo>
                        <a:lnTo>
                          <a:pt x="161" y="43"/>
                        </a:lnTo>
                        <a:lnTo>
                          <a:pt x="138" y="47"/>
                        </a:lnTo>
                        <a:lnTo>
                          <a:pt x="115" y="50"/>
                        </a:lnTo>
                        <a:lnTo>
                          <a:pt x="93" y="54"/>
                        </a:lnTo>
                        <a:lnTo>
                          <a:pt x="70" y="58"/>
                        </a:lnTo>
                        <a:lnTo>
                          <a:pt x="47" y="62"/>
                        </a:lnTo>
                        <a:lnTo>
                          <a:pt x="23" y="65"/>
                        </a:lnTo>
                        <a:lnTo>
                          <a:pt x="0" y="68"/>
                        </a:lnTo>
                        <a:lnTo>
                          <a:pt x="7" y="119"/>
                        </a:lnTo>
                        <a:lnTo>
                          <a:pt x="15" y="172"/>
                        </a:lnTo>
                        <a:lnTo>
                          <a:pt x="22" y="225"/>
                        </a:lnTo>
                        <a:lnTo>
                          <a:pt x="27" y="278"/>
                        </a:lnTo>
                        <a:lnTo>
                          <a:pt x="32" y="333"/>
                        </a:lnTo>
                        <a:lnTo>
                          <a:pt x="35" y="387"/>
                        </a:lnTo>
                        <a:lnTo>
                          <a:pt x="37" y="441"/>
                        </a:lnTo>
                        <a:lnTo>
                          <a:pt x="39" y="497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9" name="Freeform 28"/>
                  <p:cNvSpPr>
                    <a:spLocks/>
                  </p:cNvSpPr>
                  <p:nvPr/>
                </p:nvSpPr>
                <p:spPr bwMode="auto">
                  <a:xfrm>
                    <a:off x="3076" y="1800"/>
                    <a:ext cx="378" cy="131"/>
                  </a:xfrm>
                  <a:custGeom>
                    <a:avLst/>
                    <a:gdLst>
                      <a:gd name="T0" fmla="*/ 200 w 429"/>
                      <a:gd name="T1" fmla="*/ 1 h 364"/>
                      <a:gd name="T2" fmla="*/ 191 w 429"/>
                      <a:gd name="T3" fmla="*/ 1 h 364"/>
                      <a:gd name="T4" fmla="*/ 180 w 429"/>
                      <a:gd name="T5" fmla="*/ 0 h 364"/>
                      <a:gd name="T6" fmla="*/ 170 w 429"/>
                      <a:gd name="T7" fmla="*/ 0 h 364"/>
                      <a:gd name="T8" fmla="*/ 159 w 429"/>
                      <a:gd name="T9" fmla="*/ 0 h 364"/>
                      <a:gd name="T10" fmla="*/ 147 w 429"/>
                      <a:gd name="T11" fmla="*/ 0 h 364"/>
                      <a:gd name="T12" fmla="*/ 134 w 429"/>
                      <a:gd name="T13" fmla="*/ 0 h 364"/>
                      <a:gd name="T14" fmla="*/ 122 w 429"/>
                      <a:gd name="T15" fmla="*/ 0 h 364"/>
                      <a:gd name="T16" fmla="*/ 108 w 429"/>
                      <a:gd name="T17" fmla="*/ 0 h 364"/>
                      <a:gd name="T18" fmla="*/ 96 w 429"/>
                      <a:gd name="T19" fmla="*/ 0 h 364"/>
                      <a:gd name="T20" fmla="*/ 83 w 429"/>
                      <a:gd name="T21" fmla="*/ 0 h 364"/>
                      <a:gd name="T22" fmla="*/ 69 w 429"/>
                      <a:gd name="T23" fmla="*/ 0 h 364"/>
                      <a:gd name="T24" fmla="*/ 56 w 429"/>
                      <a:gd name="T25" fmla="*/ 0 h 364"/>
                      <a:gd name="T26" fmla="*/ 42 w 429"/>
                      <a:gd name="T27" fmla="*/ 0 h 364"/>
                      <a:gd name="T28" fmla="*/ 29 w 429"/>
                      <a:gd name="T29" fmla="*/ 0 h 364"/>
                      <a:gd name="T30" fmla="*/ 14 w 429"/>
                      <a:gd name="T31" fmla="*/ 0 h 364"/>
                      <a:gd name="T32" fmla="*/ 0 w 429"/>
                      <a:gd name="T33" fmla="*/ 0 h 364"/>
                      <a:gd name="T34" fmla="*/ 9 w 429"/>
                      <a:gd name="T35" fmla="*/ 0 h 364"/>
                      <a:gd name="T36" fmla="*/ 17 w 429"/>
                      <a:gd name="T37" fmla="*/ 0 h 364"/>
                      <a:gd name="T38" fmla="*/ 26 w 429"/>
                      <a:gd name="T39" fmla="*/ 0 h 364"/>
                      <a:gd name="T40" fmla="*/ 33 w 429"/>
                      <a:gd name="T41" fmla="*/ 0 h 364"/>
                      <a:gd name="T42" fmla="*/ 42 w 429"/>
                      <a:gd name="T43" fmla="*/ 0 h 364"/>
                      <a:gd name="T44" fmla="*/ 49 w 429"/>
                      <a:gd name="T45" fmla="*/ 0 h 364"/>
                      <a:gd name="T46" fmla="*/ 56 w 429"/>
                      <a:gd name="T47" fmla="*/ 1 h 364"/>
                      <a:gd name="T48" fmla="*/ 61 w 429"/>
                      <a:gd name="T49" fmla="*/ 1 h 364"/>
                      <a:gd name="T50" fmla="*/ 70 w 429"/>
                      <a:gd name="T51" fmla="*/ 1 h 364"/>
                      <a:gd name="T52" fmla="*/ 79 w 429"/>
                      <a:gd name="T53" fmla="*/ 1 h 364"/>
                      <a:gd name="T54" fmla="*/ 89 w 429"/>
                      <a:gd name="T55" fmla="*/ 1 h 364"/>
                      <a:gd name="T56" fmla="*/ 97 w 429"/>
                      <a:gd name="T57" fmla="*/ 1 h 364"/>
                      <a:gd name="T58" fmla="*/ 107 w 429"/>
                      <a:gd name="T59" fmla="*/ 1 h 364"/>
                      <a:gd name="T60" fmla="*/ 115 w 429"/>
                      <a:gd name="T61" fmla="*/ 1 h 364"/>
                      <a:gd name="T62" fmla="*/ 123 w 429"/>
                      <a:gd name="T63" fmla="*/ 1 h 364"/>
                      <a:gd name="T64" fmla="*/ 133 w 429"/>
                      <a:gd name="T65" fmla="*/ 1 h 364"/>
                      <a:gd name="T66" fmla="*/ 141 w 429"/>
                      <a:gd name="T67" fmla="*/ 1 h 364"/>
                      <a:gd name="T68" fmla="*/ 151 w 429"/>
                      <a:gd name="T69" fmla="*/ 1 h 364"/>
                      <a:gd name="T70" fmla="*/ 159 w 429"/>
                      <a:gd name="T71" fmla="*/ 1 h 364"/>
                      <a:gd name="T72" fmla="*/ 167 w 429"/>
                      <a:gd name="T73" fmla="*/ 1 h 364"/>
                      <a:gd name="T74" fmla="*/ 175 w 429"/>
                      <a:gd name="T75" fmla="*/ 1 h 364"/>
                      <a:gd name="T76" fmla="*/ 185 w 429"/>
                      <a:gd name="T77" fmla="*/ 1 h 364"/>
                      <a:gd name="T78" fmla="*/ 193 w 429"/>
                      <a:gd name="T79" fmla="*/ 1 h 364"/>
                      <a:gd name="T80" fmla="*/ 200 w 429"/>
                      <a:gd name="T81" fmla="*/ 1 h 364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429"/>
                      <a:gd name="T124" fmla="*/ 0 h 364"/>
                      <a:gd name="T125" fmla="*/ 429 w 429"/>
                      <a:gd name="T126" fmla="*/ 364 h 364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429" h="364">
                        <a:moveTo>
                          <a:pt x="429" y="312"/>
                        </a:moveTo>
                        <a:lnTo>
                          <a:pt x="409" y="286"/>
                        </a:lnTo>
                        <a:lnTo>
                          <a:pt x="385" y="262"/>
                        </a:lnTo>
                        <a:lnTo>
                          <a:pt x="362" y="237"/>
                        </a:lnTo>
                        <a:lnTo>
                          <a:pt x="338" y="214"/>
                        </a:lnTo>
                        <a:lnTo>
                          <a:pt x="313" y="190"/>
                        </a:lnTo>
                        <a:lnTo>
                          <a:pt x="287" y="168"/>
                        </a:lnTo>
                        <a:lnTo>
                          <a:pt x="261" y="146"/>
                        </a:lnTo>
                        <a:lnTo>
                          <a:pt x="233" y="125"/>
                        </a:lnTo>
                        <a:lnTo>
                          <a:pt x="206" y="106"/>
                        </a:lnTo>
                        <a:lnTo>
                          <a:pt x="177" y="86"/>
                        </a:lnTo>
                        <a:lnTo>
                          <a:pt x="149" y="69"/>
                        </a:lnTo>
                        <a:lnTo>
                          <a:pt x="120" y="52"/>
                        </a:lnTo>
                        <a:lnTo>
                          <a:pt x="90" y="37"/>
                        </a:lnTo>
                        <a:lnTo>
                          <a:pt x="61" y="23"/>
                        </a:lnTo>
                        <a:lnTo>
                          <a:pt x="30" y="11"/>
                        </a:lnTo>
                        <a:lnTo>
                          <a:pt x="0" y="0"/>
                        </a:lnTo>
                        <a:lnTo>
                          <a:pt x="19" y="37"/>
                        </a:lnTo>
                        <a:lnTo>
                          <a:pt x="36" y="77"/>
                        </a:lnTo>
                        <a:lnTo>
                          <a:pt x="55" y="122"/>
                        </a:lnTo>
                        <a:lnTo>
                          <a:pt x="73" y="168"/>
                        </a:lnTo>
                        <a:lnTo>
                          <a:pt x="89" y="216"/>
                        </a:lnTo>
                        <a:lnTo>
                          <a:pt x="105" y="265"/>
                        </a:lnTo>
                        <a:lnTo>
                          <a:pt x="119" y="315"/>
                        </a:lnTo>
                        <a:lnTo>
                          <a:pt x="131" y="364"/>
                        </a:lnTo>
                        <a:lnTo>
                          <a:pt x="151" y="361"/>
                        </a:lnTo>
                        <a:lnTo>
                          <a:pt x="170" y="359"/>
                        </a:lnTo>
                        <a:lnTo>
                          <a:pt x="189" y="356"/>
                        </a:lnTo>
                        <a:lnTo>
                          <a:pt x="208" y="354"/>
                        </a:lnTo>
                        <a:lnTo>
                          <a:pt x="228" y="350"/>
                        </a:lnTo>
                        <a:lnTo>
                          <a:pt x="247" y="348"/>
                        </a:lnTo>
                        <a:lnTo>
                          <a:pt x="265" y="345"/>
                        </a:lnTo>
                        <a:lnTo>
                          <a:pt x="284" y="342"/>
                        </a:lnTo>
                        <a:lnTo>
                          <a:pt x="303" y="338"/>
                        </a:lnTo>
                        <a:lnTo>
                          <a:pt x="322" y="335"/>
                        </a:lnTo>
                        <a:lnTo>
                          <a:pt x="339" y="332"/>
                        </a:lnTo>
                        <a:lnTo>
                          <a:pt x="358" y="328"/>
                        </a:lnTo>
                        <a:lnTo>
                          <a:pt x="375" y="324"/>
                        </a:lnTo>
                        <a:lnTo>
                          <a:pt x="394" y="321"/>
                        </a:lnTo>
                        <a:lnTo>
                          <a:pt x="412" y="316"/>
                        </a:lnTo>
                        <a:lnTo>
                          <a:pt x="429" y="312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30" name="Freeform 29"/>
                  <p:cNvSpPr>
                    <a:spLocks/>
                  </p:cNvSpPr>
                  <p:nvPr/>
                </p:nvSpPr>
                <p:spPr bwMode="auto">
                  <a:xfrm>
                    <a:off x="3069" y="2389"/>
                    <a:ext cx="388" cy="135"/>
                  </a:xfrm>
                  <a:custGeom>
                    <a:avLst/>
                    <a:gdLst>
                      <a:gd name="T0" fmla="*/ 0 w 441"/>
                      <a:gd name="T1" fmla="*/ 1 h 376"/>
                      <a:gd name="T2" fmla="*/ 14 w 441"/>
                      <a:gd name="T3" fmla="*/ 1 h 376"/>
                      <a:gd name="T4" fmla="*/ 29 w 441"/>
                      <a:gd name="T5" fmla="*/ 1 h 376"/>
                      <a:gd name="T6" fmla="*/ 42 w 441"/>
                      <a:gd name="T7" fmla="*/ 1 h 376"/>
                      <a:gd name="T8" fmla="*/ 56 w 441"/>
                      <a:gd name="T9" fmla="*/ 1 h 376"/>
                      <a:gd name="T10" fmla="*/ 71 w 441"/>
                      <a:gd name="T11" fmla="*/ 1 h 376"/>
                      <a:gd name="T12" fmla="*/ 84 w 441"/>
                      <a:gd name="T13" fmla="*/ 1 h 376"/>
                      <a:gd name="T14" fmla="*/ 99 w 441"/>
                      <a:gd name="T15" fmla="*/ 0 h 376"/>
                      <a:gd name="T16" fmla="*/ 111 w 441"/>
                      <a:gd name="T17" fmla="*/ 0 h 376"/>
                      <a:gd name="T18" fmla="*/ 125 w 441"/>
                      <a:gd name="T19" fmla="*/ 0 h 376"/>
                      <a:gd name="T20" fmla="*/ 137 w 441"/>
                      <a:gd name="T21" fmla="*/ 0 h 376"/>
                      <a:gd name="T22" fmla="*/ 150 w 441"/>
                      <a:gd name="T23" fmla="*/ 0 h 376"/>
                      <a:gd name="T24" fmla="*/ 162 w 441"/>
                      <a:gd name="T25" fmla="*/ 0 h 376"/>
                      <a:gd name="T26" fmla="*/ 172 w 441"/>
                      <a:gd name="T27" fmla="*/ 0 h 376"/>
                      <a:gd name="T28" fmla="*/ 184 w 441"/>
                      <a:gd name="T29" fmla="*/ 0 h 376"/>
                      <a:gd name="T30" fmla="*/ 195 w 441"/>
                      <a:gd name="T31" fmla="*/ 0 h 376"/>
                      <a:gd name="T32" fmla="*/ 204 w 441"/>
                      <a:gd name="T33" fmla="*/ 0 h 376"/>
                      <a:gd name="T34" fmla="*/ 196 w 441"/>
                      <a:gd name="T35" fmla="*/ 0 h 376"/>
                      <a:gd name="T36" fmla="*/ 188 w 441"/>
                      <a:gd name="T37" fmla="*/ 0 h 376"/>
                      <a:gd name="T38" fmla="*/ 179 w 441"/>
                      <a:gd name="T39" fmla="*/ 0 h 376"/>
                      <a:gd name="T40" fmla="*/ 172 w 441"/>
                      <a:gd name="T41" fmla="*/ 0 h 376"/>
                      <a:gd name="T42" fmla="*/ 163 w 441"/>
                      <a:gd name="T43" fmla="*/ 0 h 376"/>
                      <a:gd name="T44" fmla="*/ 154 w 441"/>
                      <a:gd name="T45" fmla="*/ 0 h 376"/>
                      <a:gd name="T46" fmla="*/ 145 w 441"/>
                      <a:gd name="T47" fmla="*/ 0 h 376"/>
                      <a:gd name="T48" fmla="*/ 137 w 441"/>
                      <a:gd name="T49" fmla="*/ 0 h 376"/>
                      <a:gd name="T50" fmla="*/ 128 w 441"/>
                      <a:gd name="T51" fmla="*/ 0 h 376"/>
                      <a:gd name="T52" fmla="*/ 119 w 441"/>
                      <a:gd name="T53" fmla="*/ 0 h 376"/>
                      <a:gd name="T54" fmla="*/ 111 w 441"/>
                      <a:gd name="T55" fmla="*/ 0 h 376"/>
                      <a:gd name="T56" fmla="*/ 101 w 441"/>
                      <a:gd name="T57" fmla="*/ 0 h 376"/>
                      <a:gd name="T58" fmla="*/ 93 w 441"/>
                      <a:gd name="T59" fmla="*/ 0 h 376"/>
                      <a:gd name="T60" fmla="*/ 83 w 441"/>
                      <a:gd name="T61" fmla="*/ 0 h 376"/>
                      <a:gd name="T62" fmla="*/ 75 w 441"/>
                      <a:gd name="T63" fmla="*/ 0 h 376"/>
                      <a:gd name="T64" fmla="*/ 65 w 441"/>
                      <a:gd name="T65" fmla="*/ 0 h 376"/>
                      <a:gd name="T66" fmla="*/ 60 w 441"/>
                      <a:gd name="T67" fmla="*/ 0 h 376"/>
                      <a:gd name="T68" fmla="*/ 53 w 441"/>
                      <a:gd name="T69" fmla="*/ 0 h 376"/>
                      <a:gd name="T70" fmla="*/ 44 w 441"/>
                      <a:gd name="T71" fmla="*/ 0 h 376"/>
                      <a:gd name="T72" fmla="*/ 37 w 441"/>
                      <a:gd name="T73" fmla="*/ 0 h 376"/>
                      <a:gd name="T74" fmla="*/ 27 w 441"/>
                      <a:gd name="T75" fmla="*/ 0 h 376"/>
                      <a:gd name="T76" fmla="*/ 18 w 441"/>
                      <a:gd name="T77" fmla="*/ 1 h 376"/>
                      <a:gd name="T78" fmla="*/ 9 w 441"/>
                      <a:gd name="T79" fmla="*/ 1 h 376"/>
                      <a:gd name="T80" fmla="*/ 0 w 441"/>
                      <a:gd name="T81" fmla="*/ 1 h 37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441"/>
                      <a:gd name="T124" fmla="*/ 0 h 376"/>
                      <a:gd name="T125" fmla="*/ 441 w 441"/>
                      <a:gd name="T126" fmla="*/ 376 h 376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441" h="376">
                        <a:moveTo>
                          <a:pt x="0" y="376"/>
                        </a:moveTo>
                        <a:lnTo>
                          <a:pt x="31" y="365"/>
                        </a:lnTo>
                        <a:lnTo>
                          <a:pt x="61" y="352"/>
                        </a:lnTo>
                        <a:lnTo>
                          <a:pt x="92" y="338"/>
                        </a:lnTo>
                        <a:lnTo>
                          <a:pt x="122" y="322"/>
                        </a:lnTo>
                        <a:lnTo>
                          <a:pt x="152" y="305"/>
                        </a:lnTo>
                        <a:lnTo>
                          <a:pt x="182" y="286"/>
                        </a:lnTo>
                        <a:lnTo>
                          <a:pt x="211" y="266"/>
                        </a:lnTo>
                        <a:lnTo>
                          <a:pt x="239" y="246"/>
                        </a:lnTo>
                        <a:lnTo>
                          <a:pt x="268" y="223"/>
                        </a:lnTo>
                        <a:lnTo>
                          <a:pt x="296" y="200"/>
                        </a:lnTo>
                        <a:lnTo>
                          <a:pt x="322" y="177"/>
                        </a:lnTo>
                        <a:lnTo>
                          <a:pt x="348" y="153"/>
                        </a:lnTo>
                        <a:lnTo>
                          <a:pt x="373" y="129"/>
                        </a:lnTo>
                        <a:lnTo>
                          <a:pt x="397" y="103"/>
                        </a:lnTo>
                        <a:lnTo>
                          <a:pt x="419" y="78"/>
                        </a:lnTo>
                        <a:lnTo>
                          <a:pt x="441" y="52"/>
                        </a:lnTo>
                        <a:lnTo>
                          <a:pt x="423" y="49"/>
                        </a:lnTo>
                        <a:lnTo>
                          <a:pt x="406" y="44"/>
                        </a:lnTo>
                        <a:lnTo>
                          <a:pt x="387" y="40"/>
                        </a:lnTo>
                        <a:lnTo>
                          <a:pt x="369" y="37"/>
                        </a:lnTo>
                        <a:lnTo>
                          <a:pt x="351" y="33"/>
                        </a:lnTo>
                        <a:lnTo>
                          <a:pt x="332" y="29"/>
                        </a:lnTo>
                        <a:lnTo>
                          <a:pt x="313" y="27"/>
                        </a:lnTo>
                        <a:lnTo>
                          <a:pt x="294" y="23"/>
                        </a:lnTo>
                        <a:lnTo>
                          <a:pt x="276" y="19"/>
                        </a:lnTo>
                        <a:lnTo>
                          <a:pt x="257" y="17"/>
                        </a:lnTo>
                        <a:lnTo>
                          <a:pt x="238" y="13"/>
                        </a:lnTo>
                        <a:lnTo>
                          <a:pt x="218" y="11"/>
                        </a:lnTo>
                        <a:lnTo>
                          <a:pt x="200" y="8"/>
                        </a:lnTo>
                        <a:lnTo>
                          <a:pt x="180" y="5"/>
                        </a:lnTo>
                        <a:lnTo>
                          <a:pt x="161" y="2"/>
                        </a:lnTo>
                        <a:lnTo>
                          <a:pt x="141" y="0"/>
                        </a:lnTo>
                        <a:lnTo>
                          <a:pt x="129" y="50"/>
                        </a:lnTo>
                        <a:lnTo>
                          <a:pt x="114" y="100"/>
                        </a:lnTo>
                        <a:lnTo>
                          <a:pt x="96" y="152"/>
                        </a:lnTo>
                        <a:lnTo>
                          <a:pt x="78" y="201"/>
                        </a:lnTo>
                        <a:lnTo>
                          <a:pt x="59" y="250"/>
                        </a:lnTo>
                        <a:lnTo>
                          <a:pt x="39" y="296"/>
                        </a:lnTo>
                        <a:lnTo>
                          <a:pt x="19" y="338"/>
                        </a:lnTo>
                        <a:lnTo>
                          <a:pt x="0" y="376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31" name="Freeform 30"/>
                  <p:cNvSpPr>
                    <a:spLocks/>
                  </p:cNvSpPr>
                  <p:nvPr/>
                </p:nvSpPr>
                <p:spPr bwMode="auto">
                  <a:xfrm>
                    <a:off x="3217" y="2186"/>
                    <a:ext cx="449" cy="178"/>
                  </a:xfrm>
                  <a:custGeom>
                    <a:avLst/>
                    <a:gdLst>
                      <a:gd name="T0" fmla="*/ 18 w 508"/>
                      <a:gd name="T1" fmla="*/ 0 h 497"/>
                      <a:gd name="T2" fmla="*/ 17 w 508"/>
                      <a:gd name="T3" fmla="*/ 0 h 497"/>
                      <a:gd name="T4" fmla="*/ 16 w 508"/>
                      <a:gd name="T5" fmla="*/ 0 h 497"/>
                      <a:gd name="T6" fmla="*/ 15 w 508"/>
                      <a:gd name="T7" fmla="*/ 0 h 497"/>
                      <a:gd name="T8" fmla="*/ 11 w 508"/>
                      <a:gd name="T9" fmla="*/ 0 h 497"/>
                      <a:gd name="T10" fmla="*/ 10 w 508"/>
                      <a:gd name="T11" fmla="*/ 1 h 497"/>
                      <a:gd name="T12" fmla="*/ 7 w 508"/>
                      <a:gd name="T13" fmla="*/ 1 h 497"/>
                      <a:gd name="T14" fmla="*/ 4 w 508"/>
                      <a:gd name="T15" fmla="*/ 1 h 497"/>
                      <a:gd name="T16" fmla="*/ 0 w 508"/>
                      <a:gd name="T17" fmla="*/ 1 h 497"/>
                      <a:gd name="T18" fmla="*/ 11 w 508"/>
                      <a:gd name="T19" fmla="*/ 1 h 497"/>
                      <a:gd name="T20" fmla="*/ 23 w 508"/>
                      <a:gd name="T21" fmla="*/ 1 h 497"/>
                      <a:gd name="T22" fmla="*/ 34 w 508"/>
                      <a:gd name="T23" fmla="*/ 1 h 497"/>
                      <a:gd name="T24" fmla="*/ 44 w 508"/>
                      <a:gd name="T25" fmla="*/ 1 h 497"/>
                      <a:gd name="T26" fmla="*/ 56 w 508"/>
                      <a:gd name="T27" fmla="*/ 1 h 497"/>
                      <a:gd name="T28" fmla="*/ 66 w 508"/>
                      <a:gd name="T29" fmla="*/ 1 h 497"/>
                      <a:gd name="T30" fmla="*/ 77 w 508"/>
                      <a:gd name="T31" fmla="*/ 1 h 497"/>
                      <a:gd name="T32" fmla="*/ 88 w 508"/>
                      <a:gd name="T33" fmla="*/ 1 h 497"/>
                      <a:gd name="T34" fmla="*/ 98 w 508"/>
                      <a:gd name="T35" fmla="*/ 1 h 497"/>
                      <a:gd name="T36" fmla="*/ 110 w 508"/>
                      <a:gd name="T37" fmla="*/ 1 h 497"/>
                      <a:gd name="T38" fmla="*/ 119 w 508"/>
                      <a:gd name="T39" fmla="*/ 1 h 497"/>
                      <a:gd name="T40" fmla="*/ 130 w 508"/>
                      <a:gd name="T41" fmla="*/ 1 h 497"/>
                      <a:gd name="T42" fmla="*/ 141 w 508"/>
                      <a:gd name="T43" fmla="*/ 1 h 497"/>
                      <a:gd name="T44" fmla="*/ 151 w 508"/>
                      <a:gd name="T45" fmla="*/ 1 h 497"/>
                      <a:gd name="T46" fmla="*/ 161 w 508"/>
                      <a:gd name="T47" fmla="*/ 1 h 497"/>
                      <a:gd name="T48" fmla="*/ 171 w 508"/>
                      <a:gd name="T49" fmla="*/ 1 h 497"/>
                      <a:gd name="T50" fmla="*/ 186 w 508"/>
                      <a:gd name="T51" fmla="*/ 1 h 497"/>
                      <a:gd name="T52" fmla="*/ 199 w 508"/>
                      <a:gd name="T53" fmla="*/ 1 h 497"/>
                      <a:gd name="T54" fmla="*/ 211 w 508"/>
                      <a:gd name="T55" fmla="*/ 1 h 497"/>
                      <a:gd name="T56" fmla="*/ 220 w 508"/>
                      <a:gd name="T57" fmla="*/ 0 h 497"/>
                      <a:gd name="T58" fmla="*/ 229 w 508"/>
                      <a:gd name="T59" fmla="*/ 0 h 497"/>
                      <a:gd name="T60" fmla="*/ 235 w 508"/>
                      <a:gd name="T61" fmla="*/ 0 h 497"/>
                      <a:gd name="T62" fmla="*/ 239 w 508"/>
                      <a:gd name="T63" fmla="*/ 0 h 497"/>
                      <a:gd name="T64" fmla="*/ 242 w 508"/>
                      <a:gd name="T65" fmla="*/ 0 h 497"/>
                      <a:gd name="T66" fmla="*/ 18 w 508"/>
                      <a:gd name="T67" fmla="*/ 0 h 497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508"/>
                      <a:gd name="T103" fmla="*/ 0 h 497"/>
                      <a:gd name="T104" fmla="*/ 508 w 508"/>
                      <a:gd name="T105" fmla="*/ 497 h 497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508" h="497">
                        <a:moveTo>
                          <a:pt x="37" y="0"/>
                        </a:moveTo>
                        <a:lnTo>
                          <a:pt x="35" y="54"/>
                        </a:lnTo>
                        <a:lnTo>
                          <a:pt x="33" y="109"/>
                        </a:lnTo>
                        <a:lnTo>
                          <a:pt x="30" y="163"/>
                        </a:lnTo>
                        <a:lnTo>
                          <a:pt x="25" y="217"/>
                        </a:lnTo>
                        <a:lnTo>
                          <a:pt x="21" y="270"/>
                        </a:lnTo>
                        <a:lnTo>
                          <a:pt x="14" y="323"/>
                        </a:lnTo>
                        <a:lnTo>
                          <a:pt x="7" y="376"/>
                        </a:lnTo>
                        <a:lnTo>
                          <a:pt x="0" y="428"/>
                        </a:lnTo>
                        <a:lnTo>
                          <a:pt x="23" y="431"/>
                        </a:lnTo>
                        <a:lnTo>
                          <a:pt x="47" y="434"/>
                        </a:lnTo>
                        <a:lnTo>
                          <a:pt x="70" y="438"/>
                        </a:lnTo>
                        <a:lnTo>
                          <a:pt x="93" y="441"/>
                        </a:lnTo>
                        <a:lnTo>
                          <a:pt x="116" y="445"/>
                        </a:lnTo>
                        <a:lnTo>
                          <a:pt x="139" y="449"/>
                        </a:lnTo>
                        <a:lnTo>
                          <a:pt x="162" y="452"/>
                        </a:lnTo>
                        <a:lnTo>
                          <a:pt x="185" y="457"/>
                        </a:lnTo>
                        <a:lnTo>
                          <a:pt x="207" y="461"/>
                        </a:lnTo>
                        <a:lnTo>
                          <a:pt x="229" y="466"/>
                        </a:lnTo>
                        <a:lnTo>
                          <a:pt x="251" y="471"/>
                        </a:lnTo>
                        <a:lnTo>
                          <a:pt x="273" y="476"/>
                        </a:lnTo>
                        <a:lnTo>
                          <a:pt x="295" y="481"/>
                        </a:lnTo>
                        <a:lnTo>
                          <a:pt x="316" y="485"/>
                        </a:lnTo>
                        <a:lnTo>
                          <a:pt x="338" y="492"/>
                        </a:lnTo>
                        <a:lnTo>
                          <a:pt x="359" y="497"/>
                        </a:lnTo>
                        <a:lnTo>
                          <a:pt x="390" y="441"/>
                        </a:lnTo>
                        <a:lnTo>
                          <a:pt x="417" y="383"/>
                        </a:lnTo>
                        <a:lnTo>
                          <a:pt x="441" y="324"/>
                        </a:lnTo>
                        <a:lnTo>
                          <a:pt x="462" y="263"/>
                        </a:lnTo>
                        <a:lnTo>
                          <a:pt x="479" y="199"/>
                        </a:lnTo>
                        <a:lnTo>
                          <a:pt x="493" y="135"/>
                        </a:lnTo>
                        <a:lnTo>
                          <a:pt x="502" y="68"/>
                        </a:lnTo>
                        <a:lnTo>
                          <a:pt x="508" y="0"/>
                        </a:lnTo>
                        <a:lnTo>
                          <a:pt x="37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32" name="Freeform 31"/>
                  <p:cNvSpPr>
                    <a:spLocks/>
                  </p:cNvSpPr>
                  <p:nvPr/>
                </p:nvSpPr>
                <p:spPr bwMode="auto">
                  <a:xfrm rot="418631">
                    <a:off x="2371" y="2544"/>
                    <a:ext cx="1171" cy="158"/>
                  </a:xfrm>
                  <a:custGeom>
                    <a:avLst/>
                    <a:gdLst>
                      <a:gd name="T0" fmla="*/ 0 w 2835"/>
                      <a:gd name="T1" fmla="*/ 0 h 703"/>
                      <a:gd name="T2" fmla="*/ 2 w 2835"/>
                      <a:gd name="T3" fmla="*/ 0 h 703"/>
                      <a:gd name="T4" fmla="*/ 5 w 2835"/>
                      <a:gd name="T5" fmla="*/ 0 h 703"/>
                      <a:gd name="T6" fmla="*/ 7 w 2835"/>
                      <a:gd name="T7" fmla="*/ 0 h 703"/>
                      <a:gd name="T8" fmla="*/ 10 w 2835"/>
                      <a:gd name="T9" fmla="*/ 0 h 703"/>
                      <a:gd name="T10" fmla="*/ 12 w 2835"/>
                      <a:gd name="T11" fmla="*/ 0 h 703"/>
                      <a:gd name="T12" fmla="*/ 14 w 2835"/>
                      <a:gd name="T13" fmla="*/ 0 h 703"/>
                      <a:gd name="T14" fmla="*/ 14 w 2835"/>
                      <a:gd name="T15" fmla="*/ 0 h 703"/>
                      <a:gd name="T16" fmla="*/ 12 w 2835"/>
                      <a:gd name="T17" fmla="*/ 0 h 703"/>
                      <a:gd name="T18" fmla="*/ 9 w 2835"/>
                      <a:gd name="T19" fmla="*/ 0 h 703"/>
                      <a:gd name="T20" fmla="*/ 6 w 2835"/>
                      <a:gd name="T21" fmla="*/ 0 h 703"/>
                      <a:gd name="T22" fmla="*/ 4 w 2835"/>
                      <a:gd name="T23" fmla="*/ 0 h 703"/>
                      <a:gd name="T24" fmla="*/ 2 w 2835"/>
                      <a:gd name="T25" fmla="*/ 0 h 703"/>
                      <a:gd name="T26" fmla="*/ 1 w 2835"/>
                      <a:gd name="T27" fmla="*/ 0 h 703"/>
                      <a:gd name="T28" fmla="*/ 0 w 2835"/>
                      <a:gd name="T29" fmla="*/ 0 h 703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w 2835"/>
                      <a:gd name="T46" fmla="*/ 0 h 703"/>
                      <a:gd name="T47" fmla="*/ 2835 w 2835"/>
                      <a:gd name="T48" fmla="*/ 703 h 703"/>
                    </a:gdLst>
                    <a:ahLst/>
                    <a:cxnLst>
                      <a:cxn ang="T30">
                        <a:pos x="T0" y="T1"/>
                      </a:cxn>
                      <a:cxn ang="T31">
                        <a:pos x="T2" y="T3"/>
                      </a:cxn>
                      <a:cxn ang="T32">
                        <a:pos x="T4" y="T5"/>
                      </a:cxn>
                      <a:cxn ang="T33">
                        <a:pos x="T6" y="T7"/>
                      </a:cxn>
                      <a:cxn ang="T34">
                        <a:pos x="T8" y="T9"/>
                      </a:cxn>
                      <a:cxn ang="T35">
                        <a:pos x="T10" y="T11"/>
                      </a:cxn>
                      <a:cxn ang="T36">
                        <a:pos x="T12" y="T13"/>
                      </a:cxn>
                      <a:cxn ang="T37">
                        <a:pos x="T14" y="T15"/>
                      </a:cxn>
                      <a:cxn ang="T38">
                        <a:pos x="T16" y="T17"/>
                      </a:cxn>
                      <a:cxn ang="T39">
                        <a:pos x="T18" y="T19"/>
                      </a:cxn>
                      <a:cxn ang="T40">
                        <a:pos x="T20" y="T21"/>
                      </a:cxn>
                      <a:cxn ang="T41">
                        <a:pos x="T22" y="T23"/>
                      </a:cxn>
                      <a:cxn ang="T42">
                        <a:pos x="T24" y="T25"/>
                      </a:cxn>
                      <a:cxn ang="T43">
                        <a:pos x="T26" y="T27"/>
                      </a:cxn>
                      <a:cxn ang="T44">
                        <a:pos x="T28" y="T29"/>
                      </a:cxn>
                    </a:cxnLst>
                    <a:rect l="T45" t="T46" r="T47" b="T48"/>
                    <a:pathLst>
                      <a:path w="2835" h="703">
                        <a:moveTo>
                          <a:pt x="45" y="318"/>
                        </a:moveTo>
                        <a:cubicBezTo>
                          <a:pt x="90" y="288"/>
                          <a:pt x="264" y="144"/>
                          <a:pt x="408" y="91"/>
                        </a:cubicBezTo>
                        <a:cubicBezTo>
                          <a:pt x="552" y="38"/>
                          <a:pt x="741" y="0"/>
                          <a:pt x="907" y="0"/>
                        </a:cubicBezTo>
                        <a:cubicBezTo>
                          <a:pt x="1073" y="0"/>
                          <a:pt x="1232" y="38"/>
                          <a:pt x="1406" y="91"/>
                        </a:cubicBezTo>
                        <a:cubicBezTo>
                          <a:pt x="1580" y="144"/>
                          <a:pt x="1800" y="273"/>
                          <a:pt x="1951" y="318"/>
                        </a:cubicBezTo>
                        <a:cubicBezTo>
                          <a:pt x="2102" y="363"/>
                          <a:pt x="2177" y="401"/>
                          <a:pt x="2313" y="363"/>
                        </a:cubicBezTo>
                        <a:cubicBezTo>
                          <a:pt x="2449" y="325"/>
                          <a:pt x="2699" y="114"/>
                          <a:pt x="2767" y="91"/>
                        </a:cubicBezTo>
                        <a:cubicBezTo>
                          <a:pt x="2835" y="68"/>
                          <a:pt x="2790" y="136"/>
                          <a:pt x="2722" y="227"/>
                        </a:cubicBezTo>
                        <a:cubicBezTo>
                          <a:pt x="2654" y="318"/>
                          <a:pt x="2503" y="567"/>
                          <a:pt x="2359" y="635"/>
                        </a:cubicBezTo>
                        <a:cubicBezTo>
                          <a:pt x="2215" y="703"/>
                          <a:pt x="2049" y="688"/>
                          <a:pt x="1860" y="635"/>
                        </a:cubicBezTo>
                        <a:cubicBezTo>
                          <a:pt x="1671" y="582"/>
                          <a:pt x="1406" y="386"/>
                          <a:pt x="1225" y="318"/>
                        </a:cubicBezTo>
                        <a:cubicBezTo>
                          <a:pt x="1044" y="250"/>
                          <a:pt x="915" y="242"/>
                          <a:pt x="771" y="227"/>
                        </a:cubicBezTo>
                        <a:cubicBezTo>
                          <a:pt x="627" y="212"/>
                          <a:pt x="469" y="220"/>
                          <a:pt x="363" y="227"/>
                        </a:cubicBezTo>
                        <a:cubicBezTo>
                          <a:pt x="257" y="234"/>
                          <a:pt x="189" y="249"/>
                          <a:pt x="136" y="272"/>
                        </a:cubicBezTo>
                        <a:cubicBezTo>
                          <a:pt x="83" y="295"/>
                          <a:pt x="0" y="348"/>
                          <a:pt x="45" y="318"/>
                        </a:cubicBezTo>
                        <a:close/>
                      </a:path>
                    </a:pathLst>
                  </a:custGeom>
                  <a:solidFill>
                    <a:srgbClr val="000066"/>
                  </a:solidFill>
                  <a:ln w="9525">
                    <a:solidFill>
                      <a:srgbClr val="000066"/>
                    </a:solidFill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</p:grpSp>
            <p:sp>
              <p:nvSpPr>
                <p:cNvPr id="17" name="Freeform 29"/>
                <p:cNvSpPr>
                  <a:spLocks/>
                </p:cNvSpPr>
                <p:nvPr/>
              </p:nvSpPr>
              <p:spPr bwMode="auto">
                <a:xfrm>
                  <a:off x="2477" y="1526"/>
                  <a:ext cx="841" cy="1028"/>
                </a:xfrm>
                <a:custGeom>
                  <a:avLst/>
                  <a:gdLst>
                    <a:gd name="T0" fmla="*/ 0 w 1224"/>
                    <a:gd name="T1" fmla="*/ 43 h 1678"/>
                    <a:gd name="T2" fmla="*/ 52 w 1224"/>
                    <a:gd name="T3" fmla="*/ 70 h 1678"/>
                    <a:gd name="T4" fmla="*/ 129 w 1224"/>
                    <a:gd name="T5" fmla="*/ 0 h 1678"/>
                    <a:gd name="T6" fmla="*/ 52 w 1224"/>
                    <a:gd name="T7" fmla="*/ 89 h 1678"/>
                    <a:gd name="T8" fmla="*/ 0 w 1224"/>
                    <a:gd name="T9" fmla="*/ 43 h 16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24"/>
                    <a:gd name="T16" fmla="*/ 0 h 1678"/>
                    <a:gd name="T17" fmla="*/ 1224 w 1224"/>
                    <a:gd name="T18" fmla="*/ 1678 h 16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24" h="1678">
                      <a:moveTo>
                        <a:pt x="0" y="816"/>
                      </a:moveTo>
                      <a:lnTo>
                        <a:pt x="499" y="1315"/>
                      </a:lnTo>
                      <a:lnTo>
                        <a:pt x="1224" y="0"/>
                      </a:lnTo>
                      <a:lnTo>
                        <a:pt x="499" y="1678"/>
                      </a:lnTo>
                      <a:lnTo>
                        <a:pt x="0" y="816"/>
                      </a:lnTo>
                      <a:close/>
                    </a:path>
                  </a:pathLst>
                </a:custGeom>
                <a:solidFill>
                  <a:srgbClr val="CC3300"/>
                </a:solidFill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txBody>
                <a:bodyPr/>
                <a:lstStyle/>
                <a:p>
                  <a:pPr>
                    <a:defRPr/>
                  </a:pPr>
                  <a:endParaRPr lang="id-ID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48626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6721" y="1219208"/>
            <a:ext cx="739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rgbClr val="002060"/>
                </a:solidFill>
                <a:latin typeface="Calibri"/>
                <a:cs typeface="Calibri"/>
              </a:rPr>
              <a:t>Standar</a:t>
            </a:r>
            <a:r>
              <a:rPr lang="en-US" sz="2400" b="1" dirty="0" smtClean="0">
                <a:solidFill>
                  <a:srgbClr val="002060"/>
                </a:solidFill>
                <a:latin typeface="Calibri"/>
                <a:cs typeface="Calibri"/>
              </a:rPr>
              <a:t> </a:t>
            </a:r>
            <a:r>
              <a:rPr lang="en-US" sz="2400" b="1" dirty="0" err="1" smtClean="0">
                <a:solidFill>
                  <a:srgbClr val="002060"/>
                </a:solidFill>
                <a:latin typeface="Calibri"/>
                <a:cs typeface="Calibri"/>
              </a:rPr>
              <a:t>Pendidikan</a:t>
            </a:r>
            <a:r>
              <a:rPr lang="en-US" sz="2400" b="1" dirty="0" smtClean="0">
                <a:solidFill>
                  <a:srgbClr val="002060"/>
                </a:solidFill>
                <a:latin typeface="Calibri"/>
                <a:cs typeface="Calibri"/>
              </a:rPr>
              <a:t> Tinggi</a:t>
            </a:r>
            <a:endParaRPr lang="en-US" sz="1200" b="1" dirty="0">
              <a:solidFill>
                <a:srgbClr val="002060"/>
              </a:solidFill>
              <a:latin typeface="Calibri"/>
              <a:cs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7658" y="1851291"/>
            <a:ext cx="7529148" cy="40780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d-ID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Pasal 5</a:t>
            </a:r>
            <a:r>
              <a:rPr lang="en-US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4</a:t>
            </a:r>
            <a:r>
              <a:rPr lang="id-ID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UU No</a:t>
            </a:r>
            <a:r>
              <a:rPr lang="en-US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. 12 </a:t>
            </a:r>
            <a:r>
              <a:rPr lang="en-US" b="1" dirty="0" err="1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Tahun</a:t>
            </a:r>
            <a:r>
              <a:rPr lang="en-US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2012 </a:t>
            </a:r>
            <a:r>
              <a:rPr lang="en-US" b="1" dirty="0" err="1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Tentang</a:t>
            </a:r>
            <a:r>
              <a:rPr lang="en-US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b="1" dirty="0" err="1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Pendidikan</a:t>
            </a:r>
            <a:r>
              <a:rPr lang="en-US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b="1" dirty="0" err="1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Tinggi</a:t>
            </a:r>
            <a:r>
              <a:rPr lang="en-US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</a:t>
            </a:r>
            <a:endParaRPr lang="id-ID" b="1" dirty="0" smtClean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pPr marL="177800" indent="-177800" algn="just"/>
            <a:endParaRPr lang="en-US" sz="700" dirty="0" smtClean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pPr marL="346075" indent="-346075" algn="just"/>
            <a:r>
              <a:rPr lang="id-ID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(1)</a:t>
            </a:r>
            <a:r>
              <a:rPr lang="id-ID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Standar Pendidikan Tinggi </a:t>
            </a:r>
            <a:r>
              <a:rPr lang="id-ID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terdiri atas:</a:t>
            </a:r>
          </a:p>
          <a:p>
            <a:pPr marL="568325" indent="-222250" algn="just"/>
            <a:r>
              <a:rPr lang="id-ID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a.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id-ID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Standar Nasional Pendidikan Tinggi </a:t>
            </a:r>
            <a:r>
              <a:rPr lang="id-ID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yang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id-ID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ditetapkan oleh Menteri atas usul suatu badan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id-ID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yang bertugas menyusun dan mengembangkan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id-ID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Standar Nasional Pendidikan Tinggi; dan</a:t>
            </a:r>
          </a:p>
          <a:p>
            <a:pPr marL="568325" indent="-222250" algn="just"/>
            <a:r>
              <a:rPr lang="id-ID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b.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id-ID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Standar Pendidikan Tinggi</a:t>
            </a:r>
            <a:r>
              <a:rPr lang="en-US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id-ID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yang</a:t>
            </a:r>
            <a:r>
              <a:rPr lang="en-US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id-ID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ditetapkan oleh</a:t>
            </a:r>
            <a:r>
              <a:rPr lang="en-US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id-ID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setiap Perguruan Tinggi </a:t>
            </a:r>
            <a:r>
              <a:rPr lang="id-ID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dengan mengacu pada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id-ID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Standar Nasional Pendidikan Tinggi.</a:t>
            </a:r>
          </a:p>
          <a:p>
            <a:pPr marL="346075" indent="-346075" algn="just"/>
            <a:r>
              <a:rPr lang="en-US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(2)	</a:t>
            </a:r>
            <a:r>
              <a:rPr lang="id-ID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Standar Nasional Pendidikan Tinggi</a:t>
            </a:r>
            <a:r>
              <a:rPr lang="id-ID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sebagaimana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fi-FI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dimaksud pada ayat (1) huruf a merupakan satuan </a:t>
            </a:r>
            <a:r>
              <a:rPr lang="id-ID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standar yang meliputi </a:t>
            </a:r>
            <a:r>
              <a:rPr lang="id-ID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standar nasional pendidikan</a:t>
            </a:r>
            <a:r>
              <a:rPr lang="id-ID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,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id-ID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ditambah dengan </a:t>
            </a:r>
            <a:r>
              <a:rPr lang="id-ID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standar penelitian, dan standar</a:t>
            </a:r>
            <a:r>
              <a:rPr lang="en-US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id-ID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pengabdian kepada masyarakat</a:t>
            </a:r>
            <a:r>
              <a:rPr lang="id-ID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.</a:t>
            </a:r>
            <a:endParaRPr lang="en-US" dirty="0" smtClean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pPr marL="346075" indent="-346075" algn="just"/>
            <a:r>
              <a:rPr lang="id-ID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(4)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id-ID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Standar Pendidikan Tinggi</a:t>
            </a:r>
            <a:r>
              <a:rPr lang="id-ID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sebagaimana dimaksud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id-ID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pada ayat (1) huruf b terdiri atas sejumlah </a:t>
            </a:r>
            <a:r>
              <a:rPr lang="id-ID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standar</a:t>
            </a:r>
            <a:r>
              <a:rPr lang="en-US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id-ID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dalam bidang akademik dan nonakademik</a:t>
            </a:r>
            <a:r>
              <a:rPr lang="id-ID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yang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id-ID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melampaui Standar Nasional Pendidikan Tinggi</a:t>
            </a:r>
            <a:r>
              <a:rPr lang="id-ID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.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-7933" y="-99392"/>
            <a:ext cx="9149618" cy="1205263"/>
            <a:chOff x="-7933" y="-183014"/>
            <a:chExt cx="9149618" cy="1205263"/>
          </a:xfrm>
        </p:grpSpPr>
        <p:sp>
          <p:nvSpPr>
            <p:cNvPr id="17" name="Rectangle 16"/>
            <p:cNvSpPr/>
            <p:nvPr/>
          </p:nvSpPr>
          <p:spPr>
            <a:xfrm>
              <a:off x="8379685" y="-99392"/>
              <a:ext cx="762000" cy="1001898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-7933" y="-129879"/>
              <a:ext cx="6890779" cy="1008112"/>
            </a:xfrm>
            <a:prstGeom prst="rect">
              <a:avLst/>
            </a:prstGeom>
            <a:solidFill>
              <a:srgbClr val="1737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b="1" dirty="0" smtClean="0"/>
                <a:t>            </a:t>
              </a:r>
            </a:p>
          </p:txBody>
        </p:sp>
        <p:grpSp>
          <p:nvGrpSpPr>
            <p:cNvPr id="19" name="Group 10"/>
            <p:cNvGrpSpPr>
              <a:grpSpLocks/>
            </p:cNvGrpSpPr>
            <p:nvPr/>
          </p:nvGrpSpPr>
          <p:grpSpPr bwMode="auto">
            <a:xfrm>
              <a:off x="6947189" y="-183014"/>
              <a:ext cx="1368152" cy="1205263"/>
              <a:chOff x="2421" y="2016"/>
              <a:chExt cx="1485" cy="1516"/>
            </a:xfrm>
          </p:grpSpPr>
          <p:sp>
            <p:nvSpPr>
              <p:cNvPr id="20" name="Text Box 11"/>
              <p:cNvSpPr txBox="1">
                <a:spLocks noChangeArrowheads="1"/>
              </p:cNvSpPr>
              <p:nvPr/>
            </p:nvSpPr>
            <p:spPr bwMode="auto">
              <a:xfrm>
                <a:off x="2489" y="2938"/>
                <a:ext cx="1417" cy="5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ct val="50000"/>
                  </a:spcBef>
                  <a:defRPr/>
                </a:pPr>
                <a:r>
                  <a:rPr lang="en-US" sz="2400" dirty="0">
                    <a:solidFill>
                      <a:srgbClr val="000000"/>
                    </a:solidFill>
                    <a:latin typeface="Bauhaus 93" pitchFamily="82" charset="0"/>
                  </a:rPr>
                  <a:t>BAN-PT</a:t>
                </a:r>
              </a:p>
            </p:txBody>
          </p:sp>
          <p:grpSp>
            <p:nvGrpSpPr>
              <p:cNvPr id="21" name="Group 12"/>
              <p:cNvGrpSpPr>
                <a:grpSpLocks/>
              </p:cNvGrpSpPr>
              <p:nvPr/>
            </p:nvGrpSpPr>
            <p:grpSpPr bwMode="auto">
              <a:xfrm>
                <a:off x="2421" y="2016"/>
                <a:ext cx="1398" cy="959"/>
                <a:chOff x="1961" y="1526"/>
                <a:chExt cx="1838" cy="1176"/>
              </a:xfrm>
            </p:grpSpPr>
            <p:grpSp>
              <p:nvGrpSpPr>
                <p:cNvPr id="22" name="Group 13"/>
                <p:cNvGrpSpPr>
                  <a:grpSpLocks/>
                </p:cNvGrpSpPr>
                <p:nvPr/>
              </p:nvGrpSpPr>
              <p:grpSpPr bwMode="auto">
                <a:xfrm>
                  <a:off x="1961" y="1679"/>
                  <a:ext cx="1838" cy="1023"/>
                  <a:chOff x="1961" y="1679"/>
                  <a:chExt cx="1838" cy="1023"/>
                </a:xfrm>
              </p:grpSpPr>
              <p:sp>
                <p:nvSpPr>
                  <p:cNvPr id="24" name="Freeform 23"/>
                  <p:cNvSpPr>
                    <a:spLocks/>
                  </p:cNvSpPr>
                  <p:nvPr/>
                </p:nvSpPr>
                <p:spPr bwMode="auto">
                  <a:xfrm>
                    <a:off x="1961" y="1679"/>
                    <a:ext cx="1838" cy="980"/>
                  </a:xfrm>
                  <a:custGeom>
                    <a:avLst/>
                    <a:gdLst>
                      <a:gd name="T0" fmla="*/ 478 w 2136"/>
                      <a:gd name="T1" fmla="*/ 12 h 2385"/>
                      <a:gd name="T2" fmla="*/ 543 w 2136"/>
                      <a:gd name="T3" fmla="*/ 12 h 2385"/>
                      <a:gd name="T4" fmla="*/ 602 w 2136"/>
                      <a:gd name="T5" fmla="*/ 11 h 2385"/>
                      <a:gd name="T6" fmla="*/ 658 w 2136"/>
                      <a:gd name="T7" fmla="*/ 11 h 2385"/>
                      <a:gd name="T8" fmla="*/ 709 w 2136"/>
                      <a:gd name="T9" fmla="*/ 10 h 2385"/>
                      <a:gd name="T10" fmla="*/ 756 w 2136"/>
                      <a:gd name="T11" fmla="*/ 9 h 2385"/>
                      <a:gd name="T12" fmla="*/ 793 w 2136"/>
                      <a:gd name="T13" fmla="*/ 9 h 2385"/>
                      <a:gd name="T14" fmla="*/ 824 w 2136"/>
                      <a:gd name="T15" fmla="*/ 8 h 2385"/>
                      <a:gd name="T16" fmla="*/ 847 w 2136"/>
                      <a:gd name="T17" fmla="*/ 7 h 2385"/>
                      <a:gd name="T18" fmla="*/ 862 w 2136"/>
                      <a:gd name="T19" fmla="*/ 7 h 2385"/>
                      <a:gd name="T20" fmla="*/ 867 w 2136"/>
                      <a:gd name="T21" fmla="*/ 6 h 2385"/>
                      <a:gd name="T22" fmla="*/ 862 w 2136"/>
                      <a:gd name="T23" fmla="*/ 5 h 2385"/>
                      <a:gd name="T24" fmla="*/ 847 w 2136"/>
                      <a:gd name="T25" fmla="*/ 4 h 2385"/>
                      <a:gd name="T26" fmla="*/ 824 w 2136"/>
                      <a:gd name="T27" fmla="*/ 3 h 2385"/>
                      <a:gd name="T28" fmla="*/ 793 w 2136"/>
                      <a:gd name="T29" fmla="*/ 2 h 2385"/>
                      <a:gd name="T30" fmla="*/ 756 w 2136"/>
                      <a:gd name="T31" fmla="*/ 2 h 2385"/>
                      <a:gd name="T32" fmla="*/ 709 w 2136"/>
                      <a:gd name="T33" fmla="*/ 1 h 2385"/>
                      <a:gd name="T34" fmla="*/ 658 w 2136"/>
                      <a:gd name="T35" fmla="*/ 1 h 2385"/>
                      <a:gd name="T36" fmla="*/ 602 w 2136"/>
                      <a:gd name="T37" fmla="*/ 0 h 2385"/>
                      <a:gd name="T38" fmla="*/ 543 w 2136"/>
                      <a:gd name="T39" fmla="*/ 0 h 2385"/>
                      <a:gd name="T40" fmla="*/ 478 w 2136"/>
                      <a:gd name="T41" fmla="*/ 0 h 2385"/>
                      <a:gd name="T42" fmla="*/ 411 w 2136"/>
                      <a:gd name="T43" fmla="*/ 0 h 2385"/>
                      <a:gd name="T44" fmla="*/ 347 w 2136"/>
                      <a:gd name="T45" fmla="*/ 0 h 2385"/>
                      <a:gd name="T46" fmla="*/ 285 w 2136"/>
                      <a:gd name="T47" fmla="*/ 0 h 2385"/>
                      <a:gd name="T48" fmla="*/ 226 w 2136"/>
                      <a:gd name="T49" fmla="*/ 1 h 2385"/>
                      <a:gd name="T50" fmla="*/ 175 w 2136"/>
                      <a:gd name="T51" fmla="*/ 1 h 2385"/>
                      <a:gd name="T52" fmla="*/ 127 w 2136"/>
                      <a:gd name="T53" fmla="*/ 2 h 2385"/>
                      <a:gd name="T54" fmla="*/ 86 w 2136"/>
                      <a:gd name="T55" fmla="*/ 2 h 2385"/>
                      <a:gd name="T56" fmla="*/ 52 w 2136"/>
                      <a:gd name="T57" fmla="*/ 3 h 2385"/>
                      <a:gd name="T58" fmla="*/ 26 w 2136"/>
                      <a:gd name="T59" fmla="*/ 4 h 2385"/>
                      <a:gd name="T60" fmla="*/ 9 w 2136"/>
                      <a:gd name="T61" fmla="*/ 5 h 2385"/>
                      <a:gd name="T62" fmla="*/ 1 w 2136"/>
                      <a:gd name="T63" fmla="*/ 5 h 2385"/>
                      <a:gd name="T64" fmla="*/ 3 w 2136"/>
                      <a:gd name="T65" fmla="*/ 6 h 2385"/>
                      <a:gd name="T66" fmla="*/ 14 w 2136"/>
                      <a:gd name="T67" fmla="*/ 7 h 2385"/>
                      <a:gd name="T68" fmla="*/ 34 w 2136"/>
                      <a:gd name="T69" fmla="*/ 8 h 2385"/>
                      <a:gd name="T70" fmla="*/ 62 w 2136"/>
                      <a:gd name="T71" fmla="*/ 9 h 2385"/>
                      <a:gd name="T72" fmla="*/ 99 w 2136"/>
                      <a:gd name="T73" fmla="*/ 9 h 2385"/>
                      <a:gd name="T74" fmla="*/ 142 w 2136"/>
                      <a:gd name="T75" fmla="*/ 10 h 2385"/>
                      <a:gd name="T76" fmla="*/ 190 w 2136"/>
                      <a:gd name="T77" fmla="*/ 10 h 2385"/>
                      <a:gd name="T78" fmla="*/ 245 w 2136"/>
                      <a:gd name="T79" fmla="*/ 11 h 2385"/>
                      <a:gd name="T80" fmla="*/ 305 w 2136"/>
                      <a:gd name="T81" fmla="*/ 12 h 2385"/>
                      <a:gd name="T82" fmla="*/ 368 w 2136"/>
                      <a:gd name="T83" fmla="*/ 12 h 2385"/>
                      <a:gd name="T84" fmla="*/ 435 w 2136"/>
                      <a:gd name="T85" fmla="*/ 12 h 2385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w 2136"/>
                      <a:gd name="T130" fmla="*/ 0 h 2385"/>
                      <a:gd name="T131" fmla="*/ 2136 w 2136"/>
                      <a:gd name="T132" fmla="*/ 2385 h 2385"/>
                    </a:gdLst>
                    <a:ahLst/>
                    <a:cxnLst>
                      <a:cxn ang="T86">
                        <a:pos x="T0" y="T1"/>
                      </a:cxn>
                      <a:cxn ang="T87">
                        <a:pos x="T2" y="T3"/>
                      </a:cxn>
                      <a:cxn ang="T88">
                        <a:pos x="T4" y="T5"/>
                      </a:cxn>
                      <a:cxn ang="T89">
                        <a:pos x="T6" y="T7"/>
                      </a:cxn>
                      <a:cxn ang="T90">
                        <a:pos x="T8" y="T9"/>
                      </a:cxn>
                      <a:cxn ang="T91">
                        <a:pos x="T10" y="T11"/>
                      </a:cxn>
                      <a:cxn ang="T92">
                        <a:pos x="T12" y="T13"/>
                      </a:cxn>
                      <a:cxn ang="T93">
                        <a:pos x="T14" y="T15"/>
                      </a:cxn>
                      <a:cxn ang="T94">
                        <a:pos x="T16" y="T17"/>
                      </a:cxn>
                      <a:cxn ang="T95">
                        <a:pos x="T18" y="T19"/>
                      </a:cxn>
                      <a:cxn ang="T96">
                        <a:pos x="T20" y="T21"/>
                      </a:cxn>
                      <a:cxn ang="T97">
                        <a:pos x="T22" y="T23"/>
                      </a:cxn>
                      <a:cxn ang="T98">
                        <a:pos x="T24" y="T25"/>
                      </a:cxn>
                      <a:cxn ang="T99">
                        <a:pos x="T26" y="T27"/>
                      </a:cxn>
                      <a:cxn ang="T100">
                        <a:pos x="T28" y="T29"/>
                      </a:cxn>
                      <a:cxn ang="T101">
                        <a:pos x="T30" y="T31"/>
                      </a:cxn>
                      <a:cxn ang="T102">
                        <a:pos x="T32" y="T33"/>
                      </a:cxn>
                      <a:cxn ang="T103">
                        <a:pos x="T34" y="T35"/>
                      </a:cxn>
                      <a:cxn ang="T104">
                        <a:pos x="T36" y="T37"/>
                      </a:cxn>
                      <a:cxn ang="T105">
                        <a:pos x="T38" y="T39"/>
                      </a:cxn>
                      <a:cxn ang="T106">
                        <a:pos x="T40" y="T41"/>
                      </a:cxn>
                      <a:cxn ang="T107">
                        <a:pos x="T42" y="T43"/>
                      </a:cxn>
                      <a:cxn ang="T108">
                        <a:pos x="T44" y="T45"/>
                      </a:cxn>
                      <a:cxn ang="T109">
                        <a:pos x="T46" y="T47"/>
                      </a:cxn>
                      <a:cxn ang="T110">
                        <a:pos x="T48" y="T49"/>
                      </a:cxn>
                      <a:cxn ang="T111">
                        <a:pos x="T50" y="T51"/>
                      </a:cxn>
                      <a:cxn ang="T112">
                        <a:pos x="T52" y="T53"/>
                      </a:cxn>
                      <a:cxn ang="T113">
                        <a:pos x="T54" y="T55"/>
                      </a:cxn>
                      <a:cxn ang="T114">
                        <a:pos x="T56" y="T57"/>
                      </a:cxn>
                      <a:cxn ang="T115">
                        <a:pos x="T58" y="T59"/>
                      </a:cxn>
                      <a:cxn ang="T116">
                        <a:pos x="T60" y="T61"/>
                      </a:cxn>
                      <a:cxn ang="T117">
                        <a:pos x="T62" y="T63"/>
                      </a:cxn>
                      <a:cxn ang="T118">
                        <a:pos x="T64" y="T65"/>
                      </a:cxn>
                      <a:cxn ang="T119">
                        <a:pos x="T66" y="T67"/>
                      </a:cxn>
                      <a:cxn ang="T120">
                        <a:pos x="T68" y="T69"/>
                      </a:cxn>
                      <a:cxn ang="T121">
                        <a:pos x="T70" y="T71"/>
                      </a:cxn>
                      <a:cxn ang="T122">
                        <a:pos x="T72" y="T73"/>
                      </a:cxn>
                      <a:cxn ang="T123">
                        <a:pos x="T74" y="T75"/>
                      </a:cxn>
                      <a:cxn ang="T124">
                        <a:pos x="T76" y="T77"/>
                      </a:cxn>
                      <a:cxn ang="T125">
                        <a:pos x="T78" y="T79"/>
                      </a:cxn>
                      <a:cxn ang="T126">
                        <a:pos x="T80" y="T81"/>
                      </a:cxn>
                      <a:cxn ang="T127">
                        <a:pos x="T82" y="T83"/>
                      </a:cxn>
                      <a:cxn ang="T128">
                        <a:pos x="T84" y="T85"/>
                      </a:cxn>
                    </a:cxnLst>
                    <a:rect l="T129" t="T130" r="T131" b="T132"/>
                    <a:pathLst>
                      <a:path w="2136" h="2385">
                        <a:moveTo>
                          <a:pt x="1069" y="2385"/>
                        </a:moveTo>
                        <a:lnTo>
                          <a:pt x="1124" y="2384"/>
                        </a:lnTo>
                        <a:lnTo>
                          <a:pt x="1178" y="2379"/>
                        </a:lnTo>
                        <a:lnTo>
                          <a:pt x="1232" y="2371"/>
                        </a:lnTo>
                        <a:lnTo>
                          <a:pt x="1284" y="2360"/>
                        </a:lnTo>
                        <a:lnTo>
                          <a:pt x="1336" y="2347"/>
                        </a:lnTo>
                        <a:lnTo>
                          <a:pt x="1386" y="2331"/>
                        </a:lnTo>
                        <a:lnTo>
                          <a:pt x="1436" y="2312"/>
                        </a:lnTo>
                        <a:lnTo>
                          <a:pt x="1484" y="2292"/>
                        </a:lnTo>
                        <a:lnTo>
                          <a:pt x="1532" y="2267"/>
                        </a:lnTo>
                        <a:lnTo>
                          <a:pt x="1578" y="2241"/>
                        </a:lnTo>
                        <a:lnTo>
                          <a:pt x="1622" y="2213"/>
                        </a:lnTo>
                        <a:lnTo>
                          <a:pt x="1666" y="2181"/>
                        </a:lnTo>
                        <a:lnTo>
                          <a:pt x="1708" y="2148"/>
                        </a:lnTo>
                        <a:lnTo>
                          <a:pt x="1747" y="2113"/>
                        </a:lnTo>
                        <a:lnTo>
                          <a:pt x="1786" y="2075"/>
                        </a:lnTo>
                        <a:lnTo>
                          <a:pt x="1823" y="2036"/>
                        </a:lnTo>
                        <a:lnTo>
                          <a:pt x="1859" y="1994"/>
                        </a:lnTo>
                        <a:lnTo>
                          <a:pt x="1893" y="1951"/>
                        </a:lnTo>
                        <a:lnTo>
                          <a:pt x="1924" y="1907"/>
                        </a:lnTo>
                        <a:lnTo>
                          <a:pt x="1953" y="1860"/>
                        </a:lnTo>
                        <a:lnTo>
                          <a:pt x="1982" y="1811"/>
                        </a:lnTo>
                        <a:lnTo>
                          <a:pt x="2007" y="1762"/>
                        </a:lnTo>
                        <a:lnTo>
                          <a:pt x="2030" y="1710"/>
                        </a:lnTo>
                        <a:lnTo>
                          <a:pt x="2052" y="1657"/>
                        </a:lnTo>
                        <a:lnTo>
                          <a:pt x="2071" y="1603"/>
                        </a:lnTo>
                        <a:lnTo>
                          <a:pt x="2088" y="1548"/>
                        </a:lnTo>
                        <a:lnTo>
                          <a:pt x="2102" y="1491"/>
                        </a:lnTo>
                        <a:lnTo>
                          <a:pt x="2114" y="1433"/>
                        </a:lnTo>
                        <a:lnTo>
                          <a:pt x="2124" y="1376"/>
                        </a:lnTo>
                        <a:lnTo>
                          <a:pt x="2130" y="1315"/>
                        </a:lnTo>
                        <a:lnTo>
                          <a:pt x="2135" y="1255"/>
                        </a:lnTo>
                        <a:lnTo>
                          <a:pt x="2136" y="1194"/>
                        </a:lnTo>
                        <a:lnTo>
                          <a:pt x="2135" y="1132"/>
                        </a:lnTo>
                        <a:lnTo>
                          <a:pt x="2130" y="1072"/>
                        </a:lnTo>
                        <a:lnTo>
                          <a:pt x="2124" y="1012"/>
                        </a:lnTo>
                        <a:lnTo>
                          <a:pt x="2114" y="953"/>
                        </a:lnTo>
                        <a:lnTo>
                          <a:pt x="2102" y="895"/>
                        </a:lnTo>
                        <a:lnTo>
                          <a:pt x="2088" y="838"/>
                        </a:lnTo>
                        <a:lnTo>
                          <a:pt x="2071" y="783"/>
                        </a:lnTo>
                        <a:lnTo>
                          <a:pt x="2052" y="729"/>
                        </a:lnTo>
                        <a:lnTo>
                          <a:pt x="2030" y="676"/>
                        </a:lnTo>
                        <a:lnTo>
                          <a:pt x="2007" y="625"/>
                        </a:lnTo>
                        <a:lnTo>
                          <a:pt x="1982" y="575"/>
                        </a:lnTo>
                        <a:lnTo>
                          <a:pt x="1953" y="526"/>
                        </a:lnTo>
                        <a:lnTo>
                          <a:pt x="1924" y="479"/>
                        </a:lnTo>
                        <a:lnTo>
                          <a:pt x="1893" y="434"/>
                        </a:lnTo>
                        <a:lnTo>
                          <a:pt x="1859" y="391"/>
                        </a:lnTo>
                        <a:lnTo>
                          <a:pt x="1823" y="349"/>
                        </a:lnTo>
                        <a:lnTo>
                          <a:pt x="1786" y="310"/>
                        </a:lnTo>
                        <a:lnTo>
                          <a:pt x="1747" y="273"/>
                        </a:lnTo>
                        <a:lnTo>
                          <a:pt x="1708" y="237"/>
                        </a:lnTo>
                        <a:lnTo>
                          <a:pt x="1666" y="204"/>
                        </a:lnTo>
                        <a:lnTo>
                          <a:pt x="1622" y="173"/>
                        </a:lnTo>
                        <a:lnTo>
                          <a:pt x="1578" y="144"/>
                        </a:lnTo>
                        <a:lnTo>
                          <a:pt x="1532" y="118"/>
                        </a:lnTo>
                        <a:lnTo>
                          <a:pt x="1484" y="93"/>
                        </a:lnTo>
                        <a:lnTo>
                          <a:pt x="1436" y="73"/>
                        </a:lnTo>
                        <a:lnTo>
                          <a:pt x="1386" y="54"/>
                        </a:lnTo>
                        <a:lnTo>
                          <a:pt x="1336" y="38"/>
                        </a:lnTo>
                        <a:lnTo>
                          <a:pt x="1284" y="25"/>
                        </a:lnTo>
                        <a:lnTo>
                          <a:pt x="1232" y="14"/>
                        </a:lnTo>
                        <a:lnTo>
                          <a:pt x="1178" y="6"/>
                        </a:lnTo>
                        <a:lnTo>
                          <a:pt x="1124" y="1"/>
                        </a:lnTo>
                        <a:lnTo>
                          <a:pt x="1069" y="0"/>
                        </a:lnTo>
                        <a:lnTo>
                          <a:pt x="1014" y="1"/>
                        </a:lnTo>
                        <a:lnTo>
                          <a:pt x="960" y="6"/>
                        </a:lnTo>
                        <a:lnTo>
                          <a:pt x="906" y="14"/>
                        </a:lnTo>
                        <a:lnTo>
                          <a:pt x="853" y="25"/>
                        </a:lnTo>
                        <a:lnTo>
                          <a:pt x="802" y="38"/>
                        </a:lnTo>
                        <a:lnTo>
                          <a:pt x="751" y="54"/>
                        </a:lnTo>
                        <a:lnTo>
                          <a:pt x="701" y="73"/>
                        </a:lnTo>
                        <a:lnTo>
                          <a:pt x="653" y="93"/>
                        </a:lnTo>
                        <a:lnTo>
                          <a:pt x="606" y="118"/>
                        </a:lnTo>
                        <a:lnTo>
                          <a:pt x="559" y="144"/>
                        </a:lnTo>
                        <a:lnTo>
                          <a:pt x="515" y="173"/>
                        </a:lnTo>
                        <a:lnTo>
                          <a:pt x="471" y="204"/>
                        </a:lnTo>
                        <a:lnTo>
                          <a:pt x="429" y="237"/>
                        </a:lnTo>
                        <a:lnTo>
                          <a:pt x="389" y="273"/>
                        </a:lnTo>
                        <a:lnTo>
                          <a:pt x="350" y="310"/>
                        </a:lnTo>
                        <a:lnTo>
                          <a:pt x="314" y="349"/>
                        </a:lnTo>
                        <a:lnTo>
                          <a:pt x="277" y="391"/>
                        </a:lnTo>
                        <a:lnTo>
                          <a:pt x="244" y="434"/>
                        </a:lnTo>
                        <a:lnTo>
                          <a:pt x="212" y="479"/>
                        </a:lnTo>
                        <a:lnTo>
                          <a:pt x="183" y="526"/>
                        </a:lnTo>
                        <a:lnTo>
                          <a:pt x="155" y="575"/>
                        </a:lnTo>
                        <a:lnTo>
                          <a:pt x="129" y="625"/>
                        </a:lnTo>
                        <a:lnTo>
                          <a:pt x="106" y="676"/>
                        </a:lnTo>
                        <a:lnTo>
                          <a:pt x="84" y="729"/>
                        </a:lnTo>
                        <a:lnTo>
                          <a:pt x="65" y="783"/>
                        </a:lnTo>
                        <a:lnTo>
                          <a:pt x="48" y="838"/>
                        </a:lnTo>
                        <a:lnTo>
                          <a:pt x="34" y="895"/>
                        </a:lnTo>
                        <a:lnTo>
                          <a:pt x="22" y="953"/>
                        </a:lnTo>
                        <a:lnTo>
                          <a:pt x="12" y="1012"/>
                        </a:lnTo>
                        <a:lnTo>
                          <a:pt x="6" y="1072"/>
                        </a:lnTo>
                        <a:lnTo>
                          <a:pt x="1" y="1132"/>
                        </a:lnTo>
                        <a:lnTo>
                          <a:pt x="0" y="1194"/>
                        </a:lnTo>
                        <a:lnTo>
                          <a:pt x="1" y="1255"/>
                        </a:lnTo>
                        <a:lnTo>
                          <a:pt x="6" y="1315"/>
                        </a:lnTo>
                        <a:lnTo>
                          <a:pt x="12" y="1376"/>
                        </a:lnTo>
                        <a:lnTo>
                          <a:pt x="22" y="1433"/>
                        </a:lnTo>
                        <a:lnTo>
                          <a:pt x="34" y="1491"/>
                        </a:lnTo>
                        <a:lnTo>
                          <a:pt x="48" y="1548"/>
                        </a:lnTo>
                        <a:lnTo>
                          <a:pt x="65" y="1603"/>
                        </a:lnTo>
                        <a:lnTo>
                          <a:pt x="84" y="1657"/>
                        </a:lnTo>
                        <a:lnTo>
                          <a:pt x="106" y="1710"/>
                        </a:lnTo>
                        <a:lnTo>
                          <a:pt x="129" y="1762"/>
                        </a:lnTo>
                        <a:lnTo>
                          <a:pt x="155" y="1811"/>
                        </a:lnTo>
                        <a:lnTo>
                          <a:pt x="183" y="1860"/>
                        </a:lnTo>
                        <a:lnTo>
                          <a:pt x="212" y="1907"/>
                        </a:lnTo>
                        <a:lnTo>
                          <a:pt x="244" y="1951"/>
                        </a:lnTo>
                        <a:lnTo>
                          <a:pt x="277" y="1994"/>
                        </a:lnTo>
                        <a:lnTo>
                          <a:pt x="314" y="2036"/>
                        </a:lnTo>
                        <a:lnTo>
                          <a:pt x="350" y="2075"/>
                        </a:lnTo>
                        <a:lnTo>
                          <a:pt x="389" y="2113"/>
                        </a:lnTo>
                        <a:lnTo>
                          <a:pt x="429" y="2148"/>
                        </a:lnTo>
                        <a:lnTo>
                          <a:pt x="471" y="2181"/>
                        </a:lnTo>
                        <a:lnTo>
                          <a:pt x="515" y="2213"/>
                        </a:lnTo>
                        <a:lnTo>
                          <a:pt x="559" y="2241"/>
                        </a:lnTo>
                        <a:lnTo>
                          <a:pt x="606" y="2267"/>
                        </a:lnTo>
                        <a:lnTo>
                          <a:pt x="653" y="2292"/>
                        </a:lnTo>
                        <a:lnTo>
                          <a:pt x="701" y="2312"/>
                        </a:lnTo>
                        <a:lnTo>
                          <a:pt x="751" y="2331"/>
                        </a:lnTo>
                        <a:lnTo>
                          <a:pt x="802" y="2347"/>
                        </a:lnTo>
                        <a:lnTo>
                          <a:pt x="853" y="2360"/>
                        </a:lnTo>
                        <a:lnTo>
                          <a:pt x="906" y="2371"/>
                        </a:lnTo>
                        <a:lnTo>
                          <a:pt x="960" y="2379"/>
                        </a:lnTo>
                        <a:lnTo>
                          <a:pt x="1014" y="2384"/>
                        </a:lnTo>
                        <a:lnTo>
                          <a:pt x="1069" y="2385"/>
                        </a:lnTo>
                        <a:close/>
                      </a:path>
                    </a:pathLst>
                  </a:custGeom>
                  <a:solidFill>
                    <a:srgbClr val="000066"/>
                  </a:solidFill>
                  <a:ln w="9525">
                    <a:solidFill>
                      <a:srgbClr val="000066"/>
                    </a:solidFill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5" name="Freeform 24"/>
                  <p:cNvSpPr>
                    <a:spLocks/>
                  </p:cNvSpPr>
                  <p:nvPr/>
                </p:nvSpPr>
                <p:spPr bwMode="auto">
                  <a:xfrm>
                    <a:off x="2021" y="1737"/>
                    <a:ext cx="1730" cy="857"/>
                  </a:xfrm>
                  <a:custGeom>
                    <a:avLst/>
                    <a:gdLst>
                      <a:gd name="T0" fmla="*/ 333 w 2136"/>
                      <a:gd name="T1" fmla="*/ 5 h 2385"/>
                      <a:gd name="T2" fmla="*/ 377 w 2136"/>
                      <a:gd name="T3" fmla="*/ 5 h 2385"/>
                      <a:gd name="T4" fmla="*/ 420 w 2136"/>
                      <a:gd name="T5" fmla="*/ 5 h 2385"/>
                      <a:gd name="T6" fmla="*/ 458 w 2136"/>
                      <a:gd name="T7" fmla="*/ 5 h 2385"/>
                      <a:gd name="T8" fmla="*/ 493 w 2136"/>
                      <a:gd name="T9" fmla="*/ 5 h 2385"/>
                      <a:gd name="T10" fmla="*/ 525 w 2136"/>
                      <a:gd name="T11" fmla="*/ 4 h 2385"/>
                      <a:gd name="T12" fmla="*/ 552 w 2136"/>
                      <a:gd name="T13" fmla="*/ 4 h 2385"/>
                      <a:gd name="T14" fmla="*/ 573 w 2136"/>
                      <a:gd name="T15" fmla="*/ 4 h 2385"/>
                      <a:gd name="T16" fmla="*/ 590 w 2136"/>
                      <a:gd name="T17" fmla="*/ 3 h 2385"/>
                      <a:gd name="T18" fmla="*/ 599 w 2136"/>
                      <a:gd name="T19" fmla="*/ 3 h 2385"/>
                      <a:gd name="T20" fmla="*/ 603 w 2136"/>
                      <a:gd name="T21" fmla="*/ 3 h 2385"/>
                      <a:gd name="T22" fmla="*/ 599 w 2136"/>
                      <a:gd name="T23" fmla="*/ 2 h 2385"/>
                      <a:gd name="T24" fmla="*/ 590 w 2136"/>
                      <a:gd name="T25" fmla="*/ 2 h 2385"/>
                      <a:gd name="T26" fmla="*/ 573 w 2136"/>
                      <a:gd name="T27" fmla="*/ 1 h 2385"/>
                      <a:gd name="T28" fmla="*/ 552 w 2136"/>
                      <a:gd name="T29" fmla="*/ 1 h 2385"/>
                      <a:gd name="T30" fmla="*/ 525 w 2136"/>
                      <a:gd name="T31" fmla="*/ 1 h 2385"/>
                      <a:gd name="T32" fmla="*/ 493 w 2136"/>
                      <a:gd name="T33" fmla="*/ 1 h 2385"/>
                      <a:gd name="T34" fmla="*/ 458 w 2136"/>
                      <a:gd name="T35" fmla="*/ 0 h 2385"/>
                      <a:gd name="T36" fmla="*/ 420 w 2136"/>
                      <a:gd name="T37" fmla="*/ 0 h 2385"/>
                      <a:gd name="T38" fmla="*/ 377 w 2136"/>
                      <a:gd name="T39" fmla="*/ 0 h 2385"/>
                      <a:gd name="T40" fmla="*/ 333 w 2136"/>
                      <a:gd name="T41" fmla="*/ 0 h 2385"/>
                      <a:gd name="T42" fmla="*/ 287 w 2136"/>
                      <a:gd name="T43" fmla="*/ 0 h 2385"/>
                      <a:gd name="T44" fmla="*/ 241 w 2136"/>
                      <a:gd name="T45" fmla="*/ 0 h 2385"/>
                      <a:gd name="T46" fmla="*/ 198 w 2136"/>
                      <a:gd name="T47" fmla="*/ 0 h 2385"/>
                      <a:gd name="T48" fmla="*/ 158 w 2136"/>
                      <a:gd name="T49" fmla="*/ 0 h 2385"/>
                      <a:gd name="T50" fmla="*/ 121 w 2136"/>
                      <a:gd name="T51" fmla="*/ 0 h 2385"/>
                      <a:gd name="T52" fmla="*/ 88 w 2136"/>
                      <a:gd name="T53" fmla="*/ 1 h 2385"/>
                      <a:gd name="T54" fmla="*/ 61 w 2136"/>
                      <a:gd name="T55" fmla="*/ 1 h 2385"/>
                      <a:gd name="T56" fmla="*/ 36 w 2136"/>
                      <a:gd name="T57" fmla="*/ 1 h 2385"/>
                      <a:gd name="T58" fmla="*/ 19 w 2136"/>
                      <a:gd name="T59" fmla="*/ 2 h 2385"/>
                      <a:gd name="T60" fmla="*/ 6 w 2136"/>
                      <a:gd name="T61" fmla="*/ 2 h 2385"/>
                      <a:gd name="T62" fmla="*/ 1 w 2136"/>
                      <a:gd name="T63" fmla="*/ 3 h 2385"/>
                      <a:gd name="T64" fmla="*/ 2 w 2136"/>
                      <a:gd name="T65" fmla="*/ 3 h 2385"/>
                      <a:gd name="T66" fmla="*/ 10 w 2136"/>
                      <a:gd name="T67" fmla="*/ 3 h 2385"/>
                      <a:gd name="T68" fmla="*/ 23 w 2136"/>
                      <a:gd name="T69" fmla="*/ 4 h 2385"/>
                      <a:gd name="T70" fmla="*/ 44 w 2136"/>
                      <a:gd name="T71" fmla="*/ 4 h 2385"/>
                      <a:gd name="T72" fmla="*/ 69 w 2136"/>
                      <a:gd name="T73" fmla="*/ 4 h 2385"/>
                      <a:gd name="T74" fmla="*/ 98 w 2136"/>
                      <a:gd name="T75" fmla="*/ 4 h 2385"/>
                      <a:gd name="T76" fmla="*/ 133 w 2136"/>
                      <a:gd name="T77" fmla="*/ 5 h 2385"/>
                      <a:gd name="T78" fmla="*/ 171 w 2136"/>
                      <a:gd name="T79" fmla="*/ 5 h 2385"/>
                      <a:gd name="T80" fmla="*/ 211 w 2136"/>
                      <a:gd name="T81" fmla="*/ 5 h 2385"/>
                      <a:gd name="T82" fmla="*/ 256 w 2136"/>
                      <a:gd name="T83" fmla="*/ 5 h 2385"/>
                      <a:gd name="T84" fmla="*/ 302 w 2136"/>
                      <a:gd name="T85" fmla="*/ 5 h 2385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w 2136"/>
                      <a:gd name="T130" fmla="*/ 0 h 2385"/>
                      <a:gd name="T131" fmla="*/ 2136 w 2136"/>
                      <a:gd name="T132" fmla="*/ 2385 h 2385"/>
                    </a:gdLst>
                    <a:ahLst/>
                    <a:cxnLst>
                      <a:cxn ang="T86">
                        <a:pos x="T0" y="T1"/>
                      </a:cxn>
                      <a:cxn ang="T87">
                        <a:pos x="T2" y="T3"/>
                      </a:cxn>
                      <a:cxn ang="T88">
                        <a:pos x="T4" y="T5"/>
                      </a:cxn>
                      <a:cxn ang="T89">
                        <a:pos x="T6" y="T7"/>
                      </a:cxn>
                      <a:cxn ang="T90">
                        <a:pos x="T8" y="T9"/>
                      </a:cxn>
                      <a:cxn ang="T91">
                        <a:pos x="T10" y="T11"/>
                      </a:cxn>
                      <a:cxn ang="T92">
                        <a:pos x="T12" y="T13"/>
                      </a:cxn>
                      <a:cxn ang="T93">
                        <a:pos x="T14" y="T15"/>
                      </a:cxn>
                      <a:cxn ang="T94">
                        <a:pos x="T16" y="T17"/>
                      </a:cxn>
                      <a:cxn ang="T95">
                        <a:pos x="T18" y="T19"/>
                      </a:cxn>
                      <a:cxn ang="T96">
                        <a:pos x="T20" y="T21"/>
                      </a:cxn>
                      <a:cxn ang="T97">
                        <a:pos x="T22" y="T23"/>
                      </a:cxn>
                      <a:cxn ang="T98">
                        <a:pos x="T24" y="T25"/>
                      </a:cxn>
                      <a:cxn ang="T99">
                        <a:pos x="T26" y="T27"/>
                      </a:cxn>
                      <a:cxn ang="T100">
                        <a:pos x="T28" y="T29"/>
                      </a:cxn>
                      <a:cxn ang="T101">
                        <a:pos x="T30" y="T31"/>
                      </a:cxn>
                      <a:cxn ang="T102">
                        <a:pos x="T32" y="T33"/>
                      </a:cxn>
                      <a:cxn ang="T103">
                        <a:pos x="T34" y="T35"/>
                      </a:cxn>
                      <a:cxn ang="T104">
                        <a:pos x="T36" y="T37"/>
                      </a:cxn>
                      <a:cxn ang="T105">
                        <a:pos x="T38" y="T39"/>
                      </a:cxn>
                      <a:cxn ang="T106">
                        <a:pos x="T40" y="T41"/>
                      </a:cxn>
                      <a:cxn ang="T107">
                        <a:pos x="T42" y="T43"/>
                      </a:cxn>
                      <a:cxn ang="T108">
                        <a:pos x="T44" y="T45"/>
                      </a:cxn>
                      <a:cxn ang="T109">
                        <a:pos x="T46" y="T47"/>
                      </a:cxn>
                      <a:cxn ang="T110">
                        <a:pos x="T48" y="T49"/>
                      </a:cxn>
                      <a:cxn ang="T111">
                        <a:pos x="T50" y="T51"/>
                      </a:cxn>
                      <a:cxn ang="T112">
                        <a:pos x="T52" y="T53"/>
                      </a:cxn>
                      <a:cxn ang="T113">
                        <a:pos x="T54" y="T55"/>
                      </a:cxn>
                      <a:cxn ang="T114">
                        <a:pos x="T56" y="T57"/>
                      </a:cxn>
                      <a:cxn ang="T115">
                        <a:pos x="T58" y="T59"/>
                      </a:cxn>
                      <a:cxn ang="T116">
                        <a:pos x="T60" y="T61"/>
                      </a:cxn>
                      <a:cxn ang="T117">
                        <a:pos x="T62" y="T63"/>
                      </a:cxn>
                      <a:cxn ang="T118">
                        <a:pos x="T64" y="T65"/>
                      </a:cxn>
                      <a:cxn ang="T119">
                        <a:pos x="T66" y="T67"/>
                      </a:cxn>
                      <a:cxn ang="T120">
                        <a:pos x="T68" y="T69"/>
                      </a:cxn>
                      <a:cxn ang="T121">
                        <a:pos x="T70" y="T71"/>
                      </a:cxn>
                      <a:cxn ang="T122">
                        <a:pos x="T72" y="T73"/>
                      </a:cxn>
                      <a:cxn ang="T123">
                        <a:pos x="T74" y="T75"/>
                      </a:cxn>
                      <a:cxn ang="T124">
                        <a:pos x="T76" y="T77"/>
                      </a:cxn>
                      <a:cxn ang="T125">
                        <a:pos x="T78" y="T79"/>
                      </a:cxn>
                      <a:cxn ang="T126">
                        <a:pos x="T80" y="T81"/>
                      </a:cxn>
                      <a:cxn ang="T127">
                        <a:pos x="T82" y="T83"/>
                      </a:cxn>
                      <a:cxn ang="T128">
                        <a:pos x="T84" y="T85"/>
                      </a:cxn>
                    </a:cxnLst>
                    <a:rect l="T129" t="T130" r="T131" b="T132"/>
                    <a:pathLst>
                      <a:path w="2136" h="2385">
                        <a:moveTo>
                          <a:pt x="1069" y="2385"/>
                        </a:moveTo>
                        <a:lnTo>
                          <a:pt x="1124" y="2384"/>
                        </a:lnTo>
                        <a:lnTo>
                          <a:pt x="1178" y="2379"/>
                        </a:lnTo>
                        <a:lnTo>
                          <a:pt x="1232" y="2371"/>
                        </a:lnTo>
                        <a:lnTo>
                          <a:pt x="1284" y="2360"/>
                        </a:lnTo>
                        <a:lnTo>
                          <a:pt x="1336" y="2347"/>
                        </a:lnTo>
                        <a:lnTo>
                          <a:pt x="1386" y="2331"/>
                        </a:lnTo>
                        <a:lnTo>
                          <a:pt x="1436" y="2312"/>
                        </a:lnTo>
                        <a:lnTo>
                          <a:pt x="1484" y="2292"/>
                        </a:lnTo>
                        <a:lnTo>
                          <a:pt x="1532" y="2267"/>
                        </a:lnTo>
                        <a:lnTo>
                          <a:pt x="1578" y="2241"/>
                        </a:lnTo>
                        <a:lnTo>
                          <a:pt x="1622" y="2213"/>
                        </a:lnTo>
                        <a:lnTo>
                          <a:pt x="1666" y="2181"/>
                        </a:lnTo>
                        <a:lnTo>
                          <a:pt x="1708" y="2148"/>
                        </a:lnTo>
                        <a:lnTo>
                          <a:pt x="1747" y="2113"/>
                        </a:lnTo>
                        <a:lnTo>
                          <a:pt x="1786" y="2075"/>
                        </a:lnTo>
                        <a:lnTo>
                          <a:pt x="1823" y="2036"/>
                        </a:lnTo>
                        <a:lnTo>
                          <a:pt x="1859" y="1994"/>
                        </a:lnTo>
                        <a:lnTo>
                          <a:pt x="1893" y="1951"/>
                        </a:lnTo>
                        <a:lnTo>
                          <a:pt x="1924" y="1907"/>
                        </a:lnTo>
                        <a:lnTo>
                          <a:pt x="1953" y="1860"/>
                        </a:lnTo>
                        <a:lnTo>
                          <a:pt x="1982" y="1811"/>
                        </a:lnTo>
                        <a:lnTo>
                          <a:pt x="2007" y="1762"/>
                        </a:lnTo>
                        <a:lnTo>
                          <a:pt x="2030" y="1710"/>
                        </a:lnTo>
                        <a:lnTo>
                          <a:pt x="2052" y="1657"/>
                        </a:lnTo>
                        <a:lnTo>
                          <a:pt x="2071" y="1603"/>
                        </a:lnTo>
                        <a:lnTo>
                          <a:pt x="2088" y="1548"/>
                        </a:lnTo>
                        <a:lnTo>
                          <a:pt x="2102" y="1491"/>
                        </a:lnTo>
                        <a:lnTo>
                          <a:pt x="2114" y="1433"/>
                        </a:lnTo>
                        <a:lnTo>
                          <a:pt x="2124" y="1376"/>
                        </a:lnTo>
                        <a:lnTo>
                          <a:pt x="2130" y="1315"/>
                        </a:lnTo>
                        <a:lnTo>
                          <a:pt x="2135" y="1255"/>
                        </a:lnTo>
                        <a:lnTo>
                          <a:pt x="2136" y="1194"/>
                        </a:lnTo>
                        <a:lnTo>
                          <a:pt x="2135" y="1132"/>
                        </a:lnTo>
                        <a:lnTo>
                          <a:pt x="2130" y="1072"/>
                        </a:lnTo>
                        <a:lnTo>
                          <a:pt x="2124" y="1012"/>
                        </a:lnTo>
                        <a:lnTo>
                          <a:pt x="2114" y="953"/>
                        </a:lnTo>
                        <a:lnTo>
                          <a:pt x="2102" y="895"/>
                        </a:lnTo>
                        <a:lnTo>
                          <a:pt x="2088" y="838"/>
                        </a:lnTo>
                        <a:lnTo>
                          <a:pt x="2071" y="783"/>
                        </a:lnTo>
                        <a:lnTo>
                          <a:pt x="2052" y="729"/>
                        </a:lnTo>
                        <a:lnTo>
                          <a:pt x="2030" y="676"/>
                        </a:lnTo>
                        <a:lnTo>
                          <a:pt x="2007" y="625"/>
                        </a:lnTo>
                        <a:lnTo>
                          <a:pt x="1982" y="575"/>
                        </a:lnTo>
                        <a:lnTo>
                          <a:pt x="1953" y="526"/>
                        </a:lnTo>
                        <a:lnTo>
                          <a:pt x="1924" y="479"/>
                        </a:lnTo>
                        <a:lnTo>
                          <a:pt x="1893" y="434"/>
                        </a:lnTo>
                        <a:lnTo>
                          <a:pt x="1859" y="391"/>
                        </a:lnTo>
                        <a:lnTo>
                          <a:pt x="1823" y="349"/>
                        </a:lnTo>
                        <a:lnTo>
                          <a:pt x="1786" y="310"/>
                        </a:lnTo>
                        <a:lnTo>
                          <a:pt x="1747" y="273"/>
                        </a:lnTo>
                        <a:lnTo>
                          <a:pt x="1708" y="237"/>
                        </a:lnTo>
                        <a:lnTo>
                          <a:pt x="1666" y="204"/>
                        </a:lnTo>
                        <a:lnTo>
                          <a:pt x="1622" y="173"/>
                        </a:lnTo>
                        <a:lnTo>
                          <a:pt x="1578" y="144"/>
                        </a:lnTo>
                        <a:lnTo>
                          <a:pt x="1532" y="118"/>
                        </a:lnTo>
                        <a:lnTo>
                          <a:pt x="1484" y="93"/>
                        </a:lnTo>
                        <a:lnTo>
                          <a:pt x="1436" y="73"/>
                        </a:lnTo>
                        <a:lnTo>
                          <a:pt x="1386" y="54"/>
                        </a:lnTo>
                        <a:lnTo>
                          <a:pt x="1336" y="38"/>
                        </a:lnTo>
                        <a:lnTo>
                          <a:pt x="1284" y="25"/>
                        </a:lnTo>
                        <a:lnTo>
                          <a:pt x="1232" y="14"/>
                        </a:lnTo>
                        <a:lnTo>
                          <a:pt x="1178" y="6"/>
                        </a:lnTo>
                        <a:lnTo>
                          <a:pt x="1124" y="1"/>
                        </a:lnTo>
                        <a:lnTo>
                          <a:pt x="1069" y="0"/>
                        </a:lnTo>
                        <a:lnTo>
                          <a:pt x="1014" y="1"/>
                        </a:lnTo>
                        <a:lnTo>
                          <a:pt x="960" y="6"/>
                        </a:lnTo>
                        <a:lnTo>
                          <a:pt x="906" y="14"/>
                        </a:lnTo>
                        <a:lnTo>
                          <a:pt x="853" y="25"/>
                        </a:lnTo>
                        <a:lnTo>
                          <a:pt x="802" y="38"/>
                        </a:lnTo>
                        <a:lnTo>
                          <a:pt x="751" y="54"/>
                        </a:lnTo>
                        <a:lnTo>
                          <a:pt x="701" y="73"/>
                        </a:lnTo>
                        <a:lnTo>
                          <a:pt x="653" y="93"/>
                        </a:lnTo>
                        <a:lnTo>
                          <a:pt x="606" y="118"/>
                        </a:lnTo>
                        <a:lnTo>
                          <a:pt x="559" y="144"/>
                        </a:lnTo>
                        <a:lnTo>
                          <a:pt x="515" y="173"/>
                        </a:lnTo>
                        <a:lnTo>
                          <a:pt x="471" y="204"/>
                        </a:lnTo>
                        <a:lnTo>
                          <a:pt x="429" y="237"/>
                        </a:lnTo>
                        <a:lnTo>
                          <a:pt x="389" y="273"/>
                        </a:lnTo>
                        <a:lnTo>
                          <a:pt x="350" y="310"/>
                        </a:lnTo>
                        <a:lnTo>
                          <a:pt x="314" y="349"/>
                        </a:lnTo>
                        <a:lnTo>
                          <a:pt x="277" y="391"/>
                        </a:lnTo>
                        <a:lnTo>
                          <a:pt x="244" y="434"/>
                        </a:lnTo>
                        <a:lnTo>
                          <a:pt x="212" y="479"/>
                        </a:lnTo>
                        <a:lnTo>
                          <a:pt x="183" y="526"/>
                        </a:lnTo>
                        <a:lnTo>
                          <a:pt x="155" y="575"/>
                        </a:lnTo>
                        <a:lnTo>
                          <a:pt x="129" y="625"/>
                        </a:lnTo>
                        <a:lnTo>
                          <a:pt x="106" y="676"/>
                        </a:lnTo>
                        <a:lnTo>
                          <a:pt x="84" y="729"/>
                        </a:lnTo>
                        <a:lnTo>
                          <a:pt x="65" y="783"/>
                        </a:lnTo>
                        <a:lnTo>
                          <a:pt x="48" y="838"/>
                        </a:lnTo>
                        <a:lnTo>
                          <a:pt x="34" y="895"/>
                        </a:lnTo>
                        <a:lnTo>
                          <a:pt x="22" y="953"/>
                        </a:lnTo>
                        <a:lnTo>
                          <a:pt x="12" y="1012"/>
                        </a:lnTo>
                        <a:lnTo>
                          <a:pt x="6" y="1072"/>
                        </a:lnTo>
                        <a:lnTo>
                          <a:pt x="1" y="1132"/>
                        </a:lnTo>
                        <a:lnTo>
                          <a:pt x="0" y="1194"/>
                        </a:lnTo>
                        <a:lnTo>
                          <a:pt x="1" y="1255"/>
                        </a:lnTo>
                        <a:lnTo>
                          <a:pt x="6" y="1315"/>
                        </a:lnTo>
                        <a:lnTo>
                          <a:pt x="12" y="1376"/>
                        </a:lnTo>
                        <a:lnTo>
                          <a:pt x="22" y="1433"/>
                        </a:lnTo>
                        <a:lnTo>
                          <a:pt x="34" y="1491"/>
                        </a:lnTo>
                        <a:lnTo>
                          <a:pt x="48" y="1548"/>
                        </a:lnTo>
                        <a:lnTo>
                          <a:pt x="65" y="1603"/>
                        </a:lnTo>
                        <a:lnTo>
                          <a:pt x="84" y="1657"/>
                        </a:lnTo>
                        <a:lnTo>
                          <a:pt x="106" y="1710"/>
                        </a:lnTo>
                        <a:lnTo>
                          <a:pt x="129" y="1762"/>
                        </a:lnTo>
                        <a:lnTo>
                          <a:pt x="155" y="1811"/>
                        </a:lnTo>
                        <a:lnTo>
                          <a:pt x="183" y="1860"/>
                        </a:lnTo>
                        <a:lnTo>
                          <a:pt x="212" y="1907"/>
                        </a:lnTo>
                        <a:lnTo>
                          <a:pt x="244" y="1951"/>
                        </a:lnTo>
                        <a:lnTo>
                          <a:pt x="277" y="1994"/>
                        </a:lnTo>
                        <a:lnTo>
                          <a:pt x="314" y="2036"/>
                        </a:lnTo>
                        <a:lnTo>
                          <a:pt x="350" y="2075"/>
                        </a:lnTo>
                        <a:lnTo>
                          <a:pt x="389" y="2113"/>
                        </a:lnTo>
                        <a:lnTo>
                          <a:pt x="429" y="2148"/>
                        </a:lnTo>
                        <a:lnTo>
                          <a:pt x="471" y="2181"/>
                        </a:lnTo>
                        <a:lnTo>
                          <a:pt x="515" y="2213"/>
                        </a:lnTo>
                        <a:lnTo>
                          <a:pt x="559" y="2241"/>
                        </a:lnTo>
                        <a:lnTo>
                          <a:pt x="606" y="2267"/>
                        </a:lnTo>
                        <a:lnTo>
                          <a:pt x="653" y="2292"/>
                        </a:lnTo>
                        <a:lnTo>
                          <a:pt x="701" y="2312"/>
                        </a:lnTo>
                        <a:lnTo>
                          <a:pt x="751" y="2331"/>
                        </a:lnTo>
                        <a:lnTo>
                          <a:pt x="802" y="2347"/>
                        </a:lnTo>
                        <a:lnTo>
                          <a:pt x="853" y="2360"/>
                        </a:lnTo>
                        <a:lnTo>
                          <a:pt x="906" y="2371"/>
                        </a:lnTo>
                        <a:lnTo>
                          <a:pt x="960" y="2379"/>
                        </a:lnTo>
                        <a:lnTo>
                          <a:pt x="1014" y="2384"/>
                        </a:lnTo>
                        <a:lnTo>
                          <a:pt x="1069" y="2385"/>
                        </a:lnTo>
                        <a:close/>
                      </a:path>
                    </a:pathLst>
                  </a:custGeom>
                  <a:solidFill>
                    <a:srgbClr val="3FD6F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6" name="Freeform 25"/>
                  <p:cNvSpPr>
                    <a:spLocks/>
                  </p:cNvSpPr>
                  <p:nvPr/>
                </p:nvSpPr>
                <p:spPr bwMode="auto">
                  <a:xfrm>
                    <a:off x="2079" y="1963"/>
                    <a:ext cx="429" cy="173"/>
                  </a:xfrm>
                  <a:custGeom>
                    <a:avLst/>
                    <a:gdLst>
                      <a:gd name="T0" fmla="*/ 236 w 483"/>
                      <a:gd name="T1" fmla="*/ 0 h 478"/>
                      <a:gd name="T2" fmla="*/ 226 w 483"/>
                      <a:gd name="T3" fmla="*/ 0 h 478"/>
                      <a:gd name="T4" fmla="*/ 215 w 483"/>
                      <a:gd name="T5" fmla="*/ 0 h 478"/>
                      <a:gd name="T6" fmla="*/ 204 w 483"/>
                      <a:gd name="T7" fmla="*/ 0 h 478"/>
                      <a:gd name="T8" fmla="*/ 194 w 483"/>
                      <a:gd name="T9" fmla="*/ 0 h 478"/>
                      <a:gd name="T10" fmla="*/ 184 w 483"/>
                      <a:gd name="T11" fmla="*/ 0 h 478"/>
                      <a:gd name="T12" fmla="*/ 173 w 483"/>
                      <a:gd name="T13" fmla="*/ 0 h 478"/>
                      <a:gd name="T14" fmla="*/ 162 w 483"/>
                      <a:gd name="T15" fmla="*/ 0 h 478"/>
                      <a:gd name="T16" fmla="*/ 152 w 483"/>
                      <a:gd name="T17" fmla="*/ 0 h 478"/>
                      <a:gd name="T18" fmla="*/ 141 w 483"/>
                      <a:gd name="T19" fmla="*/ 0 h 478"/>
                      <a:gd name="T20" fmla="*/ 131 w 483"/>
                      <a:gd name="T21" fmla="*/ 0 h 478"/>
                      <a:gd name="T22" fmla="*/ 121 w 483"/>
                      <a:gd name="T23" fmla="*/ 0 h 478"/>
                      <a:gd name="T24" fmla="*/ 110 w 483"/>
                      <a:gd name="T25" fmla="*/ 0 h 478"/>
                      <a:gd name="T26" fmla="*/ 100 w 483"/>
                      <a:gd name="T27" fmla="*/ 0 h 478"/>
                      <a:gd name="T28" fmla="*/ 91 w 483"/>
                      <a:gd name="T29" fmla="*/ 0 h 478"/>
                      <a:gd name="T30" fmla="*/ 81 w 483"/>
                      <a:gd name="T31" fmla="*/ 0 h 478"/>
                      <a:gd name="T32" fmla="*/ 69 w 483"/>
                      <a:gd name="T33" fmla="*/ 0 h 478"/>
                      <a:gd name="T34" fmla="*/ 55 w 483"/>
                      <a:gd name="T35" fmla="*/ 0 h 478"/>
                      <a:gd name="T36" fmla="*/ 42 w 483"/>
                      <a:gd name="T37" fmla="*/ 0 h 478"/>
                      <a:gd name="T38" fmla="*/ 32 w 483"/>
                      <a:gd name="T39" fmla="*/ 0 h 478"/>
                      <a:gd name="T40" fmla="*/ 22 w 483"/>
                      <a:gd name="T41" fmla="*/ 0 h 478"/>
                      <a:gd name="T42" fmla="*/ 14 w 483"/>
                      <a:gd name="T43" fmla="*/ 1 h 478"/>
                      <a:gd name="T44" fmla="*/ 8 w 483"/>
                      <a:gd name="T45" fmla="*/ 1 h 478"/>
                      <a:gd name="T46" fmla="*/ 4 w 483"/>
                      <a:gd name="T47" fmla="*/ 1 h 478"/>
                      <a:gd name="T48" fmla="*/ 0 w 483"/>
                      <a:gd name="T49" fmla="*/ 1 h 478"/>
                      <a:gd name="T50" fmla="*/ 219 w 483"/>
                      <a:gd name="T51" fmla="*/ 1 h 478"/>
                      <a:gd name="T52" fmla="*/ 220 w 483"/>
                      <a:gd name="T53" fmla="*/ 1 h 478"/>
                      <a:gd name="T54" fmla="*/ 221 w 483"/>
                      <a:gd name="T55" fmla="*/ 1 h 478"/>
                      <a:gd name="T56" fmla="*/ 222 w 483"/>
                      <a:gd name="T57" fmla="*/ 1 h 478"/>
                      <a:gd name="T58" fmla="*/ 225 w 483"/>
                      <a:gd name="T59" fmla="*/ 0 h 478"/>
                      <a:gd name="T60" fmla="*/ 226 w 483"/>
                      <a:gd name="T61" fmla="*/ 0 h 478"/>
                      <a:gd name="T62" fmla="*/ 230 w 483"/>
                      <a:gd name="T63" fmla="*/ 0 h 478"/>
                      <a:gd name="T64" fmla="*/ 234 w 483"/>
                      <a:gd name="T65" fmla="*/ 0 h 478"/>
                      <a:gd name="T66" fmla="*/ 236 w 483"/>
                      <a:gd name="T67" fmla="*/ 0 h 478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483"/>
                      <a:gd name="T103" fmla="*/ 0 h 478"/>
                      <a:gd name="T104" fmla="*/ 483 w 483"/>
                      <a:gd name="T105" fmla="*/ 478 h 478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483" h="478">
                        <a:moveTo>
                          <a:pt x="483" y="56"/>
                        </a:moveTo>
                        <a:lnTo>
                          <a:pt x="461" y="54"/>
                        </a:lnTo>
                        <a:lnTo>
                          <a:pt x="439" y="51"/>
                        </a:lnTo>
                        <a:lnTo>
                          <a:pt x="417" y="47"/>
                        </a:lnTo>
                        <a:lnTo>
                          <a:pt x="395" y="45"/>
                        </a:lnTo>
                        <a:lnTo>
                          <a:pt x="374" y="41"/>
                        </a:lnTo>
                        <a:lnTo>
                          <a:pt x="352" y="39"/>
                        </a:lnTo>
                        <a:lnTo>
                          <a:pt x="330" y="35"/>
                        </a:lnTo>
                        <a:lnTo>
                          <a:pt x="309" y="31"/>
                        </a:lnTo>
                        <a:lnTo>
                          <a:pt x="288" y="28"/>
                        </a:lnTo>
                        <a:lnTo>
                          <a:pt x="266" y="24"/>
                        </a:lnTo>
                        <a:lnTo>
                          <a:pt x="245" y="20"/>
                        </a:lnTo>
                        <a:lnTo>
                          <a:pt x="225" y="17"/>
                        </a:lnTo>
                        <a:lnTo>
                          <a:pt x="204" y="13"/>
                        </a:lnTo>
                        <a:lnTo>
                          <a:pt x="183" y="8"/>
                        </a:lnTo>
                        <a:lnTo>
                          <a:pt x="163" y="4"/>
                        </a:lnTo>
                        <a:lnTo>
                          <a:pt x="142" y="0"/>
                        </a:lnTo>
                        <a:lnTo>
                          <a:pt x="113" y="54"/>
                        </a:lnTo>
                        <a:lnTo>
                          <a:pt x="87" y="109"/>
                        </a:lnTo>
                        <a:lnTo>
                          <a:pt x="65" y="165"/>
                        </a:lnTo>
                        <a:lnTo>
                          <a:pt x="45" y="226"/>
                        </a:lnTo>
                        <a:lnTo>
                          <a:pt x="29" y="286"/>
                        </a:lnTo>
                        <a:lnTo>
                          <a:pt x="15" y="349"/>
                        </a:lnTo>
                        <a:lnTo>
                          <a:pt x="5" y="413"/>
                        </a:lnTo>
                        <a:lnTo>
                          <a:pt x="0" y="478"/>
                        </a:lnTo>
                        <a:lnTo>
                          <a:pt x="446" y="478"/>
                        </a:lnTo>
                        <a:lnTo>
                          <a:pt x="448" y="424"/>
                        </a:lnTo>
                        <a:lnTo>
                          <a:pt x="450" y="370"/>
                        </a:lnTo>
                        <a:lnTo>
                          <a:pt x="454" y="317"/>
                        </a:lnTo>
                        <a:lnTo>
                          <a:pt x="458" y="263"/>
                        </a:lnTo>
                        <a:lnTo>
                          <a:pt x="462" y="211"/>
                        </a:lnTo>
                        <a:lnTo>
                          <a:pt x="469" y="158"/>
                        </a:lnTo>
                        <a:lnTo>
                          <a:pt x="476" y="106"/>
                        </a:lnTo>
                        <a:lnTo>
                          <a:pt x="483" y="56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7" name="Freeform 26"/>
                  <p:cNvSpPr>
                    <a:spLocks/>
                  </p:cNvSpPr>
                  <p:nvPr/>
                </p:nvSpPr>
                <p:spPr bwMode="auto">
                  <a:xfrm>
                    <a:off x="2281" y="1805"/>
                    <a:ext cx="365" cy="128"/>
                  </a:xfrm>
                  <a:custGeom>
                    <a:avLst/>
                    <a:gdLst>
                      <a:gd name="T0" fmla="*/ 198 w 412"/>
                      <a:gd name="T1" fmla="*/ 0 h 359"/>
                      <a:gd name="T2" fmla="*/ 185 w 412"/>
                      <a:gd name="T3" fmla="*/ 0 h 359"/>
                      <a:gd name="T4" fmla="*/ 170 w 412"/>
                      <a:gd name="T5" fmla="*/ 0 h 359"/>
                      <a:gd name="T6" fmla="*/ 157 w 412"/>
                      <a:gd name="T7" fmla="*/ 0 h 359"/>
                      <a:gd name="T8" fmla="*/ 144 w 412"/>
                      <a:gd name="T9" fmla="*/ 0 h 359"/>
                      <a:gd name="T10" fmla="*/ 130 w 412"/>
                      <a:gd name="T11" fmla="*/ 0 h 359"/>
                      <a:gd name="T12" fmla="*/ 117 w 412"/>
                      <a:gd name="T13" fmla="*/ 0 h 359"/>
                      <a:gd name="T14" fmla="*/ 103 w 412"/>
                      <a:gd name="T15" fmla="*/ 0 h 359"/>
                      <a:gd name="T16" fmla="*/ 90 w 412"/>
                      <a:gd name="T17" fmla="*/ 0 h 359"/>
                      <a:gd name="T18" fmla="*/ 79 w 412"/>
                      <a:gd name="T19" fmla="*/ 0 h 359"/>
                      <a:gd name="T20" fmla="*/ 66 w 412"/>
                      <a:gd name="T21" fmla="*/ 0 h 359"/>
                      <a:gd name="T22" fmla="*/ 53 w 412"/>
                      <a:gd name="T23" fmla="*/ 0 h 359"/>
                      <a:gd name="T24" fmla="*/ 42 w 412"/>
                      <a:gd name="T25" fmla="*/ 0 h 359"/>
                      <a:gd name="T26" fmla="*/ 31 w 412"/>
                      <a:gd name="T27" fmla="*/ 0 h 359"/>
                      <a:gd name="T28" fmla="*/ 20 w 412"/>
                      <a:gd name="T29" fmla="*/ 0 h 359"/>
                      <a:gd name="T30" fmla="*/ 10 w 412"/>
                      <a:gd name="T31" fmla="*/ 1 h 359"/>
                      <a:gd name="T32" fmla="*/ 0 w 412"/>
                      <a:gd name="T33" fmla="*/ 1 h 359"/>
                      <a:gd name="T34" fmla="*/ 8 w 412"/>
                      <a:gd name="T35" fmla="*/ 1 h 359"/>
                      <a:gd name="T36" fmla="*/ 17 w 412"/>
                      <a:gd name="T37" fmla="*/ 1 h 359"/>
                      <a:gd name="T38" fmla="*/ 25 w 412"/>
                      <a:gd name="T39" fmla="*/ 1 h 359"/>
                      <a:gd name="T40" fmla="*/ 33 w 412"/>
                      <a:gd name="T41" fmla="*/ 1 h 359"/>
                      <a:gd name="T42" fmla="*/ 41 w 412"/>
                      <a:gd name="T43" fmla="*/ 1 h 359"/>
                      <a:gd name="T44" fmla="*/ 50 w 412"/>
                      <a:gd name="T45" fmla="*/ 1 h 359"/>
                      <a:gd name="T46" fmla="*/ 58 w 412"/>
                      <a:gd name="T47" fmla="*/ 1 h 359"/>
                      <a:gd name="T48" fmla="*/ 67 w 412"/>
                      <a:gd name="T49" fmla="*/ 1 h 359"/>
                      <a:gd name="T50" fmla="*/ 75 w 412"/>
                      <a:gd name="T51" fmla="*/ 1 h 359"/>
                      <a:gd name="T52" fmla="*/ 83 w 412"/>
                      <a:gd name="T53" fmla="*/ 1 h 359"/>
                      <a:gd name="T54" fmla="*/ 93 w 412"/>
                      <a:gd name="T55" fmla="*/ 1 h 359"/>
                      <a:gd name="T56" fmla="*/ 101 w 412"/>
                      <a:gd name="T57" fmla="*/ 1 h 359"/>
                      <a:gd name="T58" fmla="*/ 111 w 412"/>
                      <a:gd name="T59" fmla="*/ 1 h 359"/>
                      <a:gd name="T60" fmla="*/ 119 w 412"/>
                      <a:gd name="T61" fmla="*/ 1 h 359"/>
                      <a:gd name="T62" fmla="*/ 128 w 412"/>
                      <a:gd name="T63" fmla="*/ 1 h 359"/>
                      <a:gd name="T64" fmla="*/ 137 w 412"/>
                      <a:gd name="T65" fmla="*/ 1 h 359"/>
                      <a:gd name="T66" fmla="*/ 143 w 412"/>
                      <a:gd name="T67" fmla="*/ 1 h 359"/>
                      <a:gd name="T68" fmla="*/ 149 w 412"/>
                      <a:gd name="T69" fmla="*/ 0 h 359"/>
                      <a:gd name="T70" fmla="*/ 156 w 412"/>
                      <a:gd name="T71" fmla="*/ 0 h 359"/>
                      <a:gd name="T72" fmla="*/ 165 w 412"/>
                      <a:gd name="T73" fmla="*/ 0 h 359"/>
                      <a:gd name="T74" fmla="*/ 174 w 412"/>
                      <a:gd name="T75" fmla="*/ 0 h 359"/>
                      <a:gd name="T76" fmla="*/ 181 w 412"/>
                      <a:gd name="T77" fmla="*/ 0 h 359"/>
                      <a:gd name="T78" fmla="*/ 190 w 412"/>
                      <a:gd name="T79" fmla="*/ 0 h 359"/>
                      <a:gd name="T80" fmla="*/ 198 w 412"/>
                      <a:gd name="T81" fmla="*/ 0 h 359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412"/>
                      <a:gd name="T124" fmla="*/ 0 h 359"/>
                      <a:gd name="T125" fmla="*/ 412 w 412"/>
                      <a:gd name="T126" fmla="*/ 359 h 359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412" h="359">
                        <a:moveTo>
                          <a:pt x="412" y="0"/>
                        </a:moveTo>
                        <a:lnTo>
                          <a:pt x="383" y="11"/>
                        </a:lnTo>
                        <a:lnTo>
                          <a:pt x="353" y="25"/>
                        </a:lnTo>
                        <a:lnTo>
                          <a:pt x="325" y="39"/>
                        </a:lnTo>
                        <a:lnTo>
                          <a:pt x="297" y="55"/>
                        </a:lnTo>
                        <a:lnTo>
                          <a:pt x="269" y="72"/>
                        </a:lnTo>
                        <a:lnTo>
                          <a:pt x="241" y="91"/>
                        </a:lnTo>
                        <a:lnTo>
                          <a:pt x="213" y="109"/>
                        </a:lnTo>
                        <a:lnTo>
                          <a:pt x="187" y="130"/>
                        </a:lnTo>
                        <a:lnTo>
                          <a:pt x="161" y="151"/>
                        </a:lnTo>
                        <a:lnTo>
                          <a:pt x="135" y="173"/>
                        </a:lnTo>
                        <a:lnTo>
                          <a:pt x="111" y="195"/>
                        </a:lnTo>
                        <a:lnTo>
                          <a:pt x="87" y="219"/>
                        </a:lnTo>
                        <a:lnTo>
                          <a:pt x="64" y="243"/>
                        </a:lnTo>
                        <a:lnTo>
                          <a:pt x="42" y="268"/>
                        </a:lnTo>
                        <a:lnTo>
                          <a:pt x="20" y="293"/>
                        </a:lnTo>
                        <a:lnTo>
                          <a:pt x="0" y="317"/>
                        </a:lnTo>
                        <a:lnTo>
                          <a:pt x="16" y="321"/>
                        </a:lnTo>
                        <a:lnTo>
                          <a:pt x="34" y="323"/>
                        </a:lnTo>
                        <a:lnTo>
                          <a:pt x="52" y="327"/>
                        </a:lnTo>
                        <a:lnTo>
                          <a:pt x="68" y="329"/>
                        </a:lnTo>
                        <a:lnTo>
                          <a:pt x="86" y="332"/>
                        </a:lnTo>
                        <a:lnTo>
                          <a:pt x="103" y="336"/>
                        </a:lnTo>
                        <a:lnTo>
                          <a:pt x="121" y="338"/>
                        </a:lnTo>
                        <a:lnTo>
                          <a:pt x="139" y="340"/>
                        </a:lnTo>
                        <a:lnTo>
                          <a:pt x="156" y="343"/>
                        </a:lnTo>
                        <a:lnTo>
                          <a:pt x="174" y="345"/>
                        </a:lnTo>
                        <a:lnTo>
                          <a:pt x="191" y="348"/>
                        </a:lnTo>
                        <a:lnTo>
                          <a:pt x="210" y="350"/>
                        </a:lnTo>
                        <a:lnTo>
                          <a:pt x="228" y="353"/>
                        </a:lnTo>
                        <a:lnTo>
                          <a:pt x="246" y="355"/>
                        </a:lnTo>
                        <a:lnTo>
                          <a:pt x="264" y="356"/>
                        </a:lnTo>
                        <a:lnTo>
                          <a:pt x="283" y="359"/>
                        </a:lnTo>
                        <a:lnTo>
                          <a:pt x="295" y="311"/>
                        </a:lnTo>
                        <a:lnTo>
                          <a:pt x="308" y="262"/>
                        </a:lnTo>
                        <a:lnTo>
                          <a:pt x="324" y="214"/>
                        </a:lnTo>
                        <a:lnTo>
                          <a:pt x="340" y="166"/>
                        </a:lnTo>
                        <a:lnTo>
                          <a:pt x="358" y="120"/>
                        </a:lnTo>
                        <a:lnTo>
                          <a:pt x="375" y="77"/>
                        </a:lnTo>
                        <a:lnTo>
                          <a:pt x="394" y="37"/>
                        </a:lnTo>
                        <a:lnTo>
                          <a:pt x="412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8" name="Freeform 27"/>
                  <p:cNvSpPr>
                    <a:spLocks/>
                  </p:cNvSpPr>
                  <p:nvPr/>
                </p:nvSpPr>
                <p:spPr bwMode="auto">
                  <a:xfrm>
                    <a:off x="2276" y="2388"/>
                    <a:ext cx="367" cy="134"/>
                  </a:xfrm>
                  <a:custGeom>
                    <a:avLst/>
                    <a:gdLst>
                      <a:gd name="T0" fmla="*/ 0 w 411"/>
                      <a:gd name="T1" fmla="*/ 0 h 378"/>
                      <a:gd name="T2" fmla="*/ 11 w 411"/>
                      <a:gd name="T3" fmla="*/ 0 h 378"/>
                      <a:gd name="T4" fmla="*/ 21 w 411"/>
                      <a:gd name="T5" fmla="*/ 0 h 378"/>
                      <a:gd name="T6" fmla="*/ 33 w 411"/>
                      <a:gd name="T7" fmla="*/ 0 h 378"/>
                      <a:gd name="T8" fmla="*/ 45 w 411"/>
                      <a:gd name="T9" fmla="*/ 0 h 378"/>
                      <a:gd name="T10" fmla="*/ 56 w 411"/>
                      <a:gd name="T11" fmla="*/ 0 h 378"/>
                      <a:gd name="T12" fmla="*/ 69 w 411"/>
                      <a:gd name="T13" fmla="*/ 0 h 378"/>
                      <a:gd name="T14" fmla="*/ 82 w 411"/>
                      <a:gd name="T15" fmla="*/ 0 h 378"/>
                      <a:gd name="T16" fmla="*/ 95 w 411"/>
                      <a:gd name="T17" fmla="*/ 0 h 378"/>
                      <a:gd name="T18" fmla="*/ 108 w 411"/>
                      <a:gd name="T19" fmla="*/ 0 h 378"/>
                      <a:gd name="T20" fmla="*/ 122 w 411"/>
                      <a:gd name="T21" fmla="*/ 0 h 378"/>
                      <a:gd name="T22" fmla="*/ 136 w 411"/>
                      <a:gd name="T23" fmla="*/ 1 h 378"/>
                      <a:gd name="T24" fmla="*/ 151 w 411"/>
                      <a:gd name="T25" fmla="*/ 1 h 378"/>
                      <a:gd name="T26" fmla="*/ 163 w 411"/>
                      <a:gd name="T27" fmla="*/ 1 h 378"/>
                      <a:gd name="T28" fmla="*/ 179 w 411"/>
                      <a:gd name="T29" fmla="*/ 1 h 378"/>
                      <a:gd name="T30" fmla="*/ 194 w 411"/>
                      <a:gd name="T31" fmla="*/ 1 h 378"/>
                      <a:gd name="T32" fmla="*/ 209 w 411"/>
                      <a:gd name="T33" fmla="*/ 1 h 378"/>
                      <a:gd name="T34" fmla="*/ 199 w 411"/>
                      <a:gd name="T35" fmla="*/ 1 h 378"/>
                      <a:gd name="T36" fmla="*/ 190 w 411"/>
                      <a:gd name="T37" fmla="*/ 1 h 378"/>
                      <a:gd name="T38" fmla="*/ 182 w 411"/>
                      <a:gd name="T39" fmla="*/ 0 h 378"/>
                      <a:gd name="T40" fmla="*/ 172 w 411"/>
                      <a:gd name="T41" fmla="*/ 0 h 378"/>
                      <a:gd name="T42" fmla="*/ 163 w 411"/>
                      <a:gd name="T43" fmla="*/ 0 h 378"/>
                      <a:gd name="T44" fmla="*/ 157 w 411"/>
                      <a:gd name="T45" fmla="*/ 0 h 378"/>
                      <a:gd name="T46" fmla="*/ 151 w 411"/>
                      <a:gd name="T47" fmla="*/ 0 h 378"/>
                      <a:gd name="T48" fmla="*/ 145 w 411"/>
                      <a:gd name="T49" fmla="*/ 0 h 378"/>
                      <a:gd name="T50" fmla="*/ 136 w 411"/>
                      <a:gd name="T51" fmla="*/ 0 h 378"/>
                      <a:gd name="T52" fmla="*/ 125 w 411"/>
                      <a:gd name="T53" fmla="*/ 0 h 378"/>
                      <a:gd name="T54" fmla="*/ 116 w 411"/>
                      <a:gd name="T55" fmla="*/ 0 h 378"/>
                      <a:gd name="T56" fmla="*/ 108 w 411"/>
                      <a:gd name="T57" fmla="*/ 0 h 378"/>
                      <a:gd name="T58" fmla="*/ 98 w 411"/>
                      <a:gd name="T59" fmla="*/ 0 h 378"/>
                      <a:gd name="T60" fmla="*/ 89 w 411"/>
                      <a:gd name="T61" fmla="*/ 0 h 378"/>
                      <a:gd name="T62" fmla="*/ 80 w 411"/>
                      <a:gd name="T63" fmla="*/ 0 h 378"/>
                      <a:gd name="T64" fmla="*/ 71 w 411"/>
                      <a:gd name="T65" fmla="*/ 0 h 378"/>
                      <a:gd name="T66" fmla="*/ 63 w 411"/>
                      <a:gd name="T67" fmla="*/ 0 h 378"/>
                      <a:gd name="T68" fmla="*/ 54 w 411"/>
                      <a:gd name="T69" fmla="*/ 0 h 378"/>
                      <a:gd name="T70" fmla="*/ 45 w 411"/>
                      <a:gd name="T71" fmla="*/ 0 h 378"/>
                      <a:gd name="T72" fmla="*/ 36 w 411"/>
                      <a:gd name="T73" fmla="*/ 0 h 378"/>
                      <a:gd name="T74" fmla="*/ 26 w 411"/>
                      <a:gd name="T75" fmla="*/ 0 h 378"/>
                      <a:gd name="T76" fmla="*/ 18 w 411"/>
                      <a:gd name="T77" fmla="*/ 0 h 378"/>
                      <a:gd name="T78" fmla="*/ 10 w 411"/>
                      <a:gd name="T79" fmla="*/ 0 h 378"/>
                      <a:gd name="T80" fmla="*/ 0 w 411"/>
                      <a:gd name="T81" fmla="*/ 0 h 378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411"/>
                      <a:gd name="T124" fmla="*/ 0 h 378"/>
                      <a:gd name="T125" fmla="*/ 411 w 411"/>
                      <a:gd name="T126" fmla="*/ 378 h 378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411" h="378">
                        <a:moveTo>
                          <a:pt x="0" y="44"/>
                        </a:moveTo>
                        <a:lnTo>
                          <a:pt x="20" y="69"/>
                        </a:lnTo>
                        <a:lnTo>
                          <a:pt x="42" y="94"/>
                        </a:lnTo>
                        <a:lnTo>
                          <a:pt x="64" y="120"/>
                        </a:lnTo>
                        <a:lnTo>
                          <a:pt x="87" y="144"/>
                        </a:lnTo>
                        <a:lnTo>
                          <a:pt x="111" y="169"/>
                        </a:lnTo>
                        <a:lnTo>
                          <a:pt x="136" y="193"/>
                        </a:lnTo>
                        <a:lnTo>
                          <a:pt x="161" y="217"/>
                        </a:lnTo>
                        <a:lnTo>
                          <a:pt x="187" y="240"/>
                        </a:lnTo>
                        <a:lnTo>
                          <a:pt x="213" y="261"/>
                        </a:lnTo>
                        <a:lnTo>
                          <a:pt x="240" y="282"/>
                        </a:lnTo>
                        <a:lnTo>
                          <a:pt x="268" y="302"/>
                        </a:lnTo>
                        <a:lnTo>
                          <a:pt x="297" y="320"/>
                        </a:lnTo>
                        <a:lnTo>
                          <a:pt x="324" y="337"/>
                        </a:lnTo>
                        <a:lnTo>
                          <a:pt x="353" y="352"/>
                        </a:lnTo>
                        <a:lnTo>
                          <a:pt x="383" y="366"/>
                        </a:lnTo>
                        <a:lnTo>
                          <a:pt x="411" y="378"/>
                        </a:lnTo>
                        <a:lnTo>
                          <a:pt x="394" y="340"/>
                        </a:lnTo>
                        <a:lnTo>
                          <a:pt x="376" y="297"/>
                        </a:lnTo>
                        <a:lnTo>
                          <a:pt x="358" y="251"/>
                        </a:lnTo>
                        <a:lnTo>
                          <a:pt x="341" y="202"/>
                        </a:lnTo>
                        <a:lnTo>
                          <a:pt x="324" y="152"/>
                        </a:lnTo>
                        <a:lnTo>
                          <a:pt x="310" y="100"/>
                        </a:lnTo>
                        <a:lnTo>
                          <a:pt x="297" y="50"/>
                        </a:lnTo>
                        <a:lnTo>
                          <a:pt x="285" y="0"/>
                        </a:lnTo>
                        <a:lnTo>
                          <a:pt x="266" y="3"/>
                        </a:lnTo>
                        <a:lnTo>
                          <a:pt x="248" y="4"/>
                        </a:lnTo>
                        <a:lnTo>
                          <a:pt x="229" y="7"/>
                        </a:lnTo>
                        <a:lnTo>
                          <a:pt x="212" y="9"/>
                        </a:lnTo>
                        <a:lnTo>
                          <a:pt x="193" y="12"/>
                        </a:lnTo>
                        <a:lnTo>
                          <a:pt x="176" y="14"/>
                        </a:lnTo>
                        <a:lnTo>
                          <a:pt x="158" y="16"/>
                        </a:lnTo>
                        <a:lnTo>
                          <a:pt x="140" y="19"/>
                        </a:lnTo>
                        <a:lnTo>
                          <a:pt x="123" y="21"/>
                        </a:lnTo>
                        <a:lnTo>
                          <a:pt x="105" y="24"/>
                        </a:lnTo>
                        <a:lnTo>
                          <a:pt x="87" y="28"/>
                        </a:lnTo>
                        <a:lnTo>
                          <a:pt x="70" y="30"/>
                        </a:lnTo>
                        <a:lnTo>
                          <a:pt x="52" y="34"/>
                        </a:lnTo>
                        <a:lnTo>
                          <a:pt x="35" y="37"/>
                        </a:lnTo>
                        <a:lnTo>
                          <a:pt x="18" y="40"/>
                        </a:lnTo>
                        <a:lnTo>
                          <a:pt x="0" y="44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9" name="Freeform 28"/>
                  <p:cNvSpPr>
                    <a:spLocks/>
                  </p:cNvSpPr>
                  <p:nvPr/>
                </p:nvSpPr>
                <p:spPr bwMode="auto">
                  <a:xfrm>
                    <a:off x="2079" y="2186"/>
                    <a:ext cx="426" cy="171"/>
                  </a:xfrm>
                  <a:custGeom>
                    <a:avLst/>
                    <a:gdLst>
                      <a:gd name="T0" fmla="*/ 215 w 481"/>
                      <a:gd name="T1" fmla="*/ 0 h 478"/>
                      <a:gd name="T2" fmla="*/ 0 w 481"/>
                      <a:gd name="T3" fmla="*/ 0 h 478"/>
                      <a:gd name="T4" fmla="*/ 4 w 481"/>
                      <a:gd name="T5" fmla="*/ 0 h 478"/>
                      <a:gd name="T6" fmla="*/ 7 w 481"/>
                      <a:gd name="T7" fmla="*/ 0 h 478"/>
                      <a:gd name="T8" fmla="*/ 13 w 481"/>
                      <a:gd name="T9" fmla="*/ 0 h 478"/>
                      <a:gd name="T10" fmla="*/ 21 w 481"/>
                      <a:gd name="T11" fmla="*/ 0 h 478"/>
                      <a:gd name="T12" fmla="*/ 31 w 481"/>
                      <a:gd name="T13" fmla="*/ 1 h 478"/>
                      <a:gd name="T14" fmla="*/ 40 w 481"/>
                      <a:gd name="T15" fmla="*/ 1 h 478"/>
                      <a:gd name="T16" fmla="*/ 52 w 481"/>
                      <a:gd name="T17" fmla="*/ 1 h 478"/>
                      <a:gd name="T18" fmla="*/ 67 w 481"/>
                      <a:gd name="T19" fmla="*/ 1 h 478"/>
                      <a:gd name="T20" fmla="*/ 78 w 481"/>
                      <a:gd name="T21" fmla="*/ 1 h 478"/>
                      <a:gd name="T22" fmla="*/ 87 w 481"/>
                      <a:gd name="T23" fmla="*/ 1 h 478"/>
                      <a:gd name="T24" fmla="*/ 97 w 481"/>
                      <a:gd name="T25" fmla="*/ 1 h 478"/>
                      <a:gd name="T26" fmla="*/ 106 w 481"/>
                      <a:gd name="T27" fmla="*/ 1 h 478"/>
                      <a:gd name="T28" fmla="*/ 117 w 481"/>
                      <a:gd name="T29" fmla="*/ 1 h 478"/>
                      <a:gd name="T30" fmla="*/ 127 w 481"/>
                      <a:gd name="T31" fmla="*/ 1 h 478"/>
                      <a:gd name="T32" fmla="*/ 137 w 481"/>
                      <a:gd name="T33" fmla="*/ 1 h 478"/>
                      <a:gd name="T34" fmla="*/ 148 w 481"/>
                      <a:gd name="T35" fmla="*/ 1 h 478"/>
                      <a:gd name="T36" fmla="*/ 159 w 481"/>
                      <a:gd name="T37" fmla="*/ 1 h 478"/>
                      <a:gd name="T38" fmla="*/ 168 w 481"/>
                      <a:gd name="T39" fmla="*/ 1 h 478"/>
                      <a:gd name="T40" fmla="*/ 179 w 481"/>
                      <a:gd name="T41" fmla="*/ 1 h 478"/>
                      <a:gd name="T42" fmla="*/ 190 w 481"/>
                      <a:gd name="T43" fmla="*/ 1 h 478"/>
                      <a:gd name="T44" fmla="*/ 201 w 481"/>
                      <a:gd name="T45" fmla="*/ 1 h 478"/>
                      <a:gd name="T46" fmla="*/ 211 w 481"/>
                      <a:gd name="T47" fmla="*/ 1 h 478"/>
                      <a:gd name="T48" fmla="*/ 222 w 481"/>
                      <a:gd name="T49" fmla="*/ 1 h 478"/>
                      <a:gd name="T50" fmla="*/ 232 w 481"/>
                      <a:gd name="T51" fmla="*/ 1 h 478"/>
                      <a:gd name="T52" fmla="*/ 228 w 481"/>
                      <a:gd name="T53" fmla="*/ 1 h 478"/>
                      <a:gd name="T54" fmla="*/ 226 w 481"/>
                      <a:gd name="T55" fmla="*/ 1 h 478"/>
                      <a:gd name="T56" fmla="*/ 222 w 481"/>
                      <a:gd name="T57" fmla="*/ 0 h 478"/>
                      <a:gd name="T58" fmla="*/ 221 w 481"/>
                      <a:gd name="T59" fmla="*/ 0 h 478"/>
                      <a:gd name="T60" fmla="*/ 218 w 481"/>
                      <a:gd name="T61" fmla="*/ 0 h 478"/>
                      <a:gd name="T62" fmla="*/ 216 w 481"/>
                      <a:gd name="T63" fmla="*/ 0 h 478"/>
                      <a:gd name="T64" fmla="*/ 216 w 481"/>
                      <a:gd name="T65" fmla="*/ 0 h 478"/>
                      <a:gd name="T66" fmla="*/ 215 w 481"/>
                      <a:gd name="T67" fmla="*/ 0 h 478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481"/>
                      <a:gd name="T103" fmla="*/ 0 h 478"/>
                      <a:gd name="T104" fmla="*/ 481 w 481"/>
                      <a:gd name="T105" fmla="*/ 478 h 478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481" h="478">
                        <a:moveTo>
                          <a:pt x="445" y="0"/>
                        </a:moveTo>
                        <a:lnTo>
                          <a:pt x="0" y="0"/>
                        </a:lnTo>
                        <a:lnTo>
                          <a:pt x="5" y="65"/>
                        </a:lnTo>
                        <a:lnTo>
                          <a:pt x="14" y="129"/>
                        </a:lnTo>
                        <a:lnTo>
                          <a:pt x="27" y="190"/>
                        </a:lnTo>
                        <a:lnTo>
                          <a:pt x="43" y="252"/>
                        </a:lnTo>
                        <a:lnTo>
                          <a:pt x="63" y="311"/>
                        </a:lnTo>
                        <a:lnTo>
                          <a:pt x="85" y="369"/>
                        </a:lnTo>
                        <a:lnTo>
                          <a:pt x="110" y="424"/>
                        </a:lnTo>
                        <a:lnTo>
                          <a:pt x="139" y="478"/>
                        </a:lnTo>
                        <a:lnTo>
                          <a:pt x="160" y="473"/>
                        </a:lnTo>
                        <a:lnTo>
                          <a:pt x="179" y="470"/>
                        </a:lnTo>
                        <a:lnTo>
                          <a:pt x="200" y="465"/>
                        </a:lnTo>
                        <a:lnTo>
                          <a:pt x="221" y="461"/>
                        </a:lnTo>
                        <a:lnTo>
                          <a:pt x="242" y="456"/>
                        </a:lnTo>
                        <a:lnTo>
                          <a:pt x="263" y="452"/>
                        </a:lnTo>
                        <a:lnTo>
                          <a:pt x="285" y="449"/>
                        </a:lnTo>
                        <a:lnTo>
                          <a:pt x="306" y="445"/>
                        </a:lnTo>
                        <a:lnTo>
                          <a:pt x="328" y="441"/>
                        </a:lnTo>
                        <a:lnTo>
                          <a:pt x="349" y="439"/>
                        </a:lnTo>
                        <a:lnTo>
                          <a:pt x="371" y="435"/>
                        </a:lnTo>
                        <a:lnTo>
                          <a:pt x="393" y="433"/>
                        </a:lnTo>
                        <a:lnTo>
                          <a:pt x="415" y="429"/>
                        </a:lnTo>
                        <a:lnTo>
                          <a:pt x="437" y="426"/>
                        </a:lnTo>
                        <a:lnTo>
                          <a:pt x="459" y="424"/>
                        </a:lnTo>
                        <a:lnTo>
                          <a:pt x="481" y="422"/>
                        </a:lnTo>
                        <a:lnTo>
                          <a:pt x="473" y="370"/>
                        </a:lnTo>
                        <a:lnTo>
                          <a:pt x="467" y="318"/>
                        </a:lnTo>
                        <a:lnTo>
                          <a:pt x="461" y="267"/>
                        </a:lnTo>
                        <a:lnTo>
                          <a:pt x="457" y="214"/>
                        </a:lnTo>
                        <a:lnTo>
                          <a:pt x="452" y="160"/>
                        </a:lnTo>
                        <a:lnTo>
                          <a:pt x="449" y="107"/>
                        </a:lnTo>
                        <a:lnTo>
                          <a:pt x="447" y="54"/>
                        </a:lnTo>
                        <a:lnTo>
                          <a:pt x="445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30" name="Freeform 29"/>
                  <p:cNvSpPr>
                    <a:spLocks/>
                  </p:cNvSpPr>
                  <p:nvPr/>
                </p:nvSpPr>
                <p:spPr bwMode="auto">
                  <a:xfrm>
                    <a:off x="2600" y="1782"/>
                    <a:ext cx="529" cy="158"/>
                  </a:xfrm>
                  <a:custGeom>
                    <a:avLst/>
                    <a:gdLst>
                      <a:gd name="T0" fmla="*/ 360 w 523"/>
                      <a:gd name="T1" fmla="*/ 0 h 444"/>
                      <a:gd name="T2" fmla="*/ 339 w 523"/>
                      <a:gd name="T3" fmla="*/ 0 h 444"/>
                      <a:gd name="T4" fmla="*/ 314 w 523"/>
                      <a:gd name="T5" fmla="*/ 0 h 444"/>
                      <a:gd name="T6" fmla="*/ 292 w 523"/>
                      <a:gd name="T7" fmla="*/ 0 h 444"/>
                      <a:gd name="T8" fmla="*/ 271 w 523"/>
                      <a:gd name="T9" fmla="*/ 0 h 444"/>
                      <a:gd name="T10" fmla="*/ 249 w 523"/>
                      <a:gd name="T11" fmla="*/ 0 h 444"/>
                      <a:gd name="T12" fmla="*/ 224 w 523"/>
                      <a:gd name="T13" fmla="*/ 0 h 444"/>
                      <a:gd name="T14" fmla="*/ 200 w 523"/>
                      <a:gd name="T15" fmla="*/ 0 h 444"/>
                      <a:gd name="T16" fmla="*/ 177 w 523"/>
                      <a:gd name="T17" fmla="*/ 0 h 444"/>
                      <a:gd name="T18" fmla="*/ 151 w 523"/>
                      <a:gd name="T19" fmla="*/ 0 h 444"/>
                      <a:gd name="T20" fmla="*/ 121 w 523"/>
                      <a:gd name="T21" fmla="*/ 0 h 444"/>
                      <a:gd name="T22" fmla="*/ 98 w 523"/>
                      <a:gd name="T23" fmla="*/ 0 h 444"/>
                      <a:gd name="T24" fmla="*/ 76 w 523"/>
                      <a:gd name="T25" fmla="*/ 0 h 444"/>
                      <a:gd name="T26" fmla="*/ 54 w 523"/>
                      <a:gd name="T27" fmla="*/ 0 h 444"/>
                      <a:gd name="T28" fmla="*/ 28 w 523"/>
                      <a:gd name="T29" fmla="*/ 1 h 444"/>
                      <a:gd name="T30" fmla="*/ 9 w 523"/>
                      <a:gd name="T31" fmla="*/ 1 h 444"/>
                      <a:gd name="T32" fmla="*/ 15 w 523"/>
                      <a:gd name="T33" fmla="*/ 1 h 444"/>
                      <a:gd name="T34" fmla="*/ 43 w 523"/>
                      <a:gd name="T35" fmla="*/ 1 h 444"/>
                      <a:gd name="T36" fmla="*/ 79 w 523"/>
                      <a:gd name="T37" fmla="*/ 1 h 444"/>
                      <a:gd name="T38" fmla="*/ 108 w 523"/>
                      <a:gd name="T39" fmla="*/ 1 h 444"/>
                      <a:gd name="T40" fmla="*/ 141 w 523"/>
                      <a:gd name="T41" fmla="*/ 1 h 444"/>
                      <a:gd name="T42" fmla="*/ 172 w 523"/>
                      <a:gd name="T43" fmla="*/ 1 h 444"/>
                      <a:gd name="T44" fmla="*/ 201 w 523"/>
                      <a:gd name="T45" fmla="*/ 1 h 444"/>
                      <a:gd name="T46" fmla="*/ 236 w 523"/>
                      <a:gd name="T47" fmla="*/ 1 h 444"/>
                      <a:gd name="T48" fmla="*/ 269 w 523"/>
                      <a:gd name="T49" fmla="*/ 1 h 444"/>
                      <a:gd name="T50" fmla="*/ 306 w 523"/>
                      <a:gd name="T51" fmla="*/ 1 h 444"/>
                      <a:gd name="T52" fmla="*/ 349 w 523"/>
                      <a:gd name="T53" fmla="*/ 1 h 444"/>
                      <a:gd name="T54" fmla="*/ 386 w 523"/>
                      <a:gd name="T55" fmla="*/ 1 h 444"/>
                      <a:gd name="T56" fmla="*/ 428 w 523"/>
                      <a:gd name="T57" fmla="*/ 1 h 444"/>
                      <a:gd name="T58" fmla="*/ 464 w 523"/>
                      <a:gd name="T59" fmla="*/ 1 h 444"/>
                      <a:gd name="T60" fmla="*/ 505 w 523"/>
                      <a:gd name="T61" fmla="*/ 1 h 444"/>
                      <a:gd name="T62" fmla="*/ 542 w 523"/>
                      <a:gd name="T63" fmla="*/ 1 h 444"/>
                      <a:gd name="T64" fmla="*/ 551 w 523"/>
                      <a:gd name="T65" fmla="*/ 1 h 444"/>
                      <a:gd name="T66" fmla="*/ 532 w 523"/>
                      <a:gd name="T67" fmla="*/ 1 h 444"/>
                      <a:gd name="T68" fmla="*/ 511 w 523"/>
                      <a:gd name="T69" fmla="*/ 0 h 444"/>
                      <a:gd name="T70" fmla="*/ 486 w 523"/>
                      <a:gd name="T71" fmla="*/ 0 h 444"/>
                      <a:gd name="T72" fmla="*/ 462 w 523"/>
                      <a:gd name="T73" fmla="*/ 0 h 444"/>
                      <a:gd name="T74" fmla="*/ 439 w 523"/>
                      <a:gd name="T75" fmla="*/ 0 h 444"/>
                      <a:gd name="T76" fmla="*/ 413 w 523"/>
                      <a:gd name="T77" fmla="*/ 0 h 444"/>
                      <a:gd name="T78" fmla="*/ 383 w 523"/>
                      <a:gd name="T79" fmla="*/ 0 h 444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w 523"/>
                      <a:gd name="T121" fmla="*/ 0 h 444"/>
                      <a:gd name="T122" fmla="*/ 523 w 523"/>
                      <a:gd name="T123" fmla="*/ 444 h 444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T120" t="T121" r="T122" b="T123"/>
                    <a:pathLst>
                      <a:path w="523" h="444">
                        <a:moveTo>
                          <a:pt x="347" y="40"/>
                        </a:moveTo>
                        <a:lnTo>
                          <a:pt x="336" y="31"/>
                        </a:lnTo>
                        <a:lnTo>
                          <a:pt x="326" y="23"/>
                        </a:lnTo>
                        <a:lnTo>
                          <a:pt x="315" y="16"/>
                        </a:lnTo>
                        <a:lnTo>
                          <a:pt x="305" y="10"/>
                        </a:lnTo>
                        <a:lnTo>
                          <a:pt x="294" y="6"/>
                        </a:lnTo>
                        <a:lnTo>
                          <a:pt x="285" y="2"/>
                        </a:lnTo>
                        <a:lnTo>
                          <a:pt x="274" y="1"/>
                        </a:lnTo>
                        <a:lnTo>
                          <a:pt x="264" y="0"/>
                        </a:lnTo>
                        <a:lnTo>
                          <a:pt x="253" y="1"/>
                        </a:lnTo>
                        <a:lnTo>
                          <a:pt x="242" y="2"/>
                        </a:lnTo>
                        <a:lnTo>
                          <a:pt x="231" y="6"/>
                        </a:lnTo>
                        <a:lnTo>
                          <a:pt x="221" y="11"/>
                        </a:lnTo>
                        <a:lnTo>
                          <a:pt x="210" y="17"/>
                        </a:lnTo>
                        <a:lnTo>
                          <a:pt x="199" y="24"/>
                        </a:lnTo>
                        <a:lnTo>
                          <a:pt x="188" y="33"/>
                        </a:lnTo>
                        <a:lnTo>
                          <a:pt x="177" y="43"/>
                        </a:lnTo>
                        <a:lnTo>
                          <a:pt x="165" y="56"/>
                        </a:lnTo>
                        <a:lnTo>
                          <a:pt x="151" y="71"/>
                        </a:lnTo>
                        <a:lnTo>
                          <a:pt x="139" y="87"/>
                        </a:lnTo>
                        <a:lnTo>
                          <a:pt x="127" y="106"/>
                        </a:lnTo>
                        <a:lnTo>
                          <a:pt x="115" y="124"/>
                        </a:lnTo>
                        <a:lnTo>
                          <a:pt x="104" y="146"/>
                        </a:lnTo>
                        <a:lnTo>
                          <a:pt x="92" y="168"/>
                        </a:lnTo>
                        <a:lnTo>
                          <a:pt x="81" y="193"/>
                        </a:lnTo>
                        <a:lnTo>
                          <a:pt x="70" y="217"/>
                        </a:lnTo>
                        <a:lnTo>
                          <a:pt x="59" y="244"/>
                        </a:lnTo>
                        <a:lnTo>
                          <a:pt x="48" y="273"/>
                        </a:lnTo>
                        <a:lnTo>
                          <a:pt x="38" y="303"/>
                        </a:lnTo>
                        <a:lnTo>
                          <a:pt x="28" y="334"/>
                        </a:lnTo>
                        <a:lnTo>
                          <a:pt x="18" y="366"/>
                        </a:lnTo>
                        <a:lnTo>
                          <a:pt x="9" y="401"/>
                        </a:lnTo>
                        <a:lnTo>
                          <a:pt x="0" y="435"/>
                        </a:lnTo>
                        <a:lnTo>
                          <a:pt x="15" y="436"/>
                        </a:lnTo>
                        <a:lnTo>
                          <a:pt x="29" y="436"/>
                        </a:lnTo>
                        <a:lnTo>
                          <a:pt x="43" y="437"/>
                        </a:lnTo>
                        <a:lnTo>
                          <a:pt x="59" y="439"/>
                        </a:lnTo>
                        <a:lnTo>
                          <a:pt x="73" y="439"/>
                        </a:lnTo>
                        <a:lnTo>
                          <a:pt x="87" y="440"/>
                        </a:lnTo>
                        <a:lnTo>
                          <a:pt x="102" y="441"/>
                        </a:lnTo>
                        <a:lnTo>
                          <a:pt x="116" y="441"/>
                        </a:lnTo>
                        <a:lnTo>
                          <a:pt x="130" y="441"/>
                        </a:lnTo>
                        <a:lnTo>
                          <a:pt x="145" y="442"/>
                        </a:lnTo>
                        <a:lnTo>
                          <a:pt x="160" y="442"/>
                        </a:lnTo>
                        <a:lnTo>
                          <a:pt x="174" y="442"/>
                        </a:lnTo>
                        <a:lnTo>
                          <a:pt x="189" y="444"/>
                        </a:lnTo>
                        <a:lnTo>
                          <a:pt x="203" y="444"/>
                        </a:lnTo>
                        <a:lnTo>
                          <a:pt x="218" y="444"/>
                        </a:lnTo>
                        <a:lnTo>
                          <a:pt x="233" y="444"/>
                        </a:lnTo>
                        <a:lnTo>
                          <a:pt x="251" y="444"/>
                        </a:lnTo>
                        <a:lnTo>
                          <a:pt x="270" y="444"/>
                        </a:lnTo>
                        <a:lnTo>
                          <a:pt x="288" y="444"/>
                        </a:lnTo>
                        <a:lnTo>
                          <a:pt x="307" y="442"/>
                        </a:lnTo>
                        <a:lnTo>
                          <a:pt x="325" y="442"/>
                        </a:lnTo>
                        <a:lnTo>
                          <a:pt x="344" y="441"/>
                        </a:lnTo>
                        <a:lnTo>
                          <a:pt x="362" y="441"/>
                        </a:lnTo>
                        <a:lnTo>
                          <a:pt x="380" y="440"/>
                        </a:lnTo>
                        <a:lnTo>
                          <a:pt x="398" y="440"/>
                        </a:lnTo>
                        <a:lnTo>
                          <a:pt x="417" y="439"/>
                        </a:lnTo>
                        <a:lnTo>
                          <a:pt x="434" y="437"/>
                        </a:lnTo>
                        <a:lnTo>
                          <a:pt x="453" y="436"/>
                        </a:lnTo>
                        <a:lnTo>
                          <a:pt x="471" y="435"/>
                        </a:lnTo>
                        <a:lnTo>
                          <a:pt x="488" y="434"/>
                        </a:lnTo>
                        <a:lnTo>
                          <a:pt x="506" y="433"/>
                        </a:lnTo>
                        <a:lnTo>
                          <a:pt x="523" y="431"/>
                        </a:lnTo>
                        <a:lnTo>
                          <a:pt x="515" y="396"/>
                        </a:lnTo>
                        <a:lnTo>
                          <a:pt x="506" y="362"/>
                        </a:lnTo>
                        <a:lnTo>
                          <a:pt x="496" y="329"/>
                        </a:lnTo>
                        <a:lnTo>
                          <a:pt x="486" y="299"/>
                        </a:lnTo>
                        <a:lnTo>
                          <a:pt x="476" y="269"/>
                        </a:lnTo>
                        <a:lnTo>
                          <a:pt x="465" y="241"/>
                        </a:lnTo>
                        <a:lnTo>
                          <a:pt x="455" y="214"/>
                        </a:lnTo>
                        <a:lnTo>
                          <a:pt x="444" y="188"/>
                        </a:lnTo>
                        <a:lnTo>
                          <a:pt x="432" y="163"/>
                        </a:lnTo>
                        <a:lnTo>
                          <a:pt x="421" y="141"/>
                        </a:lnTo>
                        <a:lnTo>
                          <a:pt x="409" y="120"/>
                        </a:lnTo>
                        <a:lnTo>
                          <a:pt x="397" y="101"/>
                        </a:lnTo>
                        <a:lnTo>
                          <a:pt x="385" y="83"/>
                        </a:lnTo>
                        <a:lnTo>
                          <a:pt x="373" y="67"/>
                        </a:lnTo>
                        <a:lnTo>
                          <a:pt x="359" y="53"/>
                        </a:lnTo>
                        <a:lnTo>
                          <a:pt x="347" y="4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31" name="Freeform 30"/>
                  <p:cNvSpPr>
                    <a:spLocks/>
                  </p:cNvSpPr>
                  <p:nvPr/>
                </p:nvSpPr>
                <p:spPr bwMode="auto">
                  <a:xfrm>
                    <a:off x="2535" y="1987"/>
                    <a:ext cx="660" cy="149"/>
                  </a:xfrm>
                  <a:custGeom>
                    <a:avLst/>
                    <a:gdLst>
                      <a:gd name="T0" fmla="*/ 641 w 656"/>
                      <a:gd name="T1" fmla="*/ 0 h 416"/>
                      <a:gd name="T2" fmla="*/ 621 w 656"/>
                      <a:gd name="T3" fmla="*/ 0 h 416"/>
                      <a:gd name="T4" fmla="*/ 603 w 656"/>
                      <a:gd name="T5" fmla="*/ 0 h 416"/>
                      <a:gd name="T6" fmla="*/ 578 w 656"/>
                      <a:gd name="T7" fmla="*/ 0 h 416"/>
                      <a:gd name="T8" fmla="*/ 557 w 656"/>
                      <a:gd name="T9" fmla="*/ 0 h 416"/>
                      <a:gd name="T10" fmla="*/ 537 w 656"/>
                      <a:gd name="T11" fmla="*/ 0 h 416"/>
                      <a:gd name="T12" fmla="*/ 517 w 656"/>
                      <a:gd name="T13" fmla="*/ 0 h 416"/>
                      <a:gd name="T14" fmla="*/ 497 w 656"/>
                      <a:gd name="T15" fmla="*/ 0 h 416"/>
                      <a:gd name="T16" fmla="*/ 478 w 656"/>
                      <a:gd name="T17" fmla="*/ 0 h 416"/>
                      <a:gd name="T18" fmla="*/ 458 w 656"/>
                      <a:gd name="T19" fmla="*/ 0 h 416"/>
                      <a:gd name="T20" fmla="*/ 437 w 656"/>
                      <a:gd name="T21" fmla="*/ 0 h 416"/>
                      <a:gd name="T22" fmla="*/ 411 w 656"/>
                      <a:gd name="T23" fmla="*/ 0 h 416"/>
                      <a:gd name="T24" fmla="*/ 391 w 656"/>
                      <a:gd name="T25" fmla="*/ 0 h 416"/>
                      <a:gd name="T26" fmla="*/ 370 w 656"/>
                      <a:gd name="T27" fmla="*/ 0 h 416"/>
                      <a:gd name="T28" fmla="*/ 351 w 656"/>
                      <a:gd name="T29" fmla="*/ 0 h 416"/>
                      <a:gd name="T30" fmla="*/ 331 w 656"/>
                      <a:gd name="T31" fmla="*/ 0 h 416"/>
                      <a:gd name="T32" fmla="*/ 310 w 656"/>
                      <a:gd name="T33" fmla="*/ 0 h 416"/>
                      <a:gd name="T34" fmla="*/ 293 w 656"/>
                      <a:gd name="T35" fmla="*/ 0 h 416"/>
                      <a:gd name="T36" fmla="*/ 277 w 656"/>
                      <a:gd name="T37" fmla="*/ 0 h 416"/>
                      <a:gd name="T38" fmla="*/ 260 w 656"/>
                      <a:gd name="T39" fmla="*/ 0 h 416"/>
                      <a:gd name="T40" fmla="*/ 238 w 656"/>
                      <a:gd name="T41" fmla="*/ 0 h 416"/>
                      <a:gd name="T42" fmla="*/ 221 w 656"/>
                      <a:gd name="T43" fmla="*/ 0 h 416"/>
                      <a:gd name="T44" fmla="*/ 205 w 656"/>
                      <a:gd name="T45" fmla="*/ 0 h 416"/>
                      <a:gd name="T46" fmla="*/ 189 w 656"/>
                      <a:gd name="T47" fmla="*/ 0 h 416"/>
                      <a:gd name="T48" fmla="*/ 173 w 656"/>
                      <a:gd name="T49" fmla="*/ 0 h 416"/>
                      <a:gd name="T50" fmla="*/ 156 w 656"/>
                      <a:gd name="T51" fmla="*/ 0 h 416"/>
                      <a:gd name="T52" fmla="*/ 140 w 656"/>
                      <a:gd name="T53" fmla="*/ 0 h 416"/>
                      <a:gd name="T54" fmla="*/ 124 w 656"/>
                      <a:gd name="T55" fmla="*/ 0 h 416"/>
                      <a:gd name="T56" fmla="*/ 108 w 656"/>
                      <a:gd name="T57" fmla="*/ 0 h 416"/>
                      <a:gd name="T58" fmla="*/ 92 w 656"/>
                      <a:gd name="T59" fmla="*/ 0 h 416"/>
                      <a:gd name="T60" fmla="*/ 70 w 656"/>
                      <a:gd name="T61" fmla="*/ 0 h 416"/>
                      <a:gd name="T62" fmla="*/ 53 w 656"/>
                      <a:gd name="T63" fmla="*/ 0 h 416"/>
                      <a:gd name="T64" fmla="*/ 38 w 656"/>
                      <a:gd name="T65" fmla="*/ 0 h 416"/>
                      <a:gd name="T66" fmla="*/ 30 w 656"/>
                      <a:gd name="T67" fmla="*/ 0 h 416"/>
                      <a:gd name="T68" fmla="*/ 24 w 656"/>
                      <a:gd name="T69" fmla="*/ 0 h 416"/>
                      <a:gd name="T70" fmla="*/ 18 w 656"/>
                      <a:gd name="T71" fmla="*/ 0 h 416"/>
                      <a:gd name="T72" fmla="*/ 13 w 656"/>
                      <a:gd name="T73" fmla="*/ 0 h 416"/>
                      <a:gd name="T74" fmla="*/ 8 w 656"/>
                      <a:gd name="T75" fmla="*/ 0 h 416"/>
                      <a:gd name="T76" fmla="*/ 5 w 656"/>
                      <a:gd name="T77" fmla="*/ 1 h 416"/>
                      <a:gd name="T78" fmla="*/ 3 w 656"/>
                      <a:gd name="T79" fmla="*/ 1 h 416"/>
                      <a:gd name="T80" fmla="*/ 0 w 656"/>
                      <a:gd name="T81" fmla="*/ 1 h 416"/>
                      <a:gd name="T82" fmla="*/ 680 w 656"/>
                      <a:gd name="T83" fmla="*/ 1 h 416"/>
                      <a:gd name="T84" fmla="*/ 677 w 656"/>
                      <a:gd name="T85" fmla="*/ 1 h 416"/>
                      <a:gd name="T86" fmla="*/ 675 w 656"/>
                      <a:gd name="T87" fmla="*/ 1 h 416"/>
                      <a:gd name="T88" fmla="*/ 672 w 656"/>
                      <a:gd name="T89" fmla="*/ 0 h 416"/>
                      <a:gd name="T90" fmla="*/ 667 w 656"/>
                      <a:gd name="T91" fmla="*/ 0 h 416"/>
                      <a:gd name="T92" fmla="*/ 662 w 656"/>
                      <a:gd name="T93" fmla="*/ 0 h 416"/>
                      <a:gd name="T94" fmla="*/ 655 w 656"/>
                      <a:gd name="T95" fmla="*/ 0 h 416"/>
                      <a:gd name="T96" fmla="*/ 649 w 656"/>
                      <a:gd name="T97" fmla="*/ 0 h 416"/>
                      <a:gd name="T98" fmla="*/ 641 w 656"/>
                      <a:gd name="T99" fmla="*/ 0 h 41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w 656"/>
                      <a:gd name="T151" fmla="*/ 0 h 416"/>
                      <a:gd name="T152" fmla="*/ 656 w 656"/>
                      <a:gd name="T153" fmla="*/ 416 h 416"/>
                    </a:gdLst>
                    <a:ahLst/>
                    <a:cxnLst>
                      <a:cxn ang="T100">
                        <a:pos x="T0" y="T1"/>
                      </a:cxn>
                      <a:cxn ang="T101">
                        <a:pos x="T2" y="T3"/>
                      </a:cxn>
                      <a:cxn ang="T102">
                        <a:pos x="T4" y="T5"/>
                      </a:cxn>
                      <a:cxn ang="T103">
                        <a:pos x="T6" y="T7"/>
                      </a:cxn>
                      <a:cxn ang="T104">
                        <a:pos x="T8" y="T9"/>
                      </a:cxn>
                      <a:cxn ang="T105">
                        <a:pos x="T10" y="T11"/>
                      </a:cxn>
                      <a:cxn ang="T106">
                        <a:pos x="T12" y="T13"/>
                      </a:cxn>
                      <a:cxn ang="T107">
                        <a:pos x="T14" y="T15"/>
                      </a:cxn>
                      <a:cxn ang="T108">
                        <a:pos x="T16" y="T17"/>
                      </a:cxn>
                      <a:cxn ang="T109">
                        <a:pos x="T18" y="T19"/>
                      </a:cxn>
                      <a:cxn ang="T110">
                        <a:pos x="T20" y="T21"/>
                      </a:cxn>
                      <a:cxn ang="T111">
                        <a:pos x="T22" y="T23"/>
                      </a:cxn>
                      <a:cxn ang="T112">
                        <a:pos x="T24" y="T25"/>
                      </a:cxn>
                      <a:cxn ang="T113">
                        <a:pos x="T26" y="T27"/>
                      </a:cxn>
                      <a:cxn ang="T114">
                        <a:pos x="T28" y="T29"/>
                      </a:cxn>
                      <a:cxn ang="T115">
                        <a:pos x="T30" y="T31"/>
                      </a:cxn>
                      <a:cxn ang="T116">
                        <a:pos x="T32" y="T33"/>
                      </a:cxn>
                      <a:cxn ang="T117">
                        <a:pos x="T34" y="T35"/>
                      </a:cxn>
                      <a:cxn ang="T118">
                        <a:pos x="T36" y="T37"/>
                      </a:cxn>
                      <a:cxn ang="T119">
                        <a:pos x="T38" y="T39"/>
                      </a:cxn>
                      <a:cxn ang="T120">
                        <a:pos x="T40" y="T41"/>
                      </a:cxn>
                      <a:cxn ang="T121">
                        <a:pos x="T42" y="T43"/>
                      </a:cxn>
                      <a:cxn ang="T122">
                        <a:pos x="T44" y="T45"/>
                      </a:cxn>
                      <a:cxn ang="T123">
                        <a:pos x="T46" y="T47"/>
                      </a:cxn>
                      <a:cxn ang="T124">
                        <a:pos x="T48" y="T49"/>
                      </a:cxn>
                      <a:cxn ang="T125">
                        <a:pos x="T50" y="T51"/>
                      </a:cxn>
                      <a:cxn ang="T126">
                        <a:pos x="T52" y="T53"/>
                      </a:cxn>
                      <a:cxn ang="T127">
                        <a:pos x="T54" y="T55"/>
                      </a:cxn>
                      <a:cxn ang="T128">
                        <a:pos x="T56" y="T57"/>
                      </a:cxn>
                      <a:cxn ang="T129">
                        <a:pos x="T58" y="T59"/>
                      </a:cxn>
                      <a:cxn ang="T130">
                        <a:pos x="T60" y="T61"/>
                      </a:cxn>
                      <a:cxn ang="T131">
                        <a:pos x="T62" y="T63"/>
                      </a:cxn>
                      <a:cxn ang="T132">
                        <a:pos x="T64" y="T65"/>
                      </a:cxn>
                      <a:cxn ang="T133">
                        <a:pos x="T66" y="T67"/>
                      </a:cxn>
                      <a:cxn ang="T134">
                        <a:pos x="T68" y="T69"/>
                      </a:cxn>
                      <a:cxn ang="T135">
                        <a:pos x="T70" y="T71"/>
                      </a:cxn>
                      <a:cxn ang="T136">
                        <a:pos x="T72" y="T73"/>
                      </a:cxn>
                      <a:cxn ang="T137">
                        <a:pos x="T74" y="T75"/>
                      </a:cxn>
                      <a:cxn ang="T138">
                        <a:pos x="T76" y="T77"/>
                      </a:cxn>
                      <a:cxn ang="T139">
                        <a:pos x="T78" y="T79"/>
                      </a:cxn>
                      <a:cxn ang="T140">
                        <a:pos x="T80" y="T81"/>
                      </a:cxn>
                      <a:cxn ang="T141">
                        <a:pos x="T82" y="T83"/>
                      </a:cxn>
                      <a:cxn ang="T142">
                        <a:pos x="T84" y="T85"/>
                      </a:cxn>
                      <a:cxn ang="T143">
                        <a:pos x="T86" y="T87"/>
                      </a:cxn>
                      <a:cxn ang="T144">
                        <a:pos x="T88" y="T89"/>
                      </a:cxn>
                      <a:cxn ang="T145">
                        <a:pos x="T90" y="T91"/>
                      </a:cxn>
                      <a:cxn ang="T146">
                        <a:pos x="T92" y="T93"/>
                      </a:cxn>
                      <a:cxn ang="T147">
                        <a:pos x="T94" y="T95"/>
                      </a:cxn>
                      <a:cxn ang="T148">
                        <a:pos x="T96" y="T97"/>
                      </a:cxn>
                      <a:cxn ang="T149">
                        <a:pos x="T98" y="T99"/>
                      </a:cxn>
                    </a:cxnLst>
                    <a:rect l="T150" t="T151" r="T152" b="T153"/>
                    <a:pathLst>
                      <a:path w="656" h="416">
                        <a:moveTo>
                          <a:pt x="617" y="0"/>
                        </a:moveTo>
                        <a:lnTo>
                          <a:pt x="597" y="1"/>
                        </a:lnTo>
                        <a:lnTo>
                          <a:pt x="579" y="4"/>
                        </a:lnTo>
                        <a:lnTo>
                          <a:pt x="559" y="5"/>
                        </a:lnTo>
                        <a:lnTo>
                          <a:pt x="539" y="6"/>
                        </a:lnTo>
                        <a:lnTo>
                          <a:pt x="519" y="8"/>
                        </a:lnTo>
                        <a:lnTo>
                          <a:pt x="499" y="9"/>
                        </a:lnTo>
                        <a:lnTo>
                          <a:pt x="479" y="10"/>
                        </a:lnTo>
                        <a:lnTo>
                          <a:pt x="460" y="11"/>
                        </a:lnTo>
                        <a:lnTo>
                          <a:pt x="440" y="13"/>
                        </a:lnTo>
                        <a:lnTo>
                          <a:pt x="419" y="13"/>
                        </a:lnTo>
                        <a:lnTo>
                          <a:pt x="399" y="14"/>
                        </a:lnTo>
                        <a:lnTo>
                          <a:pt x="379" y="14"/>
                        </a:lnTo>
                        <a:lnTo>
                          <a:pt x="358" y="15"/>
                        </a:lnTo>
                        <a:lnTo>
                          <a:pt x="339" y="15"/>
                        </a:lnTo>
                        <a:lnTo>
                          <a:pt x="319" y="15"/>
                        </a:lnTo>
                        <a:lnTo>
                          <a:pt x="298" y="15"/>
                        </a:lnTo>
                        <a:lnTo>
                          <a:pt x="281" y="15"/>
                        </a:lnTo>
                        <a:lnTo>
                          <a:pt x="265" y="15"/>
                        </a:lnTo>
                        <a:lnTo>
                          <a:pt x="248" y="15"/>
                        </a:lnTo>
                        <a:lnTo>
                          <a:pt x="232" y="14"/>
                        </a:lnTo>
                        <a:lnTo>
                          <a:pt x="215" y="14"/>
                        </a:lnTo>
                        <a:lnTo>
                          <a:pt x="199" y="14"/>
                        </a:lnTo>
                        <a:lnTo>
                          <a:pt x="183" y="13"/>
                        </a:lnTo>
                        <a:lnTo>
                          <a:pt x="167" y="13"/>
                        </a:lnTo>
                        <a:lnTo>
                          <a:pt x="150" y="11"/>
                        </a:lnTo>
                        <a:lnTo>
                          <a:pt x="134" y="11"/>
                        </a:lnTo>
                        <a:lnTo>
                          <a:pt x="118" y="10"/>
                        </a:lnTo>
                        <a:lnTo>
                          <a:pt x="102" y="9"/>
                        </a:lnTo>
                        <a:lnTo>
                          <a:pt x="86" y="9"/>
                        </a:lnTo>
                        <a:lnTo>
                          <a:pt x="70" y="8"/>
                        </a:lnTo>
                        <a:lnTo>
                          <a:pt x="53" y="6"/>
                        </a:lnTo>
                        <a:lnTo>
                          <a:pt x="38" y="5"/>
                        </a:lnTo>
                        <a:lnTo>
                          <a:pt x="30" y="52"/>
                        </a:lnTo>
                        <a:lnTo>
                          <a:pt x="24" y="100"/>
                        </a:lnTo>
                        <a:lnTo>
                          <a:pt x="18" y="149"/>
                        </a:lnTo>
                        <a:lnTo>
                          <a:pt x="13" y="199"/>
                        </a:lnTo>
                        <a:lnTo>
                          <a:pt x="8" y="252"/>
                        </a:lnTo>
                        <a:lnTo>
                          <a:pt x="5" y="305"/>
                        </a:lnTo>
                        <a:lnTo>
                          <a:pt x="3" y="360"/>
                        </a:lnTo>
                        <a:lnTo>
                          <a:pt x="0" y="416"/>
                        </a:lnTo>
                        <a:lnTo>
                          <a:pt x="656" y="416"/>
                        </a:lnTo>
                        <a:lnTo>
                          <a:pt x="653" y="359"/>
                        </a:lnTo>
                        <a:lnTo>
                          <a:pt x="651" y="304"/>
                        </a:lnTo>
                        <a:lnTo>
                          <a:pt x="648" y="250"/>
                        </a:lnTo>
                        <a:lnTo>
                          <a:pt x="643" y="197"/>
                        </a:lnTo>
                        <a:lnTo>
                          <a:pt x="638" y="147"/>
                        </a:lnTo>
                        <a:lnTo>
                          <a:pt x="631" y="96"/>
                        </a:lnTo>
                        <a:lnTo>
                          <a:pt x="625" y="47"/>
                        </a:lnTo>
                        <a:lnTo>
                          <a:pt x="617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32" name="Freeform 31"/>
                  <p:cNvSpPr>
                    <a:spLocks/>
                  </p:cNvSpPr>
                  <p:nvPr/>
                </p:nvSpPr>
                <p:spPr bwMode="auto">
                  <a:xfrm>
                    <a:off x="2533" y="2186"/>
                    <a:ext cx="662" cy="149"/>
                  </a:xfrm>
                  <a:custGeom>
                    <a:avLst/>
                    <a:gdLst>
                      <a:gd name="T0" fmla="*/ 37 w 657"/>
                      <a:gd name="T1" fmla="*/ 1 h 414"/>
                      <a:gd name="T2" fmla="*/ 53 w 657"/>
                      <a:gd name="T3" fmla="*/ 1 h 414"/>
                      <a:gd name="T4" fmla="*/ 75 w 657"/>
                      <a:gd name="T5" fmla="*/ 1 h 414"/>
                      <a:gd name="T6" fmla="*/ 91 w 657"/>
                      <a:gd name="T7" fmla="*/ 1 h 414"/>
                      <a:gd name="T8" fmla="*/ 108 w 657"/>
                      <a:gd name="T9" fmla="*/ 1 h 414"/>
                      <a:gd name="T10" fmla="*/ 124 w 657"/>
                      <a:gd name="T11" fmla="*/ 1 h 414"/>
                      <a:gd name="T12" fmla="*/ 140 w 657"/>
                      <a:gd name="T13" fmla="*/ 1 h 414"/>
                      <a:gd name="T14" fmla="*/ 156 w 657"/>
                      <a:gd name="T15" fmla="*/ 1 h 414"/>
                      <a:gd name="T16" fmla="*/ 173 w 657"/>
                      <a:gd name="T17" fmla="*/ 1 h 414"/>
                      <a:gd name="T18" fmla="*/ 189 w 657"/>
                      <a:gd name="T19" fmla="*/ 1 h 414"/>
                      <a:gd name="T20" fmla="*/ 212 w 657"/>
                      <a:gd name="T21" fmla="*/ 1 h 414"/>
                      <a:gd name="T22" fmla="*/ 228 w 657"/>
                      <a:gd name="T23" fmla="*/ 1 h 414"/>
                      <a:gd name="T24" fmla="*/ 245 w 657"/>
                      <a:gd name="T25" fmla="*/ 1 h 414"/>
                      <a:gd name="T26" fmla="*/ 261 w 657"/>
                      <a:gd name="T27" fmla="*/ 1 h 414"/>
                      <a:gd name="T28" fmla="*/ 278 w 657"/>
                      <a:gd name="T29" fmla="*/ 1 h 414"/>
                      <a:gd name="T30" fmla="*/ 294 w 657"/>
                      <a:gd name="T31" fmla="*/ 1 h 414"/>
                      <a:gd name="T32" fmla="*/ 311 w 657"/>
                      <a:gd name="T33" fmla="*/ 1 h 414"/>
                      <a:gd name="T34" fmla="*/ 333 w 657"/>
                      <a:gd name="T35" fmla="*/ 1 h 414"/>
                      <a:gd name="T36" fmla="*/ 358 w 657"/>
                      <a:gd name="T37" fmla="*/ 1 h 414"/>
                      <a:gd name="T38" fmla="*/ 378 w 657"/>
                      <a:gd name="T39" fmla="*/ 1 h 414"/>
                      <a:gd name="T40" fmla="*/ 398 w 657"/>
                      <a:gd name="T41" fmla="*/ 1 h 414"/>
                      <a:gd name="T42" fmla="*/ 418 w 657"/>
                      <a:gd name="T43" fmla="*/ 1 h 414"/>
                      <a:gd name="T44" fmla="*/ 439 w 657"/>
                      <a:gd name="T45" fmla="*/ 1 h 414"/>
                      <a:gd name="T46" fmla="*/ 459 w 657"/>
                      <a:gd name="T47" fmla="*/ 1 h 414"/>
                      <a:gd name="T48" fmla="*/ 486 w 657"/>
                      <a:gd name="T49" fmla="*/ 1 h 414"/>
                      <a:gd name="T50" fmla="*/ 506 w 657"/>
                      <a:gd name="T51" fmla="*/ 1 h 414"/>
                      <a:gd name="T52" fmla="*/ 525 w 657"/>
                      <a:gd name="T53" fmla="*/ 1 h 414"/>
                      <a:gd name="T54" fmla="*/ 545 w 657"/>
                      <a:gd name="T55" fmla="*/ 1 h 414"/>
                      <a:gd name="T56" fmla="*/ 565 w 657"/>
                      <a:gd name="T57" fmla="*/ 1 h 414"/>
                      <a:gd name="T58" fmla="*/ 585 w 657"/>
                      <a:gd name="T59" fmla="*/ 1 h 414"/>
                      <a:gd name="T60" fmla="*/ 608 w 657"/>
                      <a:gd name="T61" fmla="*/ 1 h 414"/>
                      <a:gd name="T62" fmla="*/ 630 w 657"/>
                      <a:gd name="T63" fmla="*/ 1 h 414"/>
                      <a:gd name="T64" fmla="*/ 650 w 657"/>
                      <a:gd name="T65" fmla="*/ 1 h 414"/>
                      <a:gd name="T66" fmla="*/ 657 w 657"/>
                      <a:gd name="T67" fmla="*/ 1 h 414"/>
                      <a:gd name="T68" fmla="*/ 663 w 657"/>
                      <a:gd name="T69" fmla="*/ 1 h 414"/>
                      <a:gd name="T70" fmla="*/ 670 w 657"/>
                      <a:gd name="T71" fmla="*/ 1 h 414"/>
                      <a:gd name="T72" fmla="*/ 674 w 657"/>
                      <a:gd name="T73" fmla="*/ 0 h 414"/>
                      <a:gd name="T74" fmla="*/ 679 w 657"/>
                      <a:gd name="T75" fmla="*/ 0 h 414"/>
                      <a:gd name="T76" fmla="*/ 682 w 657"/>
                      <a:gd name="T77" fmla="*/ 0 h 414"/>
                      <a:gd name="T78" fmla="*/ 684 w 657"/>
                      <a:gd name="T79" fmla="*/ 0 h 414"/>
                      <a:gd name="T80" fmla="*/ 687 w 657"/>
                      <a:gd name="T81" fmla="*/ 0 h 414"/>
                      <a:gd name="T82" fmla="*/ 0 w 657"/>
                      <a:gd name="T83" fmla="*/ 0 h 414"/>
                      <a:gd name="T84" fmla="*/ 3 w 657"/>
                      <a:gd name="T85" fmla="*/ 0 h 414"/>
                      <a:gd name="T86" fmla="*/ 5 w 657"/>
                      <a:gd name="T87" fmla="*/ 0 h 414"/>
                      <a:gd name="T88" fmla="*/ 8 w 657"/>
                      <a:gd name="T89" fmla="*/ 0 h 414"/>
                      <a:gd name="T90" fmla="*/ 12 w 657"/>
                      <a:gd name="T91" fmla="*/ 0 h 414"/>
                      <a:gd name="T92" fmla="*/ 17 w 657"/>
                      <a:gd name="T93" fmla="*/ 0 h 414"/>
                      <a:gd name="T94" fmla="*/ 24 w 657"/>
                      <a:gd name="T95" fmla="*/ 1 h 414"/>
                      <a:gd name="T96" fmla="*/ 30 w 657"/>
                      <a:gd name="T97" fmla="*/ 1 h 414"/>
                      <a:gd name="T98" fmla="*/ 37 w 657"/>
                      <a:gd name="T99" fmla="*/ 1 h 414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w 657"/>
                      <a:gd name="T151" fmla="*/ 0 h 414"/>
                      <a:gd name="T152" fmla="*/ 657 w 657"/>
                      <a:gd name="T153" fmla="*/ 414 h 414"/>
                    </a:gdLst>
                    <a:ahLst/>
                    <a:cxnLst>
                      <a:cxn ang="T100">
                        <a:pos x="T0" y="T1"/>
                      </a:cxn>
                      <a:cxn ang="T101">
                        <a:pos x="T2" y="T3"/>
                      </a:cxn>
                      <a:cxn ang="T102">
                        <a:pos x="T4" y="T5"/>
                      </a:cxn>
                      <a:cxn ang="T103">
                        <a:pos x="T6" y="T7"/>
                      </a:cxn>
                      <a:cxn ang="T104">
                        <a:pos x="T8" y="T9"/>
                      </a:cxn>
                      <a:cxn ang="T105">
                        <a:pos x="T10" y="T11"/>
                      </a:cxn>
                      <a:cxn ang="T106">
                        <a:pos x="T12" y="T13"/>
                      </a:cxn>
                      <a:cxn ang="T107">
                        <a:pos x="T14" y="T15"/>
                      </a:cxn>
                      <a:cxn ang="T108">
                        <a:pos x="T16" y="T17"/>
                      </a:cxn>
                      <a:cxn ang="T109">
                        <a:pos x="T18" y="T19"/>
                      </a:cxn>
                      <a:cxn ang="T110">
                        <a:pos x="T20" y="T21"/>
                      </a:cxn>
                      <a:cxn ang="T111">
                        <a:pos x="T22" y="T23"/>
                      </a:cxn>
                      <a:cxn ang="T112">
                        <a:pos x="T24" y="T25"/>
                      </a:cxn>
                      <a:cxn ang="T113">
                        <a:pos x="T26" y="T27"/>
                      </a:cxn>
                      <a:cxn ang="T114">
                        <a:pos x="T28" y="T29"/>
                      </a:cxn>
                      <a:cxn ang="T115">
                        <a:pos x="T30" y="T31"/>
                      </a:cxn>
                      <a:cxn ang="T116">
                        <a:pos x="T32" y="T33"/>
                      </a:cxn>
                      <a:cxn ang="T117">
                        <a:pos x="T34" y="T35"/>
                      </a:cxn>
                      <a:cxn ang="T118">
                        <a:pos x="T36" y="T37"/>
                      </a:cxn>
                      <a:cxn ang="T119">
                        <a:pos x="T38" y="T39"/>
                      </a:cxn>
                      <a:cxn ang="T120">
                        <a:pos x="T40" y="T41"/>
                      </a:cxn>
                      <a:cxn ang="T121">
                        <a:pos x="T42" y="T43"/>
                      </a:cxn>
                      <a:cxn ang="T122">
                        <a:pos x="T44" y="T45"/>
                      </a:cxn>
                      <a:cxn ang="T123">
                        <a:pos x="T46" y="T47"/>
                      </a:cxn>
                      <a:cxn ang="T124">
                        <a:pos x="T48" y="T49"/>
                      </a:cxn>
                      <a:cxn ang="T125">
                        <a:pos x="T50" y="T51"/>
                      </a:cxn>
                      <a:cxn ang="T126">
                        <a:pos x="T52" y="T53"/>
                      </a:cxn>
                      <a:cxn ang="T127">
                        <a:pos x="T54" y="T55"/>
                      </a:cxn>
                      <a:cxn ang="T128">
                        <a:pos x="T56" y="T57"/>
                      </a:cxn>
                      <a:cxn ang="T129">
                        <a:pos x="T58" y="T59"/>
                      </a:cxn>
                      <a:cxn ang="T130">
                        <a:pos x="T60" y="T61"/>
                      </a:cxn>
                      <a:cxn ang="T131">
                        <a:pos x="T62" y="T63"/>
                      </a:cxn>
                      <a:cxn ang="T132">
                        <a:pos x="T64" y="T65"/>
                      </a:cxn>
                      <a:cxn ang="T133">
                        <a:pos x="T66" y="T67"/>
                      </a:cxn>
                      <a:cxn ang="T134">
                        <a:pos x="T68" y="T69"/>
                      </a:cxn>
                      <a:cxn ang="T135">
                        <a:pos x="T70" y="T71"/>
                      </a:cxn>
                      <a:cxn ang="T136">
                        <a:pos x="T72" y="T73"/>
                      </a:cxn>
                      <a:cxn ang="T137">
                        <a:pos x="T74" y="T75"/>
                      </a:cxn>
                      <a:cxn ang="T138">
                        <a:pos x="T76" y="T77"/>
                      </a:cxn>
                      <a:cxn ang="T139">
                        <a:pos x="T78" y="T79"/>
                      </a:cxn>
                      <a:cxn ang="T140">
                        <a:pos x="T80" y="T81"/>
                      </a:cxn>
                      <a:cxn ang="T141">
                        <a:pos x="T82" y="T83"/>
                      </a:cxn>
                      <a:cxn ang="T142">
                        <a:pos x="T84" y="T85"/>
                      </a:cxn>
                      <a:cxn ang="T143">
                        <a:pos x="T86" y="T87"/>
                      </a:cxn>
                      <a:cxn ang="T144">
                        <a:pos x="T88" y="T89"/>
                      </a:cxn>
                      <a:cxn ang="T145">
                        <a:pos x="T90" y="T91"/>
                      </a:cxn>
                      <a:cxn ang="T146">
                        <a:pos x="T92" y="T93"/>
                      </a:cxn>
                      <a:cxn ang="T147">
                        <a:pos x="T94" y="T95"/>
                      </a:cxn>
                      <a:cxn ang="T148">
                        <a:pos x="T96" y="T97"/>
                      </a:cxn>
                      <a:cxn ang="T149">
                        <a:pos x="T98" y="T99"/>
                      </a:cxn>
                    </a:cxnLst>
                    <a:rect l="T150" t="T151" r="T152" b="T153"/>
                    <a:pathLst>
                      <a:path w="657" h="414">
                        <a:moveTo>
                          <a:pt x="37" y="409"/>
                        </a:moveTo>
                        <a:lnTo>
                          <a:pt x="53" y="408"/>
                        </a:lnTo>
                        <a:lnTo>
                          <a:pt x="69" y="407"/>
                        </a:lnTo>
                        <a:lnTo>
                          <a:pt x="85" y="406"/>
                        </a:lnTo>
                        <a:lnTo>
                          <a:pt x="102" y="406"/>
                        </a:lnTo>
                        <a:lnTo>
                          <a:pt x="118" y="404"/>
                        </a:lnTo>
                        <a:lnTo>
                          <a:pt x="134" y="403"/>
                        </a:lnTo>
                        <a:lnTo>
                          <a:pt x="150" y="403"/>
                        </a:lnTo>
                        <a:lnTo>
                          <a:pt x="167" y="402"/>
                        </a:lnTo>
                        <a:lnTo>
                          <a:pt x="183" y="402"/>
                        </a:lnTo>
                        <a:lnTo>
                          <a:pt x="200" y="401"/>
                        </a:lnTo>
                        <a:lnTo>
                          <a:pt x="216" y="401"/>
                        </a:lnTo>
                        <a:lnTo>
                          <a:pt x="233" y="401"/>
                        </a:lnTo>
                        <a:lnTo>
                          <a:pt x="249" y="399"/>
                        </a:lnTo>
                        <a:lnTo>
                          <a:pt x="266" y="399"/>
                        </a:lnTo>
                        <a:lnTo>
                          <a:pt x="282" y="399"/>
                        </a:lnTo>
                        <a:lnTo>
                          <a:pt x="299" y="399"/>
                        </a:lnTo>
                        <a:lnTo>
                          <a:pt x="320" y="399"/>
                        </a:lnTo>
                        <a:lnTo>
                          <a:pt x="340" y="399"/>
                        </a:lnTo>
                        <a:lnTo>
                          <a:pt x="360" y="401"/>
                        </a:lnTo>
                        <a:lnTo>
                          <a:pt x="380" y="401"/>
                        </a:lnTo>
                        <a:lnTo>
                          <a:pt x="400" y="401"/>
                        </a:lnTo>
                        <a:lnTo>
                          <a:pt x="421" y="402"/>
                        </a:lnTo>
                        <a:lnTo>
                          <a:pt x="441" y="403"/>
                        </a:lnTo>
                        <a:lnTo>
                          <a:pt x="462" y="403"/>
                        </a:lnTo>
                        <a:lnTo>
                          <a:pt x="482" y="404"/>
                        </a:lnTo>
                        <a:lnTo>
                          <a:pt x="501" y="406"/>
                        </a:lnTo>
                        <a:lnTo>
                          <a:pt x="521" y="407"/>
                        </a:lnTo>
                        <a:lnTo>
                          <a:pt x="541" y="408"/>
                        </a:lnTo>
                        <a:lnTo>
                          <a:pt x="561" y="409"/>
                        </a:lnTo>
                        <a:lnTo>
                          <a:pt x="581" y="411"/>
                        </a:lnTo>
                        <a:lnTo>
                          <a:pt x="600" y="413"/>
                        </a:lnTo>
                        <a:lnTo>
                          <a:pt x="620" y="414"/>
                        </a:lnTo>
                        <a:lnTo>
                          <a:pt x="627" y="367"/>
                        </a:lnTo>
                        <a:lnTo>
                          <a:pt x="633" y="318"/>
                        </a:lnTo>
                        <a:lnTo>
                          <a:pt x="640" y="269"/>
                        </a:lnTo>
                        <a:lnTo>
                          <a:pt x="644" y="217"/>
                        </a:lnTo>
                        <a:lnTo>
                          <a:pt x="649" y="165"/>
                        </a:lnTo>
                        <a:lnTo>
                          <a:pt x="652" y="111"/>
                        </a:lnTo>
                        <a:lnTo>
                          <a:pt x="654" y="56"/>
                        </a:lnTo>
                        <a:lnTo>
                          <a:pt x="657" y="0"/>
                        </a:lnTo>
                        <a:lnTo>
                          <a:pt x="0" y="0"/>
                        </a:lnTo>
                        <a:lnTo>
                          <a:pt x="3" y="55"/>
                        </a:lnTo>
                        <a:lnTo>
                          <a:pt x="5" y="111"/>
                        </a:lnTo>
                        <a:lnTo>
                          <a:pt x="8" y="163"/>
                        </a:lnTo>
                        <a:lnTo>
                          <a:pt x="12" y="215"/>
                        </a:lnTo>
                        <a:lnTo>
                          <a:pt x="17" y="265"/>
                        </a:lnTo>
                        <a:lnTo>
                          <a:pt x="24" y="315"/>
                        </a:lnTo>
                        <a:lnTo>
                          <a:pt x="30" y="363"/>
                        </a:lnTo>
                        <a:lnTo>
                          <a:pt x="37" y="409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33" name="Freeform 32"/>
                  <p:cNvSpPr>
                    <a:spLocks/>
                  </p:cNvSpPr>
                  <p:nvPr/>
                </p:nvSpPr>
                <p:spPr bwMode="auto">
                  <a:xfrm>
                    <a:off x="2598" y="2380"/>
                    <a:ext cx="532" cy="164"/>
                  </a:xfrm>
                  <a:custGeom>
                    <a:avLst/>
                    <a:gdLst>
                      <a:gd name="T0" fmla="*/ 226 w 529"/>
                      <a:gd name="T1" fmla="*/ 0 h 456"/>
                      <a:gd name="T2" fmla="*/ 197 w 529"/>
                      <a:gd name="T3" fmla="*/ 0 h 456"/>
                      <a:gd name="T4" fmla="*/ 167 w 529"/>
                      <a:gd name="T5" fmla="*/ 0 h 456"/>
                      <a:gd name="T6" fmla="*/ 137 w 529"/>
                      <a:gd name="T7" fmla="*/ 0 h 456"/>
                      <a:gd name="T8" fmla="*/ 108 w 529"/>
                      <a:gd name="T9" fmla="*/ 0 h 456"/>
                      <a:gd name="T10" fmla="*/ 73 w 529"/>
                      <a:gd name="T11" fmla="*/ 0 h 456"/>
                      <a:gd name="T12" fmla="*/ 43 w 529"/>
                      <a:gd name="T13" fmla="*/ 0 h 456"/>
                      <a:gd name="T14" fmla="*/ 15 w 529"/>
                      <a:gd name="T15" fmla="*/ 0 h 456"/>
                      <a:gd name="T16" fmla="*/ 17 w 529"/>
                      <a:gd name="T17" fmla="*/ 0 h 456"/>
                      <a:gd name="T18" fmla="*/ 55 w 529"/>
                      <a:gd name="T19" fmla="*/ 0 h 456"/>
                      <a:gd name="T20" fmla="*/ 105 w 529"/>
                      <a:gd name="T21" fmla="*/ 1 h 456"/>
                      <a:gd name="T22" fmla="*/ 153 w 529"/>
                      <a:gd name="T23" fmla="*/ 1 h 456"/>
                      <a:gd name="T24" fmla="*/ 189 w 529"/>
                      <a:gd name="T25" fmla="*/ 1 h 456"/>
                      <a:gd name="T26" fmla="*/ 212 w 529"/>
                      <a:gd name="T27" fmla="*/ 1 h 456"/>
                      <a:gd name="T28" fmla="*/ 235 w 529"/>
                      <a:gd name="T29" fmla="*/ 1 h 456"/>
                      <a:gd name="T30" fmla="*/ 259 w 529"/>
                      <a:gd name="T31" fmla="*/ 1 h 456"/>
                      <a:gd name="T32" fmla="*/ 289 w 529"/>
                      <a:gd name="T33" fmla="*/ 1 h 456"/>
                      <a:gd name="T34" fmla="*/ 312 w 529"/>
                      <a:gd name="T35" fmla="*/ 1 h 456"/>
                      <a:gd name="T36" fmla="*/ 335 w 529"/>
                      <a:gd name="T37" fmla="*/ 1 h 456"/>
                      <a:gd name="T38" fmla="*/ 358 w 529"/>
                      <a:gd name="T39" fmla="*/ 1 h 456"/>
                      <a:gd name="T40" fmla="*/ 393 w 529"/>
                      <a:gd name="T41" fmla="*/ 1 h 456"/>
                      <a:gd name="T42" fmla="*/ 441 w 529"/>
                      <a:gd name="T43" fmla="*/ 1 h 456"/>
                      <a:gd name="T44" fmla="*/ 491 w 529"/>
                      <a:gd name="T45" fmla="*/ 0 h 456"/>
                      <a:gd name="T46" fmla="*/ 530 w 529"/>
                      <a:gd name="T47" fmla="*/ 0 h 456"/>
                      <a:gd name="T48" fmla="*/ 529 w 529"/>
                      <a:gd name="T49" fmla="*/ 0 h 456"/>
                      <a:gd name="T50" fmla="*/ 493 w 529"/>
                      <a:gd name="T51" fmla="*/ 0 h 456"/>
                      <a:gd name="T52" fmla="*/ 454 w 529"/>
                      <a:gd name="T53" fmla="*/ 0 h 456"/>
                      <a:gd name="T54" fmla="*/ 414 w 529"/>
                      <a:gd name="T55" fmla="*/ 0 h 456"/>
                      <a:gd name="T56" fmla="*/ 378 w 529"/>
                      <a:gd name="T57" fmla="*/ 0 h 456"/>
                      <a:gd name="T58" fmla="*/ 340 w 529"/>
                      <a:gd name="T59" fmla="*/ 0 h 456"/>
                      <a:gd name="T60" fmla="*/ 303 w 529"/>
                      <a:gd name="T61" fmla="*/ 0 h 456"/>
                      <a:gd name="T62" fmla="*/ 259 w 529"/>
                      <a:gd name="T63" fmla="*/ 0 h 45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529"/>
                      <a:gd name="T97" fmla="*/ 0 h 456"/>
                      <a:gd name="T98" fmla="*/ 529 w 529"/>
                      <a:gd name="T99" fmla="*/ 456 h 456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529" h="456">
                        <a:moveTo>
                          <a:pt x="235" y="0"/>
                        </a:moveTo>
                        <a:lnTo>
                          <a:pt x="220" y="0"/>
                        </a:lnTo>
                        <a:lnTo>
                          <a:pt x="205" y="0"/>
                        </a:lnTo>
                        <a:lnTo>
                          <a:pt x="191" y="0"/>
                        </a:lnTo>
                        <a:lnTo>
                          <a:pt x="175" y="0"/>
                        </a:lnTo>
                        <a:lnTo>
                          <a:pt x="161" y="1"/>
                        </a:lnTo>
                        <a:lnTo>
                          <a:pt x="146" y="1"/>
                        </a:lnTo>
                        <a:lnTo>
                          <a:pt x="131" y="1"/>
                        </a:lnTo>
                        <a:lnTo>
                          <a:pt x="117" y="1"/>
                        </a:lnTo>
                        <a:lnTo>
                          <a:pt x="102" y="3"/>
                        </a:lnTo>
                        <a:lnTo>
                          <a:pt x="87" y="3"/>
                        </a:lnTo>
                        <a:lnTo>
                          <a:pt x="73" y="4"/>
                        </a:lnTo>
                        <a:lnTo>
                          <a:pt x="59" y="4"/>
                        </a:lnTo>
                        <a:lnTo>
                          <a:pt x="43" y="5"/>
                        </a:lnTo>
                        <a:lnTo>
                          <a:pt x="29" y="6"/>
                        </a:lnTo>
                        <a:lnTo>
                          <a:pt x="15" y="6"/>
                        </a:lnTo>
                        <a:lnTo>
                          <a:pt x="0" y="7"/>
                        </a:lnTo>
                        <a:lnTo>
                          <a:pt x="17" y="76"/>
                        </a:lnTo>
                        <a:lnTo>
                          <a:pt x="35" y="140"/>
                        </a:lnTo>
                        <a:lnTo>
                          <a:pt x="55" y="198"/>
                        </a:lnTo>
                        <a:lnTo>
                          <a:pt x="77" y="251"/>
                        </a:lnTo>
                        <a:lnTo>
                          <a:pt x="99" y="299"/>
                        </a:lnTo>
                        <a:lnTo>
                          <a:pt x="122" y="341"/>
                        </a:lnTo>
                        <a:lnTo>
                          <a:pt x="147" y="376"/>
                        </a:lnTo>
                        <a:lnTo>
                          <a:pt x="171" y="406"/>
                        </a:lnTo>
                        <a:lnTo>
                          <a:pt x="183" y="418"/>
                        </a:lnTo>
                        <a:lnTo>
                          <a:pt x="194" y="428"/>
                        </a:lnTo>
                        <a:lnTo>
                          <a:pt x="206" y="436"/>
                        </a:lnTo>
                        <a:lnTo>
                          <a:pt x="218" y="444"/>
                        </a:lnTo>
                        <a:lnTo>
                          <a:pt x="229" y="449"/>
                        </a:lnTo>
                        <a:lnTo>
                          <a:pt x="241" y="452"/>
                        </a:lnTo>
                        <a:lnTo>
                          <a:pt x="253" y="455"/>
                        </a:lnTo>
                        <a:lnTo>
                          <a:pt x="266" y="456"/>
                        </a:lnTo>
                        <a:lnTo>
                          <a:pt x="277" y="455"/>
                        </a:lnTo>
                        <a:lnTo>
                          <a:pt x="288" y="454"/>
                        </a:lnTo>
                        <a:lnTo>
                          <a:pt x="300" y="450"/>
                        </a:lnTo>
                        <a:lnTo>
                          <a:pt x="311" y="444"/>
                        </a:lnTo>
                        <a:lnTo>
                          <a:pt x="323" y="438"/>
                        </a:lnTo>
                        <a:lnTo>
                          <a:pt x="334" y="429"/>
                        </a:lnTo>
                        <a:lnTo>
                          <a:pt x="346" y="419"/>
                        </a:lnTo>
                        <a:lnTo>
                          <a:pt x="357" y="408"/>
                        </a:lnTo>
                        <a:lnTo>
                          <a:pt x="381" y="380"/>
                        </a:lnTo>
                        <a:lnTo>
                          <a:pt x="405" y="344"/>
                        </a:lnTo>
                        <a:lnTo>
                          <a:pt x="429" y="304"/>
                        </a:lnTo>
                        <a:lnTo>
                          <a:pt x="452" y="256"/>
                        </a:lnTo>
                        <a:lnTo>
                          <a:pt x="473" y="203"/>
                        </a:lnTo>
                        <a:lnTo>
                          <a:pt x="494" y="145"/>
                        </a:lnTo>
                        <a:lnTo>
                          <a:pt x="512" y="81"/>
                        </a:lnTo>
                        <a:lnTo>
                          <a:pt x="529" y="12"/>
                        </a:lnTo>
                        <a:lnTo>
                          <a:pt x="511" y="11"/>
                        </a:lnTo>
                        <a:lnTo>
                          <a:pt x="494" y="10"/>
                        </a:lnTo>
                        <a:lnTo>
                          <a:pt x="475" y="7"/>
                        </a:lnTo>
                        <a:lnTo>
                          <a:pt x="457" y="6"/>
                        </a:lnTo>
                        <a:lnTo>
                          <a:pt x="438" y="6"/>
                        </a:lnTo>
                        <a:lnTo>
                          <a:pt x="421" y="5"/>
                        </a:lnTo>
                        <a:lnTo>
                          <a:pt x="402" y="4"/>
                        </a:lnTo>
                        <a:lnTo>
                          <a:pt x="383" y="3"/>
                        </a:lnTo>
                        <a:lnTo>
                          <a:pt x="366" y="3"/>
                        </a:lnTo>
                        <a:lnTo>
                          <a:pt x="347" y="1"/>
                        </a:lnTo>
                        <a:lnTo>
                          <a:pt x="328" y="1"/>
                        </a:lnTo>
                        <a:lnTo>
                          <a:pt x="310" y="1"/>
                        </a:lnTo>
                        <a:lnTo>
                          <a:pt x="291" y="0"/>
                        </a:lnTo>
                        <a:lnTo>
                          <a:pt x="272" y="0"/>
                        </a:lnTo>
                        <a:lnTo>
                          <a:pt x="253" y="0"/>
                        </a:lnTo>
                        <a:lnTo>
                          <a:pt x="235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34" name="Freeform 33"/>
                  <p:cNvSpPr>
                    <a:spLocks/>
                  </p:cNvSpPr>
                  <p:nvPr/>
                </p:nvSpPr>
                <p:spPr bwMode="auto">
                  <a:xfrm>
                    <a:off x="3215" y="1956"/>
                    <a:ext cx="451" cy="180"/>
                  </a:xfrm>
                  <a:custGeom>
                    <a:avLst/>
                    <a:gdLst>
                      <a:gd name="T0" fmla="*/ 19 w 510"/>
                      <a:gd name="T1" fmla="*/ 1 h 497"/>
                      <a:gd name="T2" fmla="*/ 244 w 510"/>
                      <a:gd name="T3" fmla="*/ 1 h 497"/>
                      <a:gd name="T4" fmla="*/ 241 w 510"/>
                      <a:gd name="T5" fmla="*/ 1 h 497"/>
                      <a:gd name="T6" fmla="*/ 236 w 510"/>
                      <a:gd name="T7" fmla="*/ 1 h 497"/>
                      <a:gd name="T8" fmla="*/ 230 w 510"/>
                      <a:gd name="T9" fmla="*/ 1 h 497"/>
                      <a:gd name="T10" fmla="*/ 221 w 510"/>
                      <a:gd name="T11" fmla="*/ 0 h 497"/>
                      <a:gd name="T12" fmla="*/ 211 w 510"/>
                      <a:gd name="T13" fmla="*/ 0 h 497"/>
                      <a:gd name="T14" fmla="*/ 200 w 510"/>
                      <a:gd name="T15" fmla="*/ 0 h 497"/>
                      <a:gd name="T16" fmla="*/ 186 w 510"/>
                      <a:gd name="T17" fmla="*/ 0 h 497"/>
                      <a:gd name="T18" fmla="*/ 171 w 510"/>
                      <a:gd name="T19" fmla="*/ 0 h 497"/>
                      <a:gd name="T20" fmla="*/ 161 w 510"/>
                      <a:gd name="T21" fmla="*/ 0 h 497"/>
                      <a:gd name="T22" fmla="*/ 151 w 510"/>
                      <a:gd name="T23" fmla="*/ 0 h 497"/>
                      <a:gd name="T24" fmla="*/ 141 w 510"/>
                      <a:gd name="T25" fmla="*/ 0 h 497"/>
                      <a:gd name="T26" fmla="*/ 130 w 510"/>
                      <a:gd name="T27" fmla="*/ 0 h 497"/>
                      <a:gd name="T28" fmla="*/ 118 w 510"/>
                      <a:gd name="T29" fmla="*/ 0 h 497"/>
                      <a:gd name="T30" fmla="*/ 109 w 510"/>
                      <a:gd name="T31" fmla="*/ 0 h 497"/>
                      <a:gd name="T32" fmla="*/ 98 w 510"/>
                      <a:gd name="T33" fmla="*/ 0 h 497"/>
                      <a:gd name="T34" fmla="*/ 87 w 510"/>
                      <a:gd name="T35" fmla="*/ 0 h 497"/>
                      <a:gd name="T36" fmla="*/ 77 w 510"/>
                      <a:gd name="T37" fmla="*/ 0 h 497"/>
                      <a:gd name="T38" fmla="*/ 66 w 510"/>
                      <a:gd name="T39" fmla="*/ 0 h 497"/>
                      <a:gd name="T40" fmla="*/ 56 w 510"/>
                      <a:gd name="T41" fmla="*/ 0 h 497"/>
                      <a:gd name="T42" fmla="*/ 44 w 510"/>
                      <a:gd name="T43" fmla="*/ 0 h 497"/>
                      <a:gd name="T44" fmla="*/ 34 w 510"/>
                      <a:gd name="T45" fmla="*/ 0 h 497"/>
                      <a:gd name="T46" fmla="*/ 23 w 510"/>
                      <a:gd name="T47" fmla="*/ 0 h 497"/>
                      <a:gd name="T48" fmla="*/ 11 w 510"/>
                      <a:gd name="T49" fmla="*/ 0 h 497"/>
                      <a:gd name="T50" fmla="*/ 0 w 510"/>
                      <a:gd name="T51" fmla="*/ 0 h 497"/>
                      <a:gd name="T52" fmla="*/ 4 w 510"/>
                      <a:gd name="T53" fmla="*/ 0 h 497"/>
                      <a:gd name="T54" fmla="*/ 7 w 510"/>
                      <a:gd name="T55" fmla="*/ 0 h 497"/>
                      <a:gd name="T56" fmla="*/ 10 w 510"/>
                      <a:gd name="T57" fmla="*/ 0 h 497"/>
                      <a:gd name="T58" fmla="*/ 13 w 510"/>
                      <a:gd name="T59" fmla="*/ 1 h 497"/>
                      <a:gd name="T60" fmla="*/ 15 w 510"/>
                      <a:gd name="T61" fmla="*/ 1 h 497"/>
                      <a:gd name="T62" fmla="*/ 17 w 510"/>
                      <a:gd name="T63" fmla="*/ 1 h 497"/>
                      <a:gd name="T64" fmla="*/ 18 w 510"/>
                      <a:gd name="T65" fmla="*/ 1 h 497"/>
                      <a:gd name="T66" fmla="*/ 19 w 510"/>
                      <a:gd name="T67" fmla="*/ 1 h 497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510"/>
                      <a:gd name="T103" fmla="*/ 0 h 497"/>
                      <a:gd name="T104" fmla="*/ 510 w 510"/>
                      <a:gd name="T105" fmla="*/ 497 h 497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510" h="497">
                        <a:moveTo>
                          <a:pt x="39" y="497"/>
                        </a:moveTo>
                        <a:lnTo>
                          <a:pt x="510" y="497"/>
                        </a:lnTo>
                        <a:lnTo>
                          <a:pt x="504" y="429"/>
                        </a:lnTo>
                        <a:lnTo>
                          <a:pt x="494" y="362"/>
                        </a:lnTo>
                        <a:lnTo>
                          <a:pt x="480" y="298"/>
                        </a:lnTo>
                        <a:lnTo>
                          <a:pt x="462" y="234"/>
                        </a:lnTo>
                        <a:lnTo>
                          <a:pt x="441" y="172"/>
                        </a:lnTo>
                        <a:lnTo>
                          <a:pt x="417" y="113"/>
                        </a:lnTo>
                        <a:lnTo>
                          <a:pt x="388" y="55"/>
                        </a:lnTo>
                        <a:lnTo>
                          <a:pt x="357" y="0"/>
                        </a:lnTo>
                        <a:lnTo>
                          <a:pt x="336" y="5"/>
                        </a:lnTo>
                        <a:lnTo>
                          <a:pt x="314" y="11"/>
                        </a:lnTo>
                        <a:lnTo>
                          <a:pt x="294" y="16"/>
                        </a:lnTo>
                        <a:lnTo>
                          <a:pt x="272" y="21"/>
                        </a:lnTo>
                        <a:lnTo>
                          <a:pt x="250" y="26"/>
                        </a:lnTo>
                        <a:lnTo>
                          <a:pt x="227" y="31"/>
                        </a:lnTo>
                        <a:lnTo>
                          <a:pt x="205" y="34"/>
                        </a:lnTo>
                        <a:lnTo>
                          <a:pt x="183" y="39"/>
                        </a:lnTo>
                        <a:lnTo>
                          <a:pt x="161" y="43"/>
                        </a:lnTo>
                        <a:lnTo>
                          <a:pt x="138" y="47"/>
                        </a:lnTo>
                        <a:lnTo>
                          <a:pt x="115" y="50"/>
                        </a:lnTo>
                        <a:lnTo>
                          <a:pt x="93" y="54"/>
                        </a:lnTo>
                        <a:lnTo>
                          <a:pt x="70" y="58"/>
                        </a:lnTo>
                        <a:lnTo>
                          <a:pt x="47" y="62"/>
                        </a:lnTo>
                        <a:lnTo>
                          <a:pt x="23" y="65"/>
                        </a:lnTo>
                        <a:lnTo>
                          <a:pt x="0" y="68"/>
                        </a:lnTo>
                        <a:lnTo>
                          <a:pt x="7" y="119"/>
                        </a:lnTo>
                        <a:lnTo>
                          <a:pt x="15" y="172"/>
                        </a:lnTo>
                        <a:lnTo>
                          <a:pt x="22" y="225"/>
                        </a:lnTo>
                        <a:lnTo>
                          <a:pt x="27" y="278"/>
                        </a:lnTo>
                        <a:lnTo>
                          <a:pt x="32" y="333"/>
                        </a:lnTo>
                        <a:lnTo>
                          <a:pt x="35" y="387"/>
                        </a:lnTo>
                        <a:lnTo>
                          <a:pt x="37" y="441"/>
                        </a:lnTo>
                        <a:lnTo>
                          <a:pt x="39" y="497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35" name="Freeform 34"/>
                  <p:cNvSpPr>
                    <a:spLocks/>
                  </p:cNvSpPr>
                  <p:nvPr/>
                </p:nvSpPr>
                <p:spPr bwMode="auto">
                  <a:xfrm>
                    <a:off x="3076" y="1800"/>
                    <a:ext cx="378" cy="131"/>
                  </a:xfrm>
                  <a:custGeom>
                    <a:avLst/>
                    <a:gdLst>
                      <a:gd name="T0" fmla="*/ 200 w 429"/>
                      <a:gd name="T1" fmla="*/ 1 h 364"/>
                      <a:gd name="T2" fmla="*/ 191 w 429"/>
                      <a:gd name="T3" fmla="*/ 1 h 364"/>
                      <a:gd name="T4" fmla="*/ 180 w 429"/>
                      <a:gd name="T5" fmla="*/ 0 h 364"/>
                      <a:gd name="T6" fmla="*/ 170 w 429"/>
                      <a:gd name="T7" fmla="*/ 0 h 364"/>
                      <a:gd name="T8" fmla="*/ 159 w 429"/>
                      <a:gd name="T9" fmla="*/ 0 h 364"/>
                      <a:gd name="T10" fmla="*/ 147 w 429"/>
                      <a:gd name="T11" fmla="*/ 0 h 364"/>
                      <a:gd name="T12" fmla="*/ 134 w 429"/>
                      <a:gd name="T13" fmla="*/ 0 h 364"/>
                      <a:gd name="T14" fmla="*/ 122 w 429"/>
                      <a:gd name="T15" fmla="*/ 0 h 364"/>
                      <a:gd name="T16" fmla="*/ 108 w 429"/>
                      <a:gd name="T17" fmla="*/ 0 h 364"/>
                      <a:gd name="T18" fmla="*/ 96 w 429"/>
                      <a:gd name="T19" fmla="*/ 0 h 364"/>
                      <a:gd name="T20" fmla="*/ 83 w 429"/>
                      <a:gd name="T21" fmla="*/ 0 h 364"/>
                      <a:gd name="T22" fmla="*/ 69 w 429"/>
                      <a:gd name="T23" fmla="*/ 0 h 364"/>
                      <a:gd name="T24" fmla="*/ 56 w 429"/>
                      <a:gd name="T25" fmla="*/ 0 h 364"/>
                      <a:gd name="T26" fmla="*/ 42 w 429"/>
                      <a:gd name="T27" fmla="*/ 0 h 364"/>
                      <a:gd name="T28" fmla="*/ 29 w 429"/>
                      <a:gd name="T29" fmla="*/ 0 h 364"/>
                      <a:gd name="T30" fmla="*/ 14 w 429"/>
                      <a:gd name="T31" fmla="*/ 0 h 364"/>
                      <a:gd name="T32" fmla="*/ 0 w 429"/>
                      <a:gd name="T33" fmla="*/ 0 h 364"/>
                      <a:gd name="T34" fmla="*/ 9 w 429"/>
                      <a:gd name="T35" fmla="*/ 0 h 364"/>
                      <a:gd name="T36" fmla="*/ 17 w 429"/>
                      <a:gd name="T37" fmla="*/ 0 h 364"/>
                      <a:gd name="T38" fmla="*/ 26 w 429"/>
                      <a:gd name="T39" fmla="*/ 0 h 364"/>
                      <a:gd name="T40" fmla="*/ 33 w 429"/>
                      <a:gd name="T41" fmla="*/ 0 h 364"/>
                      <a:gd name="T42" fmla="*/ 42 w 429"/>
                      <a:gd name="T43" fmla="*/ 0 h 364"/>
                      <a:gd name="T44" fmla="*/ 49 w 429"/>
                      <a:gd name="T45" fmla="*/ 0 h 364"/>
                      <a:gd name="T46" fmla="*/ 56 w 429"/>
                      <a:gd name="T47" fmla="*/ 1 h 364"/>
                      <a:gd name="T48" fmla="*/ 61 w 429"/>
                      <a:gd name="T49" fmla="*/ 1 h 364"/>
                      <a:gd name="T50" fmla="*/ 70 w 429"/>
                      <a:gd name="T51" fmla="*/ 1 h 364"/>
                      <a:gd name="T52" fmla="*/ 79 w 429"/>
                      <a:gd name="T53" fmla="*/ 1 h 364"/>
                      <a:gd name="T54" fmla="*/ 89 w 429"/>
                      <a:gd name="T55" fmla="*/ 1 h 364"/>
                      <a:gd name="T56" fmla="*/ 97 w 429"/>
                      <a:gd name="T57" fmla="*/ 1 h 364"/>
                      <a:gd name="T58" fmla="*/ 107 w 429"/>
                      <a:gd name="T59" fmla="*/ 1 h 364"/>
                      <a:gd name="T60" fmla="*/ 115 w 429"/>
                      <a:gd name="T61" fmla="*/ 1 h 364"/>
                      <a:gd name="T62" fmla="*/ 123 w 429"/>
                      <a:gd name="T63" fmla="*/ 1 h 364"/>
                      <a:gd name="T64" fmla="*/ 133 w 429"/>
                      <a:gd name="T65" fmla="*/ 1 h 364"/>
                      <a:gd name="T66" fmla="*/ 141 w 429"/>
                      <a:gd name="T67" fmla="*/ 1 h 364"/>
                      <a:gd name="T68" fmla="*/ 151 w 429"/>
                      <a:gd name="T69" fmla="*/ 1 h 364"/>
                      <a:gd name="T70" fmla="*/ 159 w 429"/>
                      <a:gd name="T71" fmla="*/ 1 h 364"/>
                      <a:gd name="T72" fmla="*/ 167 w 429"/>
                      <a:gd name="T73" fmla="*/ 1 h 364"/>
                      <a:gd name="T74" fmla="*/ 175 w 429"/>
                      <a:gd name="T75" fmla="*/ 1 h 364"/>
                      <a:gd name="T76" fmla="*/ 185 w 429"/>
                      <a:gd name="T77" fmla="*/ 1 h 364"/>
                      <a:gd name="T78" fmla="*/ 193 w 429"/>
                      <a:gd name="T79" fmla="*/ 1 h 364"/>
                      <a:gd name="T80" fmla="*/ 200 w 429"/>
                      <a:gd name="T81" fmla="*/ 1 h 364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429"/>
                      <a:gd name="T124" fmla="*/ 0 h 364"/>
                      <a:gd name="T125" fmla="*/ 429 w 429"/>
                      <a:gd name="T126" fmla="*/ 364 h 364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429" h="364">
                        <a:moveTo>
                          <a:pt x="429" y="312"/>
                        </a:moveTo>
                        <a:lnTo>
                          <a:pt x="409" y="286"/>
                        </a:lnTo>
                        <a:lnTo>
                          <a:pt x="385" y="262"/>
                        </a:lnTo>
                        <a:lnTo>
                          <a:pt x="362" y="237"/>
                        </a:lnTo>
                        <a:lnTo>
                          <a:pt x="338" y="214"/>
                        </a:lnTo>
                        <a:lnTo>
                          <a:pt x="313" y="190"/>
                        </a:lnTo>
                        <a:lnTo>
                          <a:pt x="287" y="168"/>
                        </a:lnTo>
                        <a:lnTo>
                          <a:pt x="261" y="146"/>
                        </a:lnTo>
                        <a:lnTo>
                          <a:pt x="233" y="125"/>
                        </a:lnTo>
                        <a:lnTo>
                          <a:pt x="206" y="106"/>
                        </a:lnTo>
                        <a:lnTo>
                          <a:pt x="177" y="86"/>
                        </a:lnTo>
                        <a:lnTo>
                          <a:pt x="149" y="69"/>
                        </a:lnTo>
                        <a:lnTo>
                          <a:pt x="120" y="52"/>
                        </a:lnTo>
                        <a:lnTo>
                          <a:pt x="90" y="37"/>
                        </a:lnTo>
                        <a:lnTo>
                          <a:pt x="61" y="23"/>
                        </a:lnTo>
                        <a:lnTo>
                          <a:pt x="30" y="11"/>
                        </a:lnTo>
                        <a:lnTo>
                          <a:pt x="0" y="0"/>
                        </a:lnTo>
                        <a:lnTo>
                          <a:pt x="19" y="37"/>
                        </a:lnTo>
                        <a:lnTo>
                          <a:pt x="36" y="77"/>
                        </a:lnTo>
                        <a:lnTo>
                          <a:pt x="55" y="122"/>
                        </a:lnTo>
                        <a:lnTo>
                          <a:pt x="73" y="168"/>
                        </a:lnTo>
                        <a:lnTo>
                          <a:pt x="89" y="216"/>
                        </a:lnTo>
                        <a:lnTo>
                          <a:pt x="105" y="265"/>
                        </a:lnTo>
                        <a:lnTo>
                          <a:pt x="119" y="315"/>
                        </a:lnTo>
                        <a:lnTo>
                          <a:pt x="131" y="364"/>
                        </a:lnTo>
                        <a:lnTo>
                          <a:pt x="151" y="361"/>
                        </a:lnTo>
                        <a:lnTo>
                          <a:pt x="170" y="359"/>
                        </a:lnTo>
                        <a:lnTo>
                          <a:pt x="189" y="356"/>
                        </a:lnTo>
                        <a:lnTo>
                          <a:pt x="208" y="354"/>
                        </a:lnTo>
                        <a:lnTo>
                          <a:pt x="228" y="350"/>
                        </a:lnTo>
                        <a:lnTo>
                          <a:pt x="247" y="348"/>
                        </a:lnTo>
                        <a:lnTo>
                          <a:pt x="265" y="345"/>
                        </a:lnTo>
                        <a:lnTo>
                          <a:pt x="284" y="342"/>
                        </a:lnTo>
                        <a:lnTo>
                          <a:pt x="303" y="338"/>
                        </a:lnTo>
                        <a:lnTo>
                          <a:pt x="322" y="335"/>
                        </a:lnTo>
                        <a:lnTo>
                          <a:pt x="339" y="332"/>
                        </a:lnTo>
                        <a:lnTo>
                          <a:pt x="358" y="328"/>
                        </a:lnTo>
                        <a:lnTo>
                          <a:pt x="375" y="324"/>
                        </a:lnTo>
                        <a:lnTo>
                          <a:pt x="394" y="321"/>
                        </a:lnTo>
                        <a:lnTo>
                          <a:pt x="412" y="316"/>
                        </a:lnTo>
                        <a:lnTo>
                          <a:pt x="429" y="312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36" name="Freeform 35"/>
                  <p:cNvSpPr>
                    <a:spLocks/>
                  </p:cNvSpPr>
                  <p:nvPr/>
                </p:nvSpPr>
                <p:spPr bwMode="auto">
                  <a:xfrm>
                    <a:off x="3069" y="2389"/>
                    <a:ext cx="388" cy="135"/>
                  </a:xfrm>
                  <a:custGeom>
                    <a:avLst/>
                    <a:gdLst>
                      <a:gd name="T0" fmla="*/ 0 w 441"/>
                      <a:gd name="T1" fmla="*/ 1 h 376"/>
                      <a:gd name="T2" fmla="*/ 14 w 441"/>
                      <a:gd name="T3" fmla="*/ 1 h 376"/>
                      <a:gd name="T4" fmla="*/ 29 w 441"/>
                      <a:gd name="T5" fmla="*/ 1 h 376"/>
                      <a:gd name="T6" fmla="*/ 42 w 441"/>
                      <a:gd name="T7" fmla="*/ 1 h 376"/>
                      <a:gd name="T8" fmla="*/ 56 w 441"/>
                      <a:gd name="T9" fmla="*/ 1 h 376"/>
                      <a:gd name="T10" fmla="*/ 71 w 441"/>
                      <a:gd name="T11" fmla="*/ 1 h 376"/>
                      <a:gd name="T12" fmla="*/ 84 w 441"/>
                      <a:gd name="T13" fmla="*/ 1 h 376"/>
                      <a:gd name="T14" fmla="*/ 99 w 441"/>
                      <a:gd name="T15" fmla="*/ 0 h 376"/>
                      <a:gd name="T16" fmla="*/ 111 w 441"/>
                      <a:gd name="T17" fmla="*/ 0 h 376"/>
                      <a:gd name="T18" fmla="*/ 125 w 441"/>
                      <a:gd name="T19" fmla="*/ 0 h 376"/>
                      <a:gd name="T20" fmla="*/ 137 w 441"/>
                      <a:gd name="T21" fmla="*/ 0 h 376"/>
                      <a:gd name="T22" fmla="*/ 150 w 441"/>
                      <a:gd name="T23" fmla="*/ 0 h 376"/>
                      <a:gd name="T24" fmla="*/ 162 w 441"/>
                      <a:gd name="T25" fmla="*/ 0 h 376"/>
                      <a:gd name="T26" fmla="*/ 172 w 441"/>
                      <a:gd name="T27" fmla="*/ 0 h 376"/>
                      <a:gd name="T28" fmla="*/ 184 w 441"/>
                      <a:gd name="T29" fmla="*/ 0 h 376"/>
                      <a:gd name="T30" fmla="*/ 195 w 441"/>
                      <a:gd name="T31" fmla="*/ 0 h 376"/>
                      <a:gd name="T32" fmla="*/ 204 w 441"/>
                      <a:gd name="T33" fmla="*/ 0 h 376"/>
                      <a:gd name="T34" fmla="*/ 196 w 441"/>
                      <a:gd name="T35" fmla="*/ 0 h 376"/>
                      <a:gd name="T36" fmla="*/ 188 w 441"/>
                      <a:gd name="T37" fmla="*/ 0 h 376"/>
                      <a:gd name="T38" fmla="*/ 179 w 441"/>
                      <a:gd name="T39" fmla="*/ 0 h 376"/>
                      <a:gd name="T40" fmla="*/ 172 w 441"/>
                      <a:gd name="T41" fmla="*/ 0 h 376"/>
                      <a:gd name="T42" fmla="*/ 163 w 441"/>
                      <a:gd name="T43" fmla="*/ 0 h 376"/>
                      <a:gd name="T44" fmla="*/ 154 w 441"/>
                      <a:gd name="T45" fmla="*/ 0 h 376"/>
                      <a:gd name="T46" fmla="*/ 145 w 441"/>
                      <a:gd name="T47" fmla="*/ 0 h 376"/>
                      <a:gd name="T48" fmla="*/ 137 w 441"/>
                      <a:gd name="T49" fmla="*/ 0 h 376"/>
                      <a:gd name="T50" fmla="*/ 128 w 441"/>
                      <a:gd name="T51" fmla="*/ 0 h 376"/>
                      <a:gd name="T52" fmla="*/ 119 w 441"/>
                      <a:gd name="T53" fmla="*/ 0 h 376"/>
                      <a:gd name="T54" fmla="*/ 111 w 441"/>
                      <a:gd name="T55" fmla="*/ 0 h 376"/>
                      <a:gd name="T56" fmla="*/ 101 w 441"/>
                      <a:gd name="T57" fmla="*/ 0 h 376"/>
                      <a:gd name="T58" fmla="*/ 93 w 441"/>
                      <a:gd name="T59" fmla="*/ 0 h 376"/>
                      <a:gd name="T60" fmla="*/ 83 w 441"/>
                      <a:gd name="T61" fmla="*/ 0 h 376"/>
                      <a:gd name="T62" fmla="*/ 75 w 441"/>
                      <a:gd name="T63" fmla="*/ 0 h 376"/>
                      <a:gd name="T64" fmla="*/ 65 w 441"/>
                      <a:gd name="T65" fmla="*/ 0 h 376"/>
                      <a:gd name="T66" fmla="*/ 60 w 441"/>
                      <a:gd name="T67" fmla="*/ 0 h 376"/>
                      <a:gd name="T68" fmla="*/ 53 w 441"/>
                      <a:gd name="T69" fmla="*/ 0 h 376"/>
                      <a:gd name="T70" fmla="*/ 44 w 441"/>
                      <a:gd name="T71" fmla="*/ 0 h 376"/>
                      <a:gd name="T72" fmla="*/ 37 w 441"/>
                      <a:gd name="T73" fmla="*/ 0 h 376"/>
                      <a:gd name="T74" fmla="*/ 27 w 441"/>
                      <a:gd name="T75" fmla="*/ 0 h 376"/>
                      <a:gd name="T76" fmla="*/ 18 w 441"/>
                      <a:gd name="T77" fmla="*/ 1 h 376"/>
                      <a:gd name="T78" fmla="*/ 9 w 441"/>
                      <a:gd name="T79" fmla="*/ 1 h 376"/>
                      <a:gd name="T80" fmla="*/ 0 w 441"/>
                      <a:gd name="T81" fmla="*/ 1 h 37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441"/>
                      <a:gd name="T124" fmla="*/ 0 h 376"/>
                      <a:gd name="T125" fmla="*/ 441 w 441"/>
                      <a:gd name="T126" fmla="*/ 376 h 376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441" h="376">
                        <a:moveTo>
                          <a:pt x="0" y="376"/>
                        </a:moveTo>
                        <a:lnTo>
                          <a:pt x="31" y="365"/>
                        </a:lnTo>
                        <a:lnTo>
                          <a:pt x="61" y="352"/>
                        </a:lnTo>
                        <a:lnTo>
                          <a:pt x="92" y="338"/>
                        </a:lnTo>
                        <a:lnTo>
                          <a:pt x="122" y="322"/>
                        </a:lnTo>
                        <a:lnTo>
                          <a:pt x="152" y="305"/>
                        </a:lnTo>
                        <a:lnTo>
                          <a:pt x="182" y="286"/>
                        </a:lnTo>
                        <a:lnTo>
                          <a:pt x="211" y="266"/>
                        </a:lnTo>
                        <a:lnTo>
                          <a:pt x="239" y="246"/>
                        </a:lnTo>
                        <a:lnTo>
                          <a:pt x="268" y="223"/>
                        </a:lnTo>
                        <a:lnTo>
                          <a:pt x="296" y="200"/>
                        </a:lnTo>
                        <a:lnTo>
                          <a:pt x="322" y="177"/>
                        </a:lnTo>
                        <a:lnTo>
                          <a:pt x="348" y="153"/>
                        </a:lnTo>
                        <a:lnTo>
                          <a:pt x="373" y="129"/>
                        </a:lnTo>
                        <a:lnTo>
                          <a:pt x="397" y="103"/>
                        </a:lnTo>
                        <a:lnTo>
                          <a:pt x="419" y="78"/>
                        </a:lnTo>
                        <a:lnTo>
                          <a:pt x="441" y="52"/>
                        </a:lnTo>
                        <a:lnTo>
                          <a:pt x="423" y="49"/>
                        </a:lnTo>
                        <a:lnTo>
                          <a:pt x="406" y="44"/>
                        </a:lnTo>
                        <a:lnTo>
                          <a:pt x="387" y="40"/>
                        </a:lnTo>
                        <a:lnTo>
                          <a:pt x="369" y="37"/>
                        </a:lnTo>
                        <a:lnTo>
                          <a:pt x="351" y="33"/>
                        </a:lnTo>
                        <a:lnTo>
                          <a:pt x="332" y="29"/>
                        </a:lnTo>
                        <a:lnTo>
                          <a:pt x="313" y="27"/>
                        </a:lnTo>
                        <a:lnTo>
                          <a:pt x="294" y="23"/>
                        </a:lnTo>
                        <a:lnTo>
                          <a:pt x="276" y="19"/>
                        </a:lnTo>
                        <a:lnTo>
                          <a:pt x="257" y="17"/>
                        </a:lnTo>
                        <a:lnTo>
                          <a:pt x="238" y="13"/>
                        </a:lnTo>
                        <a:lnTo>
                          <a:pt x="218" y="11"/>
                        </a:lnTo>
                        <a:lnTo>
                          <a:pt x="200" y="8"/>
                        </a:lnTo>
                        <a:lnTo>
                          <a:pt x="180" y="5"/>
                        </a:lnTo>
                        <a:lnTo>
                          <a:pt x="161" y="2"/>
                        </a:lnTo>
                        <a:lnTo>
                          <a:pt x="141" y="0"/>
                        </a:lnTo>
                        <a:lnTo>
                          <a:pt x="129" y="50"/>
                        </a:lnTo>
                        <a:lnTo>
                          <a:pt x="114" y="100"/>
                        </a:lnTo>
                        <a:lnTo>
                          <a:pt x="96" y="152"/>
                        </a:lnTo>
                        <a:lnTo>
                          <a:pt x="78" y="201"/>
                        </a:lnTo>
                        <a:lnTo>
                          <a:pt x="59" y="250"/>
                        </a:lnTo>
                        <a:lnTo>
                          <a:pt x="39" y="296"/>
                        </a:lnTo>
                        <a:lnTo>
                          <a:pt x="19" y="338"/>
                        </a:lnTo>
                        <a:lnTo>
                          <a:pt x="0" y="376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37" name="Freeform 36"/>
                  <p:cNvSpPr>
                    <a:spLocks/>
                  </p:cNvSpPr>
                  <p:nvPr/>
                </p:nvSpPr>
                <p:spPr bwMode="auto">
                  <a:xfrm>
                    <a:off x="3217" y="2186"/>
                    <a:ext cx="449" cy="178"/>
                  </a:xfrm>
                  <a:custGeom>
                    <a:avLst/>
                    <a:gdLst>
                      <a:gd name="T0" fmla="*/ 18 w 508"/>
                      <a:gd name="T1" fmla="*/ 0 h 497"/>
                      <a:gd name="T2" fmla="*/ 17 w 508"/>
                      <a:gd name="T3" fmla="*/ 0 h 497"/>
                      <a:gd name="T4" fmla="*/ 16 w 508"/>
                      <a:gd name="T5" fmla="*/ 0 h 497"/>
                      <a:gd name="T6" fmla="*/ 15 w 508"/>
                      <a:gd name="T7" fmla="*/ 0 h 497"/>
                      <a:gd name="T8" fmla="*/ 11 w 508"/>
                      <a:gd name="T9" fmla="*/ 0 h 497"/>
                      <a:gd name="T10" fmla="*/ 10 w 508"/>
                      <a:gd name="T11" fmla="*/ 1 h 497"/>
                      <a:gd name="T12" fmla="*/ 7 w 508"/>
                      <a:gd name="T13" fmla="*/ 1 h 497"/>
                      <a:gd name="T14" fmla="*/ 4 w 508"/>
                      <a:gd name="T15" fmla="*/ 1 h 497"/>
                      <a:gd name="T16" fmla="*/ 0 w 508"/>
                      <a:gd name="T17" fmla="*/ 1 h 497"/>
                      <a:gd name="T18" fmla="*/ 11 w 508"/>
                      <a:gd name="T19" fmla="*/ 1 h 497"/>
                      <a:gd name="T20" fmla="*/ 23 w 508"/>
                      <a:gd name="T21" fmla="*/ 1 h 497"/>
                      <a:gd name="T22" fmla="*/ 34 w 508"/>
                      <a:gd name="T23" fmla="*/ 1 h 497"/>
                      <a:gd name="T24" fmla="*/ 44 w 508"/>
                      <a:gd name="T25" fmla="*/ 1 h 497"/>
                      <a:gd name="T26" fmla="*/ 56 w 508"/>
                      <a:gd name="T27" fmla="*/ 1 h 497"/>
                      <a:gd name="T28" fmla="*/ 66 w 508"/>
                      <a:gd name="T29" fmla="*/ 1 h 497"/>
                      <a:gd name="T30" fmla="*/ 77 w 508"/>
                      <a:gd name="T31" fmla="*/ 1 h 497"/>
                      <a:gd name="T32" fmla="*/ 88 w 508"/>
                      <a:gd name="T33" fmla="*/ 1 h 497"/>
                      <a:gd name="T34" fmla="*/ 98 w 508"/>
                      <a:gd name="T35" fmla="*/ 1 h 497"/>
                      <a:gd name="T36" fmla="*/ 110 w 508"/>
                      <a:gd name="T37" fmla="*/ 1 h 497"/>
                      <a:gd name="T38" fmla="*/ 119 w 508"/>
                      <a:gd name="T39" fmla="*/ 1 h 497"/>
                      <a:gd name="T40" fmla="*/ 130 w 508"/>
                      <a:gd name="T41" fmla="*/ 1 h 497"/>
                      <a:gd name="T42" fmla="*/ 141 w 508"/>
                      <a:gd name="T43" fmla="*/ 1 h 497"/>
                      <a:gd name="T44" fmla="*/ 151 w 508"/>
                      <a:gd name="T45" fmla="*/ 1 h 497"/>
                      <a:gd name="T46" fmla="*/ 161 w 508"/>
                      <a:gd name="T47" fmla="*/ 1 h 497"/>
                      <a:gd name="T48" fmla="*/ 171 w 508"/>
                      <a:gd name="T49" fmla="*/ 1 h 497"/>
                      <a:gd name="T50" fmla="*/ 186 w 508"/>
                      <a:gd name="T51" fmla="*/ 1 h 497"/>
                      <a:gd name="T52" fmla="*/ 199 w 508"/>
                      <a:gd name="T53" fmla="*/ 1 h 497"/>
                      <a:gd name="T54" fmla="*/ 211 w 508"/>
                      <a:gd name="T55" fmla="*/ 1 h 497"/>
                      <a:gd name="T56" fmla="*/ 220 w 508"/>
                      <a:gd name="T57" fmla="*/ 0 h 497"/>
                      <a:gd name="T58" fmla="*/ 229 w 508"/>
                      <a:gd name="T59" fmla="*/ 0 h 497"/>
                      <a:gd name="T60" fmla="*/ 235 w 508"/>
                      <a:gd name="T61" fmla="*/ 0 h 497"/>
                      <a:gd name="T62" fmla="*/ 239 w 508"/>
                      <a:gd name="T63" fmla="*/ 0 h 497"/>
                      <a:gd name="T64" fmla="*/ 242 w 508"/>
                      <a:gd name="T65" fmla="*/ 0 h 497"/>
                      <a:gd name="T66" fmla="*/ 18 w 508"/>
                      <a:gd name="T67" fmla="*/ 0 h 497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508"/>
                      <a:gd name="T103" fmla="*/ 0 h 497"/>
                      <a:gd name="T104" fmla="*/ 508 w 508"/>
                      <a:gd name="T105" fmla="*/ 497 h 497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508" h="497">
                        <a:moveTo>
                          <a:pt x="37" y="0"/>
                        </a:moveTo>
                        <a:lnTo>
                          <a:pt x="35" y="54"/>
                        </a:lnTo>
                        <a:lnTo>
                          <a:pt x="33" y="109"/>
                        </a:lnTo>
                        <a:lnTo>
                          <a:pt x="30" y="163"/>
                        </a:lnTo>
                        <a:lnTo>
                          <a:pt x="25" y="217"/>
                        </a:lnTo>
                        <a:lnTo>
                          <a:pt x="21" y="270"/>
                        </a:lnTo>
                        <a:lnTo>
                          <a:pt x="14" y="323"/>
                        </a:lnTo>
                        <a:lnTo>
                          <a:pt x="7" y="376"/>
                        </a:lnTo>
                        <a:lnTo>
                          <a:pt x="0" y="428"/>
                        </a:lnTo>
                        <a:lnTo>
                          <a:pt x="23" y="431"/>
                        </a:lnTo>
                        <a:lnTo>
                          <a:pt x="47" y="434"/>
                        </a:lnTo>
                        <a:lnTo>
                          <a:pt x="70" y="438"/>
                        </a:lnTo>
                        <a:lnTo>
                          <a:pt x="93" y="441"/>
                        </a:lnTo>
                        <a:lnTo>
                          <a:pt x="116" y="445"/>
                        </a:lnTo>
                        <a:lnTo>
                          <a:pt x="139" y="449"/>
                        </a:lnTo>
                        <a:lnTo>
                          <a:pt x="162" y="452"/>
                        </a:lnTo>
                        <a:lnTo>
                          <a:pt x="185" y="457"/>
                        </a:lnTo>
                        <a:lnTo>
                          <a:pt x="207" y="461"/>
                        </a:lnTo>
                        <a:lnTo>
                          <a:pt x="229" y="466"/>
                        </a:lnTo>
                        <a:lnTo>
                          <a:pt x="251" y="471"/>
                        </a:lnTo>
                        <a:lnTo>
                          <a:pt x="273" y="476"/>
                        </a:lnTo>
                        <a:lnTo>
                          <a:pt x="295" y="481"/>
                        </a:lnTo>
                        <a:lnTo>
                          <a:pt x="316" y="485"/>
                        </a:lnTo>
                        <a:lnTo>
                          <a:pt x="338" y="492"/>
                        </a:lnTo>
                        <a:lnTo>
                          <a:pt x="359" y="497"/>
                        </a:lnTo>
                        <a:lnTo>
                          <a:pt x="390" y="441"/>
                        </a:lnTo>
                        <a:lnTo>
                          <a:pt x="417" y="383"/>
                        </a:lnTo>
                        <a:lnTo>
                          <a:pt x="441" y="324"/>
                        </a:lnTo>
                        <a:lnTo>
                          <a:pt x="462" y="263"/>
                        </a:lnTo>
                        <a:lnTo>
                          <a:pt x="479" y="199"/>
                        </a:lnTo>
                        <a:lnTo>
                          <a:pt x="493" y="135"/>
                        </a:lnTo>
                        <a:lnTo>
                          <a:pt x="502" y="68"/>
                        </a:lnTo>
                        <a:lnTo>
                          <a:pt x="508" y="0"/>
                        </a:lnTo>
                        <a:lnTo>
                          <a:pt x="37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38" name="Freeform 37"/>
                  <p:cNvSpPr>
                    <a:spLocks/>
                  </p:cNvSpPr>
                  <p:nvPr/>
                </p:nvSpPr>
                <p:spPr bwMode="auto">
                  <a:xfrm rot="418631">
                    <a:off x="2371" y="2544"/>
                    <a:ext cx="1171" cy="158"/>
                  </a:xfrm>
                  <a:custGeom>
                    <a:avLst/>
                    <a:gdLst>
                      <a:gd name="T0" fmla="*/ 0 w 2835"/>
                      <a:gd name="T1" fmla="*/ 0 h 703"/>
                      <a:gd name="T2" fmla="*/ 2 w 2835"/>
                      <a:gd name="T3" fmla="*/ 0 h 703"/>
                      <a:gd name="T4" fmla="*/ 5 w 2835"/>
                      <a:gd name="T5" fmla="*/ 0 h 703"/>
                      <a:gd name="T6" fmla="*/ 7 w 2835"/>
                      <a:gd name="T7" fmla="*/ 0 h 703"/>
                      <a:gd name="T8" fmla="*/ 10 w 2835"/>
                      <a:gd name="T9" fmla="*/ 0 h 703"/>
                      <a:gd name="T10" fmla="*/ 12 w 2835"/>
                      <a:gd name="T11" fmla="*/ 0 h 703"/>
                      <a:gd name="T12" fmla="*/ 14 w 2835"/>
                      <a:gd name="T13" fmla="*/ 0 h 703"/>
                      <a:gd name="T14" fmla="*/ 14 w 2835"/>
                      <a:gd name="T15" fmla="*/ 0 h 703"/>
                      <a:gd name="T16" fmla="*/ 12 w 2835"/>
                      <a:gd name="T17" fmla="*/ 0 h 703"/>
                      <a:gd name="T18" fmla="*/ 9 w 2835"/>
                      <a:gd name="T19" fmla="*/ 0 h 703"/>
                      <a:gd name="T20" fmla="*/ 6 w 2835"/>
                      <a:gd name="T21" fmla="*/ 0 h 703"/>
                      <a:gd name="T22" fmla="*/ 4 w 2835"/>
                      <a:gd name="T23" fmla="*/ 0 h 703"/>
                      <a:gd name="T24" fmla="*/ 2 w 2835"/>
                      <a:gd name="T25" fmla="*/ 0 h 703"/>
                      <a:gd name="T26" fmla="*/ 1 w 2835"/>
                      <a:gd name="T27" fmla="*/ 0 h 703"/>
                      <a:gd name="T28" fmla="*/ 0 w 2835"/>
                      <a:gd name="T29" fmla="*/ 0 h 703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w 2835"/>
                      <a:gd name="T46" fmla="*/ 0 h 703"/>
                      <a:gd name="T47" fmla="*/ 2835 w 2835"/>
                      <a:gd name="T48" fmla="*/ 703 h 703"/>
                    </a:gdLst>
                    <a:ahLst/>
                    <a:cxnLst>
                      <a:cxn ang="T30">
                        <a:pos x="T0" y="T1"/>
                      </a:cxn>
                      <a:cxn ang="T31">
                        <a:pos x="T2" y="T3"/>
                      </a:cxn>
                      <a:cxn ang="T32">
                        <a:pos x="T4" y="T5"/>
                      </a:cxn>
                      <a:cxn ang="T33">
                        <a:pos x="T6" y="T7"/>
                      </a:cxn>
                      <a:cxn ang="T34">
                        <a:pos x="T8" y="T9"/>
                      </a:cxn>
                      <a:cxn ang="T35">
                        <a:pos x="T10" y="T11"/>
                      </a:cxn>
                      <a:cxn ang="T36">
                        <a:pos x="T12" y="T13"/>
                      </a:cxn>
                      <a:cxn ang="T37">
                        <a:pos x="T14" y="T15"/>
                      </a:cxn>
                      <a:cxn ang="T38">
                        <a:pos x="T16" y="T17"/>
                      </a:cxn>
                      <a:cxn ang="T39">
                        <a:pos x="T18" y="T19"/>
                      </a:cxn>
                      <a:cxn ang="T40">
                        <a:pos x="T20" y="T21"/>
                      </a:cxn>
                      <a:cxn ang="T41">
                        <a:pos x="T22" y="T23"/>
                      </a:cxn>
                      <a:cxn ang="T42">
                        <a:pos x="T24" y="T25"/>
                      </a:cxn>
                      <a:cxn ang="T43">
                        <a:pos x="T26" y="T27"/>
                      </a:cxn>
                      <a:cxn ang="T44">
                        <a:pos x="T28" y="T29"/>
                      </a:cxn>
                    </a:cxnLst>
                    <a:rect l="T45" t="T46" r="T47" b="T48"/>
                    <a:pathLst>
                      <a:path w="2835" h="703">
                        <a:moveTo>
                          <a:pt x="45" y="318"/>
                        </a:moveTo>
                        <a:cubicBezTo>
                          <a:pt x="90" y="288"/>
                          <a:pt x="264" y="144"/>
                          <a:pt x="408" y="91"/>
                        </a:cubicBezTo>
                        <a:cubicBezTo>
                          <a:pt x="552" y="38"/>
                          <a:pt x="741" y="0"/>
                          <a:pt x="907" y="0"/>
                        </a:cubicBezTo>
                        <a:cubicBezTo>
                          <a:pt x="1073" y="0"/>
                          <a:pt x="1232" y="38"/>
                          <a:pt x="1406" y="91"/>
                        </a:cubicBezTo>
                        <a:cubicBezTo>
                          <a:pt x="1580" y="144"/>
                          <a:pt x="1800" y="273"/>
                          <a:pt x="1951" y="318"/>
                        </a:cubicBezTo>
                        <a:cubicBezTo>
                          <a:pt x="2102" y="363"/>
                          <a:pt x="2177" y="401"/>
                          <a:pt x="2313" y="363"/>
                        </a:cubicBezTo>
                        <a:cubicBezTo>
                          <a:pt x="2449" y="325"/>
                          <a:pt x="2699" y="114"/>
                          <a:pt x="2767" y="91"/>
                        </a:cubicBezTo>
                        <a:cubicBezTo>
                          <a:pt x="2835" y="68"/>
                          <a:pt x="2790" y="136"/>
                          <a:pt x="2722" y="227"/>
                        </a:cubicBezTo>
                        <a:cubicBezTo>
                          <a:pt x="2654" y="318"/>
                          <a:pt x="2503" y="567"/>
                          <a:pt x="2359" y="635"/>
                        </a:cubicBezTo>
                        <a:cubicBezTo>
                          <a:pt x="2215" y="703"/>
                          <a:pt x="2049" y="688"/>
                          <a:pt x="1860" y="635"/>
                        </a:cubicBezTo>
                        <a:cubicBezTo>
                          <a:pt x="1671" y="582"/>
                          <a:pt x="1406" y="386"/>
                          <a:pt x="1225" y="318"/>
                        </a:cubicBezTo>
                        <a:cubicBezTo>
                          <a:pt x="1044" y="250"/>
                          <a:pt x="915" y="242"/>
                          <a:pt x="771" y="227"/>
                        </a:cubicBezTo>
                        <a:cubicBezTo>
                          <a:pt x="627" y="212"/>
                          <a:pt x="469" y="220"/>
                          <a:pt x="363" y="227"/>
                        </a:cubicBezTo>
                        <a:cubicBezTo>
                          <a:pt x="257" y="234"/>
                          <a:pt x="189" y="249"/>
                          <a:pt x="136" y="272"/>
                        </a:cubicBezTo>
                        <a:cubicBezTo>
                          <a:pt x="83" y="295"/>
                          <a:pt x="0" y="348"/>
                          <a:pt x="45" y="318"/>
                        </a:cubicBezTo>
                        <a:close/>
                      </a:path>
                    </a:pathLst>
                  </a:custGeom>
                  <a:solidFill>
                    <a:srgbClr val="000066"/>
                  </a:solidFill>
                  <a:ln w="9525">
                    <a:solidFill>
                      <a:srgbClr val="000066"/>
                    </a:solidFill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</p:grpSp>
            <p:sp>
              <p:nvSpPr>
                <p:cNvPr id="23" name="Freeform 29"/>
                <p:cNvSpPr>
                  <a:spLocks/>
                </p:cNvSpPr>
                <p:nvPr/>
              </p:nvSpPr>
              <p:spPr bwMode="auto">
                <a:xfrm>
                  <a:off x="2477" y="1526"/>
                  <a:ext cx="841" cy="1028"/>
                </a:xfrm>
                <a:custGeom>
                  <a:avLst/>
                  <a:gdLst>
                    <a:gd name="T0" fmla="*/ 0 w 1224"/>
                    <a:gd name="T1" fmla="*/ 43 h 1678"/>
                    <a:gd name="T2" fmla="*/ 52 w 1224"/>
                    <a:gd name="T3" fmla="*/ 70 h 1678"/>
                    <a:gd name="T4" fmla="*/ 129 w 1224"/>
                    <a:gd name="T5" fmla="*/ 0 h 1678"/>
                    <a:gd name="T6" fmla="*/ 52 w 1224"/>
                    <a:gd name="T7" fmla="*/ 89 h 1678"/>
                    <a:gd name="T8" fmla="*/ 0 w 1224"/>
                    <a:gd name="T9" fmla="*/ 43 h 16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24"/>
                    <a:gd name="T16" fmla="*/ 0 h 1678"/>
                    <a:gd name="T17" fmla="*/ 1224 w 1224"/>
                    <a:gd name="T18" fmla="*/ 1678 h 16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24" h="1678">
                      <a:moveTo>
                        <a:pt x="0" y="816"/>
                      </a:moveTo>
                      <a:lnTo>
                        <a:pt x="499" y="1315"/>
                      </a:lnTo>
                      <a:lnTo>
                        <a:pt x="1224" y="0"/>
                      </a:lnTo>
                      <a:lnTo>
                        <a:pt x="499" y="1678"/>
                      </a:lnTo>
                      <a:lnTo>
                        <a:pt x="0" y="816"/>
                      </a:lnTo>
                      <a:close/>
                    </a:path>
                  </a:pathLst>
                </a:custGeom>
                <a:solidFill>
                  <a:srgbClr val="CC3300"/>
                </a:solidFill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txBody>
                <a:bodyPr/>
                <a:lstStyle/>
                <a:p>
                  <a:pPr>
                    <a:defRPr/>
                  </a:pPr>
                  <a:endParaRPr lang="id-ID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118386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8419" y="1125232"/>
            <a:ext cx="77769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38138" indent="-338138" algn="just"/>
            <a:r>
              <a:rPr lang="nn-NO" b="1" dirty="0" smtClean="0">
                <a:solidFill>
                  <a:srgbClr val="002060"/>
                </a:solidFill>
                <a:cs typeface="Calibri" pitchFamily="34" charset="0"/>
              </a:rPr>
              <a:t>Bagan SPMI berdasarkan </a:t>
            </a:r>
          </a:p>
          <a:p>
            <a:pPr marL="338138" indent="-338138" algn="just"/>
            <a:r>
              <a:rPr lang="en-US" b="1" dirty="0" err="1" smtClean="0">
                <a:solidFill>
                  <a:srgbClr val="002060"/>
                </a:solidFill>
                <a:cs typeface="Calibri" pitchFamily="34" charset="0"/>
              </a:rPr>
              <a:t>Permenristekdikti</a:t>
            </a:r>
            <a:r>
              <a:rPr lang="en-US" b="1" dirty="0" smtClean="0">
                <a:solidFill>
                  <a:srgbClr val="002060"/>
                </a:solidFill>
                <a:cs typeface="Calibri" pitchFamily="34" charset="0"/>
              </a:rPr>
              <a:t> No. 62 </a:t>
            </a:r>
            <a:r>
              <a:rPr lang="en-US" b="1" dirty="0" err="1" smtClean="0">
                <a:solidFill>
                  <a:srgbClr val="002060"/>
                </a:solidFill>
                <a:cs typeface="Calibri" pitchFamily="34" charset="0"/>
              </a:rPr>
              <a:t>Tahun</a:t>
            </a:r>
            <a:r>
              <a:rPr lang="en-US" b="1" dirty="0" smtClean="0">
                <a:solidFill>
                  <a:srgbClr val="002060"/>
                </a:solidFill>
                <a:cs typeface="Calibri" pitchFamily="34" charset="0"/>
              </a:rPr>
              <a:t> 2016 </a:t>
            </a:r>
            <a:r>
              <a:rPr lang="en-US" b="1" dirty="0" err="1" smtClean="0">
                <a:solidFill>
                  <a:srgbClr val="002060"/>
                </a:solidFill>
                <a:cs typeface="Calibri" pitchFamily="34" charset="0"/>
              </a:rPr>
              <a:t>Tentang</a:t>
            </a:r>
            <a:r>
              <a:rPr lang="en-US" b="1" dirty="0" smtClean="0">
                <a:solidFill>
                  <a:srgbClr val="002060"/>
                </a:solidFill>
                <a:cs typeface="Calibri" pitchFamily="34" charset="0"/>
              </a:rPr>
              <a:t> SPM </a:t>
            </a:r>
            <a:r>
              <a:rPr lang="en-US" b="1" dirty="0" err="1" smtClean="0">
                <a:solidFill>
                  <a:srgbClr val="002060"/>
                </a:solidFill>
                <a:cs typeface="Calibri" pitchFamily="34" charset="0"/>
              </a:rPr>
              <a:t>Dikti</a:t>
            </a:r>
            <a:r>
              <a:rPr lang="en-US" b="1" dirty="0" smtClean="0">
                <a:solidFill>
                  <a:srgbClr val="002060"/>
                </a:solidFill>
                <a:cs typeface="Calibri" pitchFamily="34" charset="0"/>
              </a:rPr>
              <a:t> </a:t>
            </a:r>
            <a:r>
              <a:rPr lang="nn-NO" b="1" dirty="0" smtClean="0">
                <a:solidFill>
                  <a:srgbClr val="002060"/>
                </a:solidFill>
                <a:cs typeface="Calibri" pitchFamily="34" charset="0"/>
              </a:rPr>
              <a:t> </a:t>
            </a:r>
          </a:p>
        </p:txBody>
      </p:sp>
      <p:sp>
        <p:nvSpPr>
          <p:cNvPr id="38" name="Rounded Rectangle 37"/>
          <p:cNvSpPr/>
          <p:nvPr/>
        </p:nvSpPr>
        <p:spPr>
          <a:xfrm>
            <a:off x="714348" y="1916832"/>
            <a:ext cx="5000660" cy="328614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9" name="Rounded Rectangle 38"/>
          <p:cNvSpPr/>
          <p:nvPr/>
        </p:nvSpPr>
        <p:spPr>
          <a:xfrm>
            <a:off x="1019148" y="2774088"/>
            <a:ext cx="1981216" cy="1071570"/>
          </a:xfrm>
          <a:prstGeom prst="roundRect">
            <a:avLst/>
          </a:prstGeom>
          <a:solidFill>
            <a:srgbClr val="0070C0"/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smtClean="0">
                <a:latin typeface="Calibri" pitchFamily="34" charset="0"/>
                <a:cs typeface="Calibri" pitchFamily="34" charset="0"/>
              </a:rPr>
              <a:t>Sistem Penjaminan Mutu Internal </a:t>
            </a:r>
          </a:p>
          <a:p>
            <a:pPr algn="ctr"/>
            <a:r>
              <a:rPr lang="en-US" sz="1600" b="1" smtClean="0">
                <a:latin typeface="Calibri" pitchFamily="34" charset="0"/>
                <a:cs typeface="Calibri" pitchFamily="34" charset="0"/>
              </a:rPr>
              <a:t>(SPMI)</a:t>
            </a:r>
            <a:endParaRPr lang="id-ID" sz="1600" b="1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0" name="Rounded Rectangle 39"/>
          <p:cNvSpPr/>
          <p:nvPr/>
        </p:nvSpPr>
        <p:spPr>
          <a:xfrm>
            <a:off x="1000100" y="4274294"/>
            <a:ext cx="4429156" cy="642934"/>
          </a:xfrm>
          <a:prstGeom prst="roundRect">
            <a:avLst/>
          </a:prstGeom>
          <a:solidFill>
            <a:srgbClr val="002060"/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smtClean="0">
                <a:latin typeface="Calibri" pitchFamily="34" charset="0"/>
                <a:cs typeface="Calibri" pitchFamily="34" charset="0"/>
              </a:rPr>
              <a:t>Pangkalan Data Pendidikan Tinggi</a:t>
            </a:r>
          </a:p>
          <a:p>
            <a:pPr algn="ctr"/>
            <a:r>
              <a:rPr lang="en-US" sz="1600" b="1" smtClean="0">
                <a:latin typeface="Calibri" pitchFamily="34" charset="0"/>
                <a:cs typeface="Calibri" pitchFamily="34" charset="0"/>
              </a:rPr>
              <a:t>(PD Dikti)</a:t>
            </a:r>
            <a:endParaRPr lang="id-ID" sz="1600" b="1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1" name="Rounded Rectangle 40"/>
          <p:cNvSpPr/>
          <p:nvPr/>
        </p:nvSpPr>
        <p:spPr>
          <a:xfrm>
            <a:off x="3399068" y="2774088"/>
            <a:ext cx="2030188" cy="1071570"/>
          </a:xfrm>
          <a:prstGeom prst="roundRect">
            <a:avLst/>
          </a:prstGeom>
          <a:solidFill>
            <a:schemeClr val="tx2">
              <a:lumMod val="75000"/>
              <a:lumOff val="2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smtClean="0">
                <a:latin typeface="Calibri" pitchFamily="34" charset="0"/>
                <a:cs typeface="Calibri" pitchFamily="34" charset="0"/>
              </a:rPr>
              <a:t>Sistem Penjaminan </a:t>
            </a:r>
          </a:p>
          <a:p>
            <a:pPr algn="ctr"/>
            <a:r>
              <a:rPr lang="en-US" sz="1600" b="1" smtClean="0">
                <a:latin typeface="Calibri" pitchFamily="34" charset="0"/>
                <a:cs typeface="Calibri" pitchFamily="34" charset="0"/>
              </a:rPr>
              <a:t>Mutu Eksternal</a:t>
            </a:r>
          </a:p>
          <a:p>
            <a:pPr algn="ctr"/>
            <a:r>
              <a:rPr lang="en-US" sz="1600" b="1" smtClean="0">
                <a:latin typeface="Calibri" pitchFamily="34" charset="0"/>
                <a:cs typeface="Calibri" pitchFamily="34" charset="0"/>
              </a:rPr>
              <a:t>(SPME)</a:t>
            </a:r>
            <a:endParaRPr lang="id-ID" sz="1600" b="1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357290" y="1916832"/>
            <a:ext cx="34136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SPM Dikti</a:t>
            </a:r>
            <a:endParaRPr lang="id-ID" sz="2000" b="1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3" name="Up Arrow 42"/>
          <p:cNvSpPr/>
          <p:nvPr/>
        </p:nvSpPr>
        <p:spPr>
          <a:xfrm>
            <a:off x="1357289" y="3917096"/>
            <a:ext cx="714380" cy="285752"/>
          </a:xfrm>
          <a:prstGeom prst="upArrow">
            <a:avLst/>
          </a:prstGeom>
          <a:solidFill>
            <a:schemeClr val="accent6"/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2" name="Group 1"/>
          <p:cNvGrpSpPr/>
          <p:nvPr/>
        </p:nvGrpSpPr>
        <p:grpSpPr>
          <a:xfrm>
            <a:off x="3071802" y="2916964"/>
            <a:ext cx="1343988" cy="1250694"/>
            <a:chOff x="3071802" y="3071810"/>
            <a:chExt cx="1343988" cy="1250694"/>
          </a:xfrm>
        </p:grpSpPr>
        <p:sp>
          <p:nvSpPr>
            <p:cNvPr id="44" name="Up Arrow 43"/>
            <p:cNvSpPr/>
            <p:nvPr/>
          </p:nvSpPr>
          <p:spPr>
            <a:xfrm>
              <a:off x="3701410" y="4036752"/>
              <a:ext cx="714380" cy="285752"/>
            </a:xfrm>
            <a:prstGeom prst="upArrow">
              <a:avLst/>
            </a:prstGeom>
            <a:solidFill>
              <a:schemeClr val="accent6"/>
            </a:soli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5" name="Up Arrow 44"/>
            <p:cNvSpPr/>
            <p:nvPr/>
          </p:nvSpPr>
          <p:spPr>
            <a:xfrm rot="5400000">
              <a:off x="2857488" y="3286124"/>
              <a:ext cx="714380" cy="285752"/>
            </a:xfrm>
            <a:prstGeom prst="upArrow">
              <a:avLst/>
            </a:prstGeom>
            <a:solidFill>
              <a:schemeClr val="accent6"/>
            </a:soli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46" name="Up Arrow 45"/>
          <p:cNvSpPr/>
          <p:nvPr/>
        </p:nvSpPr>
        <p:spPr>
          <a:xfrm rot="5400000">
            <a:off x="5572132" y="3488468"/>
            <a:ext cx="714380" cy="285752"/>
          </a:xfrm>
          <a:prstGeom prst="upArrow">
            <a:avLst/>
          </a:prstGeom>
          <a:solidFill>
            <a:schemeClr val="accent6"/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7" name="Oval 46"/>
          <p:cNvSpPr/>
          <p:nvPr/>
        </p:nvSpPr>
        <p:spPr>
          <a:xfrm>
            <a:off x="6143636" y="2488336"/>
            <a:ext cx="1857388" cy="2214578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b="1" smtClean="0">
                <a:latin typeface="Arial Rounded MT Bold" pitchFamily="34" charset="0"/>
                <a:cs typeface="Calibri" pitchFamily="34" charset="0"/>
              </a:rPr>
              <a:t>M</a:t>
            </a:r>
          </a:p>
          <a:p>
            <a:pPr algn="ctr"/>
            <a:r>
              <a:rPr lang="en-US" sz="1200" b="1" smtClean="0">
                <a:latin typeface="Arial Rounded MT Bold" pitchFamily="34" charset="0"/>
                <a:cs typeface="Calibri" pitchFamily="34" charset="0"/>
              </a:rPr>
              <a:t>MUTU</a:t>
            </a:r>
            <a:endParaRPr lang="id-ID" sz="1200" b="1">
              <a:latin typeface="Arial Rounded MT Bold" pitchFamily="34" charset="0"/>
              <a:cs typeface="Calibri" pitchFamily="34" charset="0"/>
            </a:endParaRPr>
          </a:p>
        </p:txBody>
      </p:sp>
      <p:sp>
        <p:nvSpPr>
          <p:cNvPr id="50" name="Up Arrow 49"/>
          <p:cNvSpPr/>
          <p:nvPr/>
        </p:nvSpPr>
        <p:spPr>
          <a:xfrm rot="10800000">
            <a:off x="2000232" y="3917096"/>
            <a:ext cx="714380" cy="285752"/>
          </a:xfrm>
          <a:prstGeom prst="upArrow">
            <a:avLst/>
          </a:prstGeom>
          <a:solidFill>
            <a:schemeClr val="accent6"/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1" name="Up Arrow 50"/>
          <p:cNvSpPr/>
          <p:nvPr/>
        </p:nvSpPr>
        <p:spPr>
          <a:xfrm rot="10628891">
            <a:off x="4351019" y="3899501"/>
            <a:ext cx="714380" cy="285752"/>
          </a:xfrm>
          <a:prstGeom prst="upArrow">
            <a:avLst/>
          </a:prstGeom>
          <a:solidFill>
            <a:schemeClr val="accent6"/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2" name="Rectangle 51"/>
          <p:cNvSpPr/>
          <p:nvPr/>
        </p:nvSpPr>
        <p:spPr>
          <a:xfrm>
            <a:off x="1000100" y="2274022"/>
            <a:ext cx="4429156" cy="461665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200" cap="none" spc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Standar Pendidikan Tinggi </a:t>
            </a:r>
          </a:p>
          <a:p>
            <a:pPr algn="ctr"/>
            <a:r>
              <a:rPr lang="en-US" sz="1200" cap="none" spc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(Standar Dikti)</a:t>
            </a:r>
            <a:endParaRPr lang="en-US" sz="1200" cap="none" spc="0">
              <a:ln w="18415" cmpd="sng">
                <a:solidFill>
                  <a:srgbClr val="FFFFFF"/>
                </a:solidFill>
                <a:prstDash val="solid"/>
              </a:ln>
              <a:solidFill>
                <a:srgbClr val="00206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14348" y="5301208"/>
            <a:ext cx="750099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b="1" dirty="0" err="1" smtClean="0">
                <a:solidFill>
                  <a:srgbClr val="002060"/>
                </a:solidFill>
              </a:rPr>
              <a:t>Keterangan</a:t>
            </a:r>
            <a:endParaRPr lang="en-US" sz="1400" b="1" dirty="0" smtClean="0">
              <a:solidFill>
                <a:srgbClr val="002060"/>
              </a:solidFill>
            </a:endParaRPr>
          </a:p>
          <a:p>
            <a:pPr algn="just"/>
            <a:r>
              <a:rPr lang="en-US" sz="1400" b="1" dirty="0" err="1" smtClean="0">
                <a:solidFill>
                  <a:srgbClr val="002060"/>
                </a:solidFill>
              </a:rPr>
              <a:t>Standar</a:t>
            </a:r>
            <a:r>
              <a:rPr lang="en-US" sz="1400" b="1" dirty="0" smtClean="0">
                <a:solidFill>
                  <a:srgbClr val="002060"/>
                </a:solidFill>
              </a:rPr>
              <a:t> </a:t>
            </a:r>
            <a:r>
              <a:rPr lang="en-US" sz="1400" b="1" dirty="0" err="1" smtClean="0">
                <a:solidFill>
                  <a:srgbClr val="002060"/>
                </a:solidFill>
              </a:rPr>
              <a:t>Pendidikan</a:t>
            </a:r>
            <a:r>
              <a:rPr lang="en-US" sz="1400" b="1" dirty="0" smtClean="0">
                <a:solidFill>
                  <a:srgbClr val="002060"/>
                </a:solidFill>
              </a:rPr>
              <a:t> </a:t>
            </a:r>
            <a:r>
              <a:rPr lang="en-US" sz="1400" b="1" dirty="0" err="1" smtClean="0">
                <a:solidFill>
                  <a:srgbClr val="002060"/>
                </a:solidFill>
              </a:rPr>
              <a:t>Tinggi</a:t>
            </a:r>
            <a:r>
              <a:rPr lang="en-US" sz="1400" b="1" dirty="0" smtClean="0">
                <a:solidFill>
                  <a:srgbClr val="002060"/>
                </a:solidFill>
              </a:rPr>
              <a:t> (</a:t>
            </a:r>
            <a:r>
              <a:rPr lang="en-US" sz="1400" b="1" dirty="0" err="1" smtClean="0">
                <a:solidFill>
                  <a:srgbClr val="002060"/>
                </a:solidFill>
              </a:rPr>
              <a:t>Standar</a:t>
            </a:r>
            <a:r>
              <a:rPr lang="en-US" sz="1400" b="1" dirty="0" smtClean="0">
                <a:solidFill>
                  <a:srgbClr val="002060"/>
                </a:solidFill>
              </a:rPr>
              <a:t> </a:t>
            </a:r>
            <a:r>
              <a:rPr lang="en-US" sz="1400" b="1" dirty="0" err="1" smtClean="0">
                <a:solidFill>
                  <a:srgbClr val="002060"/>
                </a:solidFill>
              </a:rPr>
              <a:t>Dikti</a:t>
            </a:r>
            <a:r>
              <a:rPr lang="en-US" sz="1400" b="1" dirty="0" smtClean="0">
                <a:solidFill>
                  <a:srgbClr val="002060"/>
                </a:solidFill>
              </a:rPr>
              <a:t>) </a:t>
            </a:r>
            <a:r>
              <a:rPr lang="en-US" sz="1400" dirty="0" smtClean="0">
                <a:solidFill>
                  <a:srgbClr val="002060"/>
                </a:solidFill>
              </a:rPr>
              <a:t>yang </a:t>
            </a:r>
            <a:r>
              <a:rPr lang="en-US" sz="1400" dirty="0" err="1" smtClean="0">
                <a:solidFill>
                  <a:srgbClr val="002060"/>
                </a:solidFill>
              </a:rPr>
              <a:t>terdiri</a:t>
            </a:r>
            <a:r>
              <a:rPr lang="en-US" sz="1400" dirty="0" smtClean="0">
                <a:solidFill>
                  <a:srgbClr val="002060"/>
                </a:solidFill>
              </a:rPr>
              <a:t> </a:t>
            </a:r>
            <a:r>
              <a:rPr lang="en-US" sz="1400" dirty="0" err="1" smtClean="0">
                <a:solidFill>
                  <a:srgbClr val="002060"/>
                </a:solidFill>
              </a:rPr>
              <a:t>atas</a:t>
            </a:r>
            <a:r>
              <a:rPr lang="en-US" sz="1400" dirty="0" smtClean="0">
                <a:solidFill>
                  <a:srgbClr val="002060"/>
                </a:solidFill>
              </a:rPr>
              <a:t>:</a:t>
            </a:r>
          </a:p>
          <a:p>
            <a:pPr marL="234950" indent="-234950" algn="just"/>
            <a:r>
              <a:rPr lang="en-US" sz="1400" dirty="0" smtClean="0">
                <a:solidFill>
                  <a:srgbClr val="002060"/>
                </a:solidFill>
              </a:rPr>
              <a:t>a.  	</a:t>
            </a:r>
            <a:r>
              <a:rPr lang="en-US" sz="1400" b="1" dirty="0" err="1" smtClean="0">
                <a:solidFill>
                  <a:srgbClr val="002060"/>
                </a:solidFill>
              </a:rPr>
              <a:t>Standar</a:t>
            </a:r>
            <a:r>
              <a:rPr lang="en-US" sz="1400" b="1" dirty="0" smtClean="0">
                <a:solidFill>
                  <a:srgbClr val="002060"/>
                </a:solidFill>
              </a:rPr>
              <a:t> </a:t>
            </a:r>
            <a:r>
              <a:rPr lang="en-US" sz="1400" b="1" dirty="0" err="1" smtClean="0">
                <a:solidFill>
                  <a:srgbClr val="002060"/>
                </a:solidFill>
              </a:rPr>
              <a:t>Nasional</a:t>
            </a:r>
            <a:r>
              <a:rPr lang="en-US" sz="1400" b="1" dirty="0" smtClean="0">
                <a:solidFill>
                  <a:srgbClr val="002060"/>
                </a:solidFill>
              </a:rPr>
              <a:t> </a:t>
            </a:r>
            <a:r>
              <a:rPr lang="en-US" sz="1400" b="1" dirty="0" err="1" smtClean="0">
                <a:solidFill>
                  <a:srgbClr val="002060"/>
                </a:solidFill>
              </a:rPr>
              <a:t>Pendidikan</a:t>
            </a:r>
            <a:r>
              <a:rPr lang="en-US" sz="1400" b="1" dirty="0" smtClean="0">
                <a:solidFill>
                  <a:srgbClr val="002060"/>
                </a:solidFill>
              </a:rPr>
              <a:t> </a:t>
            </a:r>
            <a:r>
              <a:rPr lang="en-US" sz="1400" b="1" dirty="0" err="1" smtClean="0">
                <a:solidFill>
                  <a:srgbClr val="002060"/>
                </a:solidFill>
              </a:rPr>
              <a:t>Tinggi</a:t>
            </a:r>
            <a:r>
              <a:rPr lang="en-US" sz="1400" b="1" dirty="0" smtClean="0">
                <a:solidFill>
                  <a:srgbClr val="002060"/>
                </a:solidFill>
              </a:rPr>
              <a:t> (SN </a:t>
            </a:r>
            <a:r>
              <a:rPr lang="en-US" sz="1400" b="1" dirty="0" err="1" smtClean="0">
                <a:solidFill>
                  <a:srgbClr val="002060"/>
                </a:solidFill>
              </a:rPr>
              <a:t>Dikti</a:t>
            </a:r>
            <a:r>
              <a:rPr lang="en-US" sz="1400" b="1" dirty="0" smtClean="0">
                <a:solidFill>
                  <a:srgbClr val="002060"/>
                </a:solidFill>
              </a:rPr>
              <a:t>); </a:t>
            </a:r>
            <a:r>
              <a:rPr lang="en-US" sz="1400" dirty="0" err="1" smtClean="0">
                <a:solidFill>
                  <a:srgbClr val="002060"/>
                </a:solidFill>
              </a:rPr>
              <a:t>dan</a:t>
            </a:r>
            <a:endParaRPr lang="en-US" sz="1400" dirty="0" smtClean="0">
              <a:solidFill>
                <a:srgbClr val="002060"/>
              </a:solidFill>
            </a:endParaRPr>
          </a:p>
          <a:p>
            <a:pPr marL="234950" indent="-234950" algn="just"/>
            <a:r>
              <a:rPr lang="en-US" sz="1400" dirty="0" smtClean="0">
                <a:solidFill>
                  <a:srgbClr val="002060"/>
                </a:solidFill>
              </a:rPr>
              <a:t>b. 	</a:t>
            </a:r>
            <a:r>
              <a:rPr lang="en-US" sz="1400" b="1" dirty="0" err="1" smtClean="0">
                <a:solidFill>
                  <a:srgbClr val="002060"/>
                </a:solidFill>
              </a:rPr>
              <a:t>Standar</a:t>
            </a:r>
            <a:r>
              <a:rPr lang="en-US" sz="1400" b="1" dirty="0" smtClean="0">
                <a:solidFill>
                  <a:srgbClr val="002060"/>
                </a:solidFill>
              </a:rPr>
              <a:t> </a:t>
            </a:r>
            <a:r>
              <a:rPr lang="en-US" sz="1400" b="1" dirty="0" err="1" smtClean="0">
                <a:solidFill>
                  <a:srgbClr val="002060"/>
                </a:solidFill>
              </a:rPr>
              <a:t>Pendidikan</a:t>
            </a:r>
            <a:r>
              <a:rPr lang="en-US" sz="1400" b="1" dirty="0" smtClean="0">
                <a:solidFill>
                  <a:srgbClr val="002060"/>
                </a:solidFill>
              </a:rPr>
              <a:t> </a:t>
            </a:r>
            <a:r>
              <a:rPr lang="en-US" sz="1400" b="1" dirty="0" err="1" smtClean="0">
                <a:solidFill>
                  <a:srgbClr val="002060"/>
                </a:solidFill>
              </a:rPr>
              <a:t>Tinggi</a:t>
            </a:r>
            <a:r>
              <a:rPr lang="en-US" sz="1400" b="1" dirty="0" smtClean="0">
                <a:solidFill>
                  <a:srgbClr val="002060"/>
                </a:solidFill>
              </a:rPr>
              <a:t> yang </a:t>
            </a:r>
            <a:r>
              <a:rPr lang="en-US" sz="1400" b="1" dirty="0" err="1" smtClean="0">
                <a:solidFill>
                  <a:srgbClr val="002060"/>
                </a:solidFill>
              </a:rPr>
              <a:t>ditetapkan</a:t>
            </a:r>
            <a:r>
              <a:rPr lang="en-US" sz="1400" b="1" dirty="0" smtClean="0">
                <a:solidFill>
                  <a:srgbClr val="002060"/>
                </a:solidFill>
              </a:rPr>
              <a:t> </a:t>
            </a:r>
            <a:r>
              <a:rPr lang="en-US" sz="1400" b="1" dirty="0" err="1" smtClean="0">
                <a:solidFill>
                  <a:srgbClr val="002060"/>
                </a:solidFill>
              </a:rPr>
              <a:t>oleh</a:t>
            </a:r>
            <a:r>
              <a:rPr lang="en-US" sz="1400" b="1" dirty="0" smtClean="0">
                <a:solidFill>
                  <a:srgbClr val="002060"/>
                </a:solidFill>
              </a:rPr>
              <a:t> </a:t>
            </a:r>
            <a:r>
              <a:rPr lang="en-US" sz="1400" b="1" dirty="0" err="1" smtClean="0">
                <a:solidFill>
                  <a:srgbClr val="002060"/>
                </a:solidFill>
              </a:rPr>
              <a:t>masing-masing</a:t>
            </a:r>
            <a:r>
              <a:rPr lang="en-US" sz="1400" b="1" dirty="0" smtClean="0">
                <a:solidFill>
                  <a:srgbClr val="002060"/>
                </a:solidFill>
              </a:rPr>
              <a:t> </a:t>
            </a:r>
            <a:r>
              <a:rPr lang="en-US" sz="1400" b="1" dirty="0" err="1" smtClean="0">
                <a:solidFill>
                  <a:srgbClr val="002060"/>
                </a:solidFill>
              </a:rPr>
              <a:t>Perguruan</a:t>
            </a:r>
            <a:r>
              <a:rPr lang="en-US" sz="1400" b="1" dirty="0" smtClean="0">
                <a:solidFill>
                  <a:srgbClr val="002060"/>
                </a:solidFill>
              </a:rPr>
              <a:t> </a:t>
            </a:r>
            <a:r>
              <a:rPr lang="en-US" sz="1400" b="1" dirty="0" err="1" smtClean="0">
                <a:solidFill>
                  <a:srgbClr val="002060"/>
                </a:solidFill>
              </a:rPr>
              <a:t>Tinggi</a:t>
            </a:r>
            <a:endParaRPr lang="en-US" sz="1400" b="1" dirty="0" smtClean="0">
              <a:solidFill>
                <a:srgbClr val="002060"/>
              </a:solidFill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-7933" y="-99392"/>
            <a:ext cx="9149618" cy="1205263"/>
            <a:chOff x="-7933" y="-183014"/>
            <a:chExt cx="9149618" cy="1205263"/>
          </a:xfrm>
        </p:grpSpPr>
        <p:sp>
          <p:nvSpPr>
            <p:cNvPr id="28" name="Rectangle 27"/>
            <p:cNvSpPr/>
            <p:nvPr/>
          </p:nvSpPr>
          <p:spPr>
            <a:xfrm>
              <a:off x="8379685" y="-99392"/>
              <a:ext cx="762000" cy="1001898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-7933" y="-129879"/>
              <a:ext cx="6890779" cy="1008112"/>
            </a:xfrm>
            <a:prstGeom prst="rect">
              <a:avLst/>
            </a:prstGeom>
            <a:solidFill>
              <a:srgbClr val="1737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b="1" dirty="0" smtClean="0"/>
                <a:t>            </a:t>
              </a:r>
            </a:p>
          </p:txBody>
        </p:sp>
        <p:grpSp>
          <p:nvGrpSpPr>
            <p:cNvPr id="30" name="Group 10"/>
            <p:cNvGrpSpPr>
              <a:grpSpLocks/>
            </p:cNvGrpSpPr>
            <p:nvPr/>
          </p:nvGrpSpPr>
          <p:grpSpPr bwMode="auto">
            <a:xfrm>
              <a:off x="6947189" y="-183014"/>
              <a:ext cx="1368152" cy="1205263"/>
              <a:chOff x="2421" y="2016"/>
              <a:chExt cx="1485" cy="1516"/>
            </a:xfrm>
          </p:grpSpPr>
          <p:sp>
            <p:nvSpPr>
              <p:cNvPr id="31" name="Text Box 11"/>
              <p:cNvSpPr txBox="1">
                <a:spLocks noChangeArrowheads="1"/>
              </p:cNvSpPr>
              <p:nvPr/>
            </p:nvSpPr>
            <p:spPr bwMode="auto">
              <a:xfrm>
                <a:off x="2489" y="2938"/>
                <a:ext cx="1417" cy="5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ct val="50000"/>
                  </a:spcBef>
                  <a:defRPr/>
                </a:pPr>
                <a:r>
                  <a:rPr lang="en-US" sz="2400" dirty="0">
                    <a:solidFill>
                      <a:srgbClr val="000000"/>
                    </a:solidFill>
                    <a:latin typeface="Bauhaus 93" pitchFamily="82" charset="0"/>
                  </a:rPr>
                  <a:t>BAN-PT</a:t>
                </a:r>
              </a:p>
            </p:txBody>
          </p:sp>
          <p:grpSp>
            <p:nvGrpSpPr>
              <p:cNvPr id="32" name="Group 12"/>
              <p:cNvGrpSpPr>
                <a:grpSpLocks/>
              </p:cNvGrpSpPr>
              <p:nvPr/>
            </p:nvGrpSpPr>
            <p:grpSpPr bwMode="auto">
              <a:xfrm>
                <a:off x="2421" y="2016"/>
                <a:ext cx="1398" cy="959"/>
                <a:chOff x="1961" y="1526"/>
                <a:chExt cx="1838" cy="1176"/>
              </a:xfrm>
            </p:grpSpPr>
            <p:grpSp>
              <p:nvGrpSpPr>
                <p:cNvPr id="33" name="Group 13"/>
                <p:cNvGrpSpPr>
                  <a:grpSpLocks/>
                </p:cNvGrpSpPr>
                <p:nvPr/>
              </p:nvGrpSpPr>
              <p:grpSpPr bwMode="auto">
                <a:xfrm>
                  <a:off x="1961" y="1679"/>
                  <a:ext cx="1838" cy="1023"/>
                  <a:chOff x="1961" y="1679"/>
                  <a:chExt cx="1838" cy="1023"/>
                </a:xfrm>
              </p:grpSpPr>
              <p:sp>
                <p:nvSpPr>
                  <p:cNvPr id="35" name="Freeform 34"/>
                  <p:cNvSpPr>
                    <a:spLocks/>
                  </p:cNvSpPr>
                  <p:nvPr/>
                </p:nvSpPr>
                <p:spPr bwMode="auto">
                  <a:xfrm>
                    <a:off x="1961" y="1679"/>
                    <a:ext cx="1838" cy="980"/>
                  </a:xfrm>
                  <a:custGeom>
                    <a:avLst/>
                    <a:gdLst>
                      <a:gd name="T0" fmla="*/ 478 w 2136"/>
                      <a:gd name="T1" fmla="*/ 12 h 2385"/>
                      <a:gd name="T2" fmla="*/ 543 w 2136"/>
                      <a:gd name="T3" fmla="*/ 12 h 2385"/>
                      <a:gd name="T4" fmla="*/ 602 w 2136"/>
                      <a:gd name="T5" fmla="*/ 11 h 2385"/>
                      <a:gd name="T6" fmla="*/ 658 w 2136"/>
                      <a:gd name="T7" fmla="*/ 11 h 2385"/>
                      <a:gd name="T8" fmla="*/ 709 w 2136"/>
                      <a:gd name="T9" fmla="*/ 10 h 2385"/>
                      <a:gd name="T10" fmla="*/ 756 w 2136"/>
                      <a:gd name="T11" fmla="*/ 9 h 2385"/>
                      <a:gd name="T12" fmla="*/ 793 w 2136"/>
                      <a:gd name="T13" fmla="*/ 9 h 2385"/>
                      <a:gd name="T14" fmla="*/ 824 w 2136"/>
                      <a:gd name="T15" fmla="*/ 8 h 2385"/>
                      <a:gd name="T16" fmla="*/ 847 w 2136"/>
                      <a:gd name="T17" fmla="*/ 7 h 2385"/>
                      <a:gd name="T18" fmla="*/ 862 w 2136"/>
                      <a:gd name="T19" fmla="*/ 7 h 2385"/>
                      <a:gd name="T20" fmla="*/ 867 w 2136"/>
                      <a:gd name="T21" fmla="*/ 6 h 2385"/>
                      <a:gd name="T22" fmla="*/ 862 w 2136"/>
                      <a:gd name="T23" fmla="*/ 5 h 2385"/>
                      <a:gd name="T24" fmla="*/ 847 w 2136"/>
                      <a:gd name="T25" fmla="*/ 4 h 2385"/>
                      <a:gd name="T26" fmla="*/ 824 w 2136"/>
                      <a:gd name="T27" fmla="*/ 3 h 2385"/>
                      <a:gd name="T28" fmla="*/ 793 w 2136"/>
                      <a:gd name="T29" fmla="*/ 2 h 2385"/>
                      <a:gd name="T30" fmla="*/ 756 w 2136"/>
                      <a:gd name="T31" fmla="*/ 2 h 2385"/>
                      <a:gd name="T32" fmla="*/ 709 w 2136"/>
                      <a:gd name="T33" fmla="*/ 1 h 2385"/>
                      <a:gd name="T34" fmla="*/ 658 w 2136"/>
                      <a:gd name="T35" fmla="*/ 1 h 2385"/>
                      <a:gd name="T36" fmla="*/ 602 w 2136"/>
                      <a:gd name="T37" fmla="*/ 0 h 2385"/>
                      <a:gd name="T38" fmla="*/ 543 w 2136"/>
                      <a:gd name="T39" fmla="*/ 0 h 2385"/>
                      <a:gd name="T40" fmla="*/ 478 w 2136"/>
                      <a:gd name="T41" fmla="*/ 0 h 2385"/>
                      <a:gd name="T42" fmla="*/ 411 w 2136"/>
                      <a:gd name="T43" fmla="*/ 0 h 2385"/>
                      <a:gd name="T44" fmla="*/ 347 w 2136"/>
                      <a:gd name="T45" fmla="*/ 0 h 2385"/>
                      <a:gd name="T46" fmla="*/ 285 w 2136"/>
                      <a:gd name="T47" fmla="*/ 0 h 2385"/>
                      <a:gd name="T48" fmla="*/ 226 w 2136"/>
                      <a:gd name="T49" fmla="*/ 1 h 2385"/>
                      <a:gd name="T50" fmla="*/ 175 w 2136"/>
                      <a:gd name="T51" fmla="*/ 1 h 2385"/>
                      <a:gd name="T52" fmla="*/ 127 w 2136"/>
                      <a:gd name="T53" fmla="*/ 2 h 2385"/>
                      <a:gd name="T54" fmla="*/ 86 w 2136"/>
                      <a:gd name="T55" fmla="*/ 2 h 2385"/>
                      <a:gd name="T56" fmla="*/ 52 w 2136"/>
                      <a:gd name="T57" fmla="*/ 3 h 2385"/>
                      <a:gd name="T58" fmla="*/ 26 w 2136"/>
                      <a:gd name="T59" fmla="*/ 4 h 2385"/>
                      <a:gd name="T60" fmla="*/ 9 w 2136"/>
                      <a:gd name="T61" fmla="*/ 5 h 2385"/>
                      <a:gd name="T62" fmla="*/ 1 w 2136"/>
                      <a:gd name="T63" fmla="*/ 5 h 2385"/>
                      <a:gd name="T64" fmla="*/ 3 w 2136"/>
                      <a:gd name="T65" fmla="*/ 6 h 2385"/>
                      <a:gd name="T66" fmla="*/ 14 w 2136"/>
                      <a:gd name="T67" fmla="*/ 7 h 2385"/>
                      <a:gd name="T68" fmla="*/ 34 w 2136"/>
                      <a:gd name="T69" fmla="*/ 8 h 2385"/>
                      <a:gd name="T70" fmla="*/ 62 w 2136"/>
                      <a:gd name="T71" fmla="*/ 9 h 2385"/>
                      <a:gd name="T72" fmla="*/ 99 w 2136"/>
                      <a:gd name="T73" fmla="*/ 9 h 2385"/>
                      <a:gd name="T74" fmla="*/ 142 w 2136"/>
                      <a:gd name="T75" fmla="*/ 10 h 2385"/>
                      <a:gd name="T76" fmla="*/ 190 w 2136"/>
                      <a:gd name="T77" fmla="*/ 10 h 2385"/>
                      <a:gd name="T78" fmla="*/ 245 w 2136"/>
                      <a:gd name="T79" fmla="*/ 11 h 2385"/>
                      <a:gd name="T80" fmla="*/ 305 w 2136"/>
                      <a:gd name="T81" fmla="*/ 12 h 2385"/>
                      <a:gd name="T82" fmla="*/ 368 w 2136"/>
                      <a:gd name="T83" fmla="*/ 12 h 2385"/>
                      <a:gd name="T84" fmla="*/ 435 w 2136"/>
                      <a:gd name="T85" fmla="*/ 12 h 2385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w 2136"/>
                      <a:gd name="T130" fmla="*/ 0 h 2385"/>
                      <a:gd name="T131" fmla="*/ 2136 w 2136"/>
                      <a:gd name="T132" fmla="*/ 2385 h 2385"/>
                    </a:gdLst>
                    <a:ahLst/>
                    <a:cxnLst>
                      <a:cxn ang="T86">
                        <a:pos x="T0" y="T1"/>
                      </a:cxn>
                      <a:cxn ang="T87">
                        <a:pos x="T2" y="T3"/>
                      </a:cxn>
                      <a:cxn ang="T88">
                        <a:pos x="T4" y="T5"/>
                      </a:cxn>
                      <a:cxn ang="T89">
                        <a:pos x="T6" y="T7"/>
                      </a:cxn>
                      <a:cxn ang="T90">
                        <a:pos x="T8" y="T9"/>
                      </a:cxn>
                      <a:cxn ang="T91">
                        <a:pos x="T10" y="T11"/>
                      </a:cxn>
                      <a:cxn ang="T92">
                        <a:pos x="T12" y="T13"/>
                      </a:cxn>
                      <a:cxn ang="T93">
                        <a:pos x="T14" y="T15"/>
                      </a:cxn>
                      <a:cxn ang="T94">
                        <a:pos x="T16" y="T17"/>
                      </a:cxn>
                      <a:cxn ang="T95">
                        <a:pos x="T18" y="T19"/>
                      </a:cxn>
                      <a:cxn ang="T96">
                        <a:pos x="T20" y="T21"/>
                      </a:cxn>
                      <a:cxn ang="T97">
                        <a:pos x="T22" y="T23"/>
                      </a:cxn>
                      <a:cxn ang="T98">
                        <a:pos x="T24" y="T25"/>
                      </a:cxn>
                      <a:cxn ang="T99">
                        <a:pos x="T26" y="T27"/>
                      </a:cxn>
                      <a:cxn ang="T100">
                        <a:pos x="T28" y="T29"/>
                      </a:cxn>
                      <a:cxn ang="T101">
                        <a:pos x="T30" y="T31"/>
                      </a:cxn>
                      <a:cxn ang="T102">
                        <a:pos x="T32" y="T33"/>
                      </a:cxn>
                      <a:cxn ang="T103">
                        <a:pos x="T34" y="T35"/>
                      </a:cxn>
                      <a:cxn ang="T104">
                        <a:pos x="T36" y="T37"/>
                      </a:cxn>
                      <a:cxn ang="T105">
                        <a:pos x="T38" y="T39"/>
                      </a:cxn>
                      <a:cxn ang="T106">
                        <a:pos x="T40" y="T41"/>
                      </a:cxn>
                      <a:cxn ang="T107">
                        <a:pos x="T42" y="T43"/>
                      </a:cxn>
                      <a:cxn ang="T108">
                        <a:pos x="T44" y="T45"/>
                      </a:cxn>
                      <a:cxn ang="T109">
                        <a:pos x="T46" y="T47"/>
                      </a:cxn>
                      <a:cxn ang="T110">
                        <a:pos x="T48" y="T49"/>
                      </a:cxn>
                      <a:cxn ang="T111">
                        <a:pos x="T50" y="T51"/>
                      </a:cxn>
                      <a:cxn ang="T112">
                        <a:pos x="T52" y="T53"/>
                      </a:cxn>
                      <a:cxn ang="T113">
                        <a:pos x="T54" y="T55"/>
                      </a:cxn>
                      <a:cxn ang="T114">
                        <a:pos x="T56" y="T57"/>
                      </a:cxn>
                      <a:cxn ang="T115">
                        <a:pos x="T58" y="T59"/>
                      </a:cxn>
                      <a:cxn ang="T116">
                        <a:pos x="T60" y="T61"/>
                      </a:cxn>
                      <a:cxn ang="T117">
                        <a:pos x="T62" y="T63"/>
                      </a:cxn>
                      <a:cxn ang="T118">
                        <a:pos x="T64" y="T65"/>
                      </a:cxn>
                      <a:cxn ang="T119">
                        <a:pos x="T66" y="T67"/>
                      </a:cxn>
                      <a:cxn ang="T120">
                        <a:pos x="T68" y="T69"/>
                      </a:cxn>
                      <a:cxn ang="T121">
                        <a:pos x="T70" y="T71"/>
                      </a:cxn>
                      <a:cxn ang="T122">
                        <a:pos x="T72" y="T73"/>
                      </a:cxn>
                      <a:cxn ang="T123">
                        <a:pos x="T74" y="T75"/>
                      </a:cxn>
                      <a:cxn ang="T124">
                        <a:pos x="T76" y="T77"/>
                      </a:cxn>
                      <a:cxn ang="T125">
                        <a:pos x="T78" y="T79"/>
                      </a:cxn>
                      <a:cxn ang="T126">
                        <a:pos x="T80" y="T81"/>
                      </a:cxn>
                      <a:cxn ang="T127">
                        <a:pos x="T82" y="T83"/>
                      </a:cxn>
                      <a:cxn ang="T128">
                        <a:pos x="T84" y="T85"/>
                      </a:cxn>
                    </a:cxnLst>
                    <a:rect l="T129" t="T130" r="T131" b="T132"/>
                    <a:pathLst>
                      <a:path w="2136" h="2385">
                        <a:moveTo>
                          <a:pt x="1069" y="2385"/>
                        </a:moveTo>
                        <a:lnTo>
                          <a:pt x="1124" y="2384"/>
                        </a:lnTo>
                        <a:lnTo>
                          <a:pt x="1178" y="2379"/>
                        </a:lnTo>
                        <a:lnTo>
                          <a:pt x="1232" y="2371"/>
                        </a:lnTo>
                        <a:lnTo>
                          <a:pt x="1284" y="2360"/>
                        </a:lnTo>
                        <a:lnTo>
                          <a:pt x="1336" y="2347"/>
                        </a:lnTo>
                        <a:lnTo>
                          <a:pt x="1386" y="2331"/>
                        </a:lnTo>
                        <a:lnTo>
                          <a:pt x="1436" y="2312"/>
                        </a:lnTo>
                        <a:lnTo>
                          <a:pt x="1484" y="2292"/>
                        </a:lnTo>
                        <a:lnTo>
                          <a:pt x="1532" y="2267"/>
                        </a:lnTo>
                        <a:lnTo>
                          <a:pt x="1578" y="2241"/>
                        </a:lnTo>
                        <a:lnTo>
                          <a:pt x="1622" y="2213"/>
                        </a:lnTo>
                        <a:lnTo>
                          <a:pt x="1666" y="2181"/>
                        </a:lnTo>
                        <a:lnTo>
                          <a:pt x="1708" y="2148"/>
                        </a:lnTo>
                        <a:lnTo>
                          <a:pt x="1747" y="2113"/>
                        </a:lnTo>
                        <a:lnTo>
                          <a:pt x="1786" y="2075"/>
                        </a:lnTo>
                        <a:lnTo>
                          <a:pt x="1823" y="2036"/>
                        </a:lnTo>
                        <a:lnTo>
                          <a:pt x="1859" y="1994"/>
                        </a:lnTo>
                        <a:lnTo>
                          <a:pt x="1893" y="1951"/>
                        </a:lnTo>
                        <a:lnTo>
                          <a:pt x="1924" y="1907"/>
                        </a:lnTo>
                        <a:lnTo>
                          <a:pt x="1953" y="1860"/>
                        </a:lnTo>
                        <a:lnTo>
                          <a:pt x="1982" y="1811"/>
                        </a:lnTo>
                        <a:lnTo>
                          <a:pt x="2007" y="1762"/>
                        </a:lnTo>
                        <a:lnTo>
                          <a:pt x="2030" y="1710"/>
                        </a:lnTo>
                        <a:lnTo>
                          <a:pt x="2052" y="1657"/>
                        </a:lnTo>
                        <a:lnTo>
                          <a:pt x="2071" y="1603"/>
                        </a:lnTo>
                        <a:lnTo>
                          <a:pt x="2088" y="1548"/>
                        </a:lnTo>
                        <a:lnTo>
                          <a:pt x="2102" y="1491"/>
                        </a:lnTo>
                        <a:lnTo>
                          <a:pt x="2114" y="1433"/>
                        </a:lnTo>
                        <a:lnTo>
                          <a:pt x="2124" y="1376"/>
                        </a:lnTo>
                        <a:lnTo>
                          <a:pt x="2130" y="1315"/>
                        </a:lnTo>
                        <a:lnTo>
                          <a:pt x="2135" y="1255"/>
                        </a:lnTo>
                        <a:lnTo>
                          <a:pt x="2136" y="1194"/>
                        </a:lnTo>
                        <a:lnTo>
                          <a:pt x="2135" y="1132"/>
                        </a:lnTo>
                        <a:lnTo>
                          <a:pt x="2130" y="1072"/>
                        </a:lnTo>
                        <a:lnTo>
                          <a:pt x="2124" y="1012"/>
                        </a:lnTo>
                        <a:lnTo>
                          <a:pt x="2114" y="953"/>
                        </a:lnTo>
                        <a:lnTo>
                          <a:pt x="2102" y="895"/>
                        </a:lnTo>
                        <a:lnTo>
                          <a:pt x="2088" y="838"/>
                        </a:lnTo>
                        <a:lnTo>
                          <a:pt x="2071" y="783"/>
                        </a:lnTo>
                        <a:lnTo>
                          <a:pt x="2052" y="729"/>
                        </a:lnTo>
                        <a:lnTo>
                          <a:pt x="2030" y="676"/>
                        </a:lnTo>
                        <a:lnTo>
                          <a:pt x="2007" y="625"/>
                        </a:lnTo>
                        <a:lnTo>
                          <a:pt x="1982" y="575"/>
                        </a:lnTo>
                        <a:lnTo>
                          <a:pt x="1953" y="526"/>
                        </a:lnTo>
                        <a:lnTo>
                          <a:pt x="1924" y="479"/>
                        </a:lnTo>
                        <a:lnTo>
                          <a:pt x="1893" y="434"/>
                        </a:lnTo>
                        <a:lnTo>
                          <a:pt x="1859" y="391"/>
                        </a:lnTo>
                        <a:lnTo>
                          <a:pt x="1823" y="349"/>
                        </a:lnTo>
                        <a:lnTo>
                          <a:pt x="1786" y="310"/>
                        </a:lnTo>
                        <a:lnTo>
                          <a:pt x="1747" y="273"/>
                        </a:lnTo>
                        <a:lnTo>
                          <a:pt x="1708" y="237"/>
                        </a:lnTo>
                        <a:lnTo>
                          <a:pt x="1666" y="204"/>
                        </a:lnTo>
                        <a:lnTo>
                          <a:pt x="1622" y="173"/>
                        </a:lnTo>
                        <a:lnTo>
                          <a:pt x="1578" y="144"/>
                        </a:lnTo>
                        <a:lnTo>
                          <a:pt x="1532" y="118"/>
                        </a:lnTo>
                        <a:lnTo>
                          <a:pt x="1484" y="93"/>
                        </a:lnTo>
                        <a:lnTo>
                          <a:pt x="1436" y="73"/>
                        </a:lnTo>
                        <a:lnTo>
                          <a:pt x="1386" y="54"/>
                        </a:lnTo>
                        <a:lnTo>
                          <a:pt x="1336" y="38"/>
                        </a:lnTo>
                        <a:lnTo>
                          <a:pt x="1284" y="25"/>
                        </a:lnTo>
                        <a:lnTo>
                          <a:pt x="1232" y="14"/>
                        </a:lnTo>
                        <a:lnTo>
                          <a:pt x="1178" y="6"/>
                        </a:lnTo>
                        <a:lnTo>
                          <a:pt x="1124" y="1"/>
                        </a:lnTo>
                        <a:lnTo>
                          <a:pt x="1069" y="0"/>
                        </a:lnTo>
                        <a:lnTo>
                          <a:pt x="1014" y="1"/>
                        </a:lnTo>
                        <a:lnTo>
                          <a:pt x="960" y="6"/>
                        </a:lnTo>
                        <a:lnTo>
                          <a:pt x="906" y="14"/>
                        </a:lnTo>
                        <a:lnTo>
                          <a:pt x="853" y="25"/>
                        </a:lnTo>
                        <a:lnTo>
                          <a:pt x="802" y="38"/>
                        </a:lnTo>
                        <a:lnTo>
                          <a:pt x="751" y="54"/>
                        </a:lnTo>
                        <a:lnTo>
                          <a:pt x="701" y="73"/>
                        </a:lnTo>
                        <a:lnTo>
                          <a:pt x="653" y="93"/>
                        </a:lnTo>
                        <a:lnTo>
                          <a:pt x="606" y="118"/>
                        </a:lnTo>
                        <a:lnTo>
                          <a:pt x="559" y="144"/>
                        </a:lnTo>
                        <a:lnTo>
                          <a:pt x="515" y="173"/>
                        </a:lnTo>
                        <a:lnTo>
                          <a:pt x="471" y="204"/>
                        </a:lnTo>
                        <a:lnTo>
                          <a:pt x="429" y="237"/>
                        </a:lnTo>
                        <a:lnTo>
                          <a:pt x="389" y="273"/>
                        </a:lnTo>
                        <a:lnTo>
                          <a:pt x="350" y="310"/>
                        </a:lnTo>
                        <a:lnTo>
                          <a:pt x="314" y="349"/>
                        </a:lnTo>
                        <a:lnTo>
                          <a:pt x="277" y="391"/>
                        </a:lnTo>
                        <a:lnTo>
                          <a:pt x="244" y="434"/>
                        </a:lnTo>
                        <a:lnTo>
                          <a:pt x="212" y="479"/>
                        </a:lnTo>
                        <a:lnTo>
                          <a:pt x="183" y="526"/>
                        </a:lnTo>
                        <a:lnTo>
                          <a:pt x="155" y="575"/>
                        </a:lnTo>
                        <a:lnTo>
                          <a:pt x="129" y="625"/>
                        </a:lnTo>
                        <a:lnTo>
                          <a:pt x="106" y="676"/>
                        </a:lnTo>
                        <a:lnTo>
                          <a:pt x="84" y="729"/>
                        </a:lnTo>
                        <a:lnTo>
                          <a:pt x="65" y="783"/>
                        </a:lnTo>
                        <a:lnTo>
                          <a:pt x="48" y="838"/>
                        </a:lnTo>
                        <a:lnTo>
                          <a:pt x="34" y="895"/>
                        </a:lnTo>
                        <a:lnTo>
                          <a:pt x="22" y="953"/>
                        </a:lnTo>
                        <a:lnTo>
                          <a:pt x="12" y="1012"/>
                        </a:lnTo>
                        <a:lnTo>
                          <a:pt x="6" y="1072"/>
                        </a:lnTo>
                        <a:lnTo>
                          <a:pt x="1" y="1132"/>
                        </a:lnTo>
                        <a:lnTo>
                          <a:pt x="0" y="1194"/>
                        </a:lnTo>
                        <a:lnTo>
                          <a:pt x="1" y="1255"/>
                        </a:lnTo>
                        <a:lnTo>
                          <a:pt x="6" y="1315"/>
                        </a:lnTo>
                        <a:lnTo>
                          <a:pt x="12" y="1376"/>
                        </a:lnTo>
                        <a:lnTo>
                          <a:pt x="22" y="1433"/>
                        </a:lnTo>
                        <a:lnTo>
                          <a:pt x="34" y="1491"/>
                        </a:lnTo>
                        <a:lnTo>
                          <a:pt x="48" y="1548"/>
                        </a:lnTo>
                        <a:lnTo>
                          <a:pt x="65" y="1603"/>
                        </a:lnTo>
                        <a:lnTo>
                          <a:pt x="84" y="1657"/>
                        </a:lnTo>
                        <a:lnTo>
                          <a:pt x="106" y="1710"/>
                        </a:lnTo>
                        <a:lnTo>
                          <a:pt x="129" y="1762"/>
                        </a:lnTo>
                        <a:lnTo>
                          <a:pt x="155" y="1811"/>
                        </a:lnTo>
                        <a:lnTo>
                          <a:pt x="183" y="1860"/>
                        </a:lnTo>
                        <a:lnTo>
                          <a:pt x="212" y="1907"/>
                        </a:lnTo>
                        <a:lnTo>
                          <a:pt x="244" y="1951"/>
                        </a:lnTo>
                        <a:lnTo>
                          <a:pt x="277" y="1994"/>
                        </a:lnTo>
                        <a:lnTo>
                          <a:pt x="314" y="2036"/>
                        </a:lnTo>
                        <a:lnTo>
                          <a:pt x="350" y="2075"/>
                        </a:lnTo>
                        <a:lnTo>
                          <a:pt x="389" y="2113"/>
                        </a:lnTo>
                        <a:lnTo>
                          <a:pt x="429" y="2148"/>
                        </a:lnTo>
                        <a:lnTo>
                          <a:pt x="471" y="2181"/>
                        </a:lnTo>
                        <a:lnTo>
                          <a:pt x="515" y="2213"/>
                        </a:lnTo>
                        <a:lnTo>
                          <a:pt x="559" y="2241"/>
                        </a:lnTo>
                        <a:lnTo>
                          <a:pt x="606" y="2267"/>
                        </a:lnTo>
                        <a:lnTo>
                          <a:pt x="653" y="2292"/>
                        </a:lnTo>
                        <a:lnTo>
                          <a:pt x="701" y="2312"/>
                        </a:lnTo>
                        <a:lnTo>
                          <a:pt x="751" y="2331"/>
                        </a:lnTo>
                        <a:lnTo>
                          <a:pt x="802" y="2347"/>
                        </a:lnTo>
                        <a:lnTo>
                          <a:pt x="853" y="2360"/>
                        </a:lnTo>
                        <a:lnTo>
                          <a:pt x="906" y="2371"/>
                        </a:lnTo>
                        <a:lnTo>
                          <a:pt x="960" y="2379"/>
                        </a:lnTo>
                        <a:lnTo>
                          <a:pt x="1014" y="2384"/>
                        </a:lnTo>
                        <a:lnTo>
                          <a:pt x="1069" y="2385"/>
                        </a:lnTo>
                        <a:close/>
                      </a:path>
                    </a:pathLst>
                  </a:custGeom>
                  <a:solidFill>
                    <a:srgbClr val="000066"/>
                  </a:solidFill>
                  <a:ln w="9525">
                    <a:solidFill>
                      <a:srgbClr val="000066"/>
                    </a:solidFill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36" name="Freeform 35"/>
                  <p:cNvSpPr>
                    <a:spLocks/>
                  </p:cNvSpPr>
                  <p:nvPr/>
                </p:nvSpPr>
                <p:spPr bwMode="auto">
                  <a:xfrm>
                    <a:off x="2021" y="1737"/>
                    <a:ext cx="1730" cy="857"/>
                  </a:xfrm>
                  <a:custGeom>
                    <a:avLst/>
                    <a:gdLst>
                      <a:gd name="T0" fmla="*/ 333 w 2136"/>
                      <a:gd name="T1" fmla="*/ 5 h 2385"/>
                      <a:gd name="T2" fmla="*/ 377 w 2136"/>
                      <a:gd name="T3" fmla="*/ 5 h 2385"/>
                      <a:gd name="T4" fmla="*/ 420 w 2136"/>
                      <a:gd name="T5" fmla="*/ 5 h 2385"/>
                      <a:gd name="T6" fmla="*/ 458 w 2136"/>
                      <a:gd name="T7" fmla="*/ 5 h 2385"/>
                      <a:gd name="T8" fmla="*/ 493 w 2136"/>
                      <a:gd name="T9" fmla="*/ 5 h 2385"/>
                      <a:gd name="T10" fmla="*/ 525 w 2136"/>
                      <a:gd name="T11" fmla="*/ 4 h 2385"/>
                      <a:gd name="T12" fmla="*/ 552 w 2136"/>
                      <a:gd name="T13" fmla="*/ 4 h 2385"/>
                      <a:gd name="T14" fmla="*/ 573 w 2136"/>
                      <a:gd name="T15" fmla="*/ 4 h 2385"/>
                      <a:gd name="T16" fmla="*/ 590 w 2136"/>
                      <a:gd name="T17" fmla="*/ 3 h 2385"/>
                      <a:gd name="T18" fmla="*/ 599 w 2136"/>
                      <a:gd name="T19" fmla="*/ 3 h 2385"/>
                      <a:gd name="T20" fmla="*/ 603 w 2136"/>
                      <a:gd name="T21" fmla="*/ 3 h 2385"/>
                      <a:gd name="T22" fmla="*/ 599 w 2136"/>
                      <a:gd name="T23" fmla="*/ 2 h 2385"/>
                      <a:gd name="T24" fmla="*/ 590 w 2136"/>
                      <a:gd name="T25" fmla="*/ 2 h 2385"/>
                      <a:gd name="T26" fmla="*/ 573 w 2136"/>
                      <a:gd name="T27" fmla="*/ 1 h 2385"/>
                      <a:gd name="T28" fmla="*/ 552 w 2136"/>
                      <a:gd name="T29" fmla="*/ 1 h 2385"/>
                      <a:gd name="T30" fmla="*/ 525 w 2136"/>
                      <a:gd name="T31" fmla="*/ 1 h 2385"/>
                      <a:gd name="T32" fmla="*/ 493 w 2136"/>
                      <a:gd name="T33" fmla="*/ 1 h 2385"/>
                      <a:gd name="T34" fmla="*/ 458 w 2136"/>
                      <a:gd name="T35" fmla="*/ 0 h 2385"/>
                      <a:gd name="T36" fmla="*/ 420 w 2136"/>
                      <a:gd name="T37" fmla="*/ 0 h 2385"/>
                      <a:gd name="T38" fmla="*/ 377 w 2136"/>
                      <a:gd name="T39" fmla="*/ 0 h 2385"/>
                      <a:gd name="T40" fmla="*/ 333 w 2136"/>
                      <a:gd name="T41" fmla="*/ 0 h 2385"/>
                      <a:gd name="T42" fmla="*/ 287 w 2136"/>
                      <a:gd name="T43" fmla="*/ 0 h 2385"/>
                      <a:gd name="T44" fmla="*/ 241 w 2136"/>
                      <a:gd name="T45" fmla="*/ 0 h 2385"/>
                      <a:gd name="T46" fmla="*/ 198 w 2136"/>
                      <a:gd name="T47" fmla="*/ 0 h 2385"/>
                      <a:gd name="T48" fmla="*/ 158 w 2136"/>
                      <a:gd name="T49" fmla="*/ 0 h 2385"/>
                      <a:gd name="T50" fmla="*/ 121 w 2136"/>
                      <a:gd name="T51" fmla="*/ 0 h 2385"/>
                      <a:gd name="T52" fmla="*/ 88 w 2136"/>
                      <a:gd name="T53" fmla="*/ 1 h 2385"/>
                      <a:gd name="T54" fmla="*/ 61 w 2136"/>
                      <a:gd name="T55" fmla="*/ 1 h 2385"/>
                      <a:gd name="T56" fmla="*/ 36 w 2136"/>
                      <a:gd name="T57" fmla="*/ 1 h 2385"/>
                      <a:gd name="T58" fmla="*/ 19 w 2136"/>
                      <a:gd name="T59" fmla="*/ 2 h 2385"/>
                      <a:gd name="T60" fmla="*/ 6 w 2136"/>
                      <a:gd name="T61" fmla="*/ 2 h 2385"/>
                      <a:gd name="T62" fmla="*/ 1 w 2136"/>
                      <a:gd name="T63" fmla="*/ 3 h 2385"/>
                      <a:gd name="T64" fmla="*/ 2 w 2136"/>
                      <a:gd name="T65" fmla="*/ 3 h 2385"/>
                      <a:gd name="T66" fmla="*/ 10 w 2136"/>
                      <a:gd name="T67" fmla="*/ 3 h 2385"/>
                      <a:gd name="T68" fmla="*/ 23 w 2136"/>
                      <a:gd name="T69" fmla="*/ 4 h 2385"/>
                      <a:gd name="T70" fmla="*/ 44 w 2136"/>
                      <a:gd name="T71" fmla="*/ 4 h 2385"/>
                      <a:gd name="T72" fmla="*/ 69 w 2136"/>
                      <a:gd name="T73" fmla="*/ 4 h 2385"/>
                      <a:gd name="T74" fmla="*/ 98 w 2136"/>
                      <a:gd name="T75" fmla="*/ 4 h 2385"/>
                      <a:gd name="T76" fmla="*/ 133 w 2136"/>
                      <a:gd name="T77" fmla="*/ 5 h 2385"/>
                      <a:gd name="T78" fmla="*/ 171 w 2136"/>
                      <a:gd name="T79" fmla="*/ 5 h 2385"/>
                      <a:gd name="T80" fmla="*/ 211 w 2136"/>
                      <a:gd name="T81" fmla="*/ 5 h 2385"/>
                      <a:gd name="T82" fmla="*/ 256 w 2136"/>
                      <a:gd name="T83" fmla="*/ 5 h 2385"/>
                      <a:gd name="T84" fmla="*/ 302 w 2136"/>
                      <a:gd name="T85" fmla="*/ 5 h 2385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w 2136"/>
                      <a:gd name="T130" fmla="*/ 0 h 2385"/>
                      <a:gd name="T131" fmla="*/ 2136 w 2136"/>
                      <a:gd name="T132" fmla="*/ 2385 h 2385"/>
                    </a:gdLst>
                    <a:ahLst/>
                    <a:cxnLst>
                      <a:cxn ang="T86">
                        <a:pos x="T0" y="T1"/>
                      </a:cxn>
                      <a:cxn ang="T87">
                        <a:pos x="T2" y="T3"/>
                      </a:cxn>
                      <a:cxn ang="T88">
                        <a:pos x="T4" y="T5"/>
                      </a:cxn>
                      <a:cxn ang="T89">
                        <a:pos x="T6" y="T7"/>
                      </a:cxn>
                      <a:cxn ang="T90">
                        <a:pos x="T8" y="T9"/>
                      </a:cxn>
                      <a:cxn ang="T91">
                        <a:pos x="T10" y="T11"/>
                      </a:cxn>
                      <a:cxn ang="T92">
                        <a:pos x="T12" y="T13"/>
                      </a:cxn>
                      <a:cxn ang="T93">
                        <a:pos x="T14" y="T15"/>
                      </a:cxn>
                      <a:cxn ang="T94">
                        <a:pos x="T16" y="T17"/>
                      </a:cxn>
                      <a:cxn ang="T95">
                        <a:pos x="T18" y="T19"/>
                      </a:cxn>
                      <a:cxn ang="T96">
                        <a:pos x="T20" y="T21"/>
                      </a:cxn>
                      <a:cxn ang="T97">
                        <a:pos x="T22" y="T23"/>
                      </a:cxn>
                      <a:cxn ang="T98">
                        <a:pos x="T24" y="T25"/>
                      </a:cxn>
                      <a:cxn ang="T99">
                        <a:pos x="T26" y="T27"/>
                      </a:cxn>
                      <a:cxn ang="T100">
                        <a:pos x="T28" y="T29"/>
                      </a:cxn>
                      <a:cxn ang="T101">
                        <a:pos x="T30" y="T31"/>
                      </a:cxn>
                      <a:cxn ang="T102">
                        <a:pos x="T32" y="T33"/>
                      </a:cxn>
                      <a:cxn ang="T103">
                        <a:pos x="T34" y="T35"/>
                      </a:cxn>
                      <a:cxn ang="T104">
                        <a:pos x="T36" y="T37"/>
                      </a:cxn>
                      <a:cxn ang="T105">
                        <a:pos x="T38" y="T39"/>
                      </a:cxn>
                      <a:cxn ang="T106">
                        <a:pos x="T40" y="T41"/>
                      </a:cxn>
                      <a:cxn ang="T107">
                        <a:pos x="T42" y="T43"/>
                      </a:cxn>
                      <a:cxn ang="T108">
                        <a:pos x="T44" y="T45"/>
                      </a:cxn>
                      <a:cxn ang="T109">
                        <a:pos x="T46" y="T47"/>
                      </a:cxn>
                      <a:cxn ang="T110">
                        <a:pos x="T48" y="T49"/>
                      </a:cxn>
                      <a:cxn ang="T111">
                        <a:pos x="T50" y="T51"/>
                      </a:cxn>
                      <a:cxn ang="T112">
                        <a:pos x="T52" y="T53"/>
                      </a:cxn>
                      <a:cxn ang="T113">
                        <a:pos x="T54" y="T55"/>
                      </a:cxn>
                      <a:cxn ang="T114">
                        <a:pos x="T56" y="T57"/>
                      </a:cxn>
                      <a:cxn ang="T115">
                        <a:pos x="T58" y="T59"/>
                      </a:cxn>
                      <a:cxn ang="T116">
                        <a:pos x="T60" y="T61"/>
                      </a:cxn>
                      <a:cxn ang="T117">
                        <a:pos x="T62" y="T63"/>
                      </a:cxn>
                      <a:cxn ang="T118">
                        <a:pos x="T64" y="T65"/>
                      </a:cxn>
                      <a:cxn ang="T119">
                        <a:pos x="T66" y="T67"/>
                      </a:cxn>
                      <a:cxn ang="T120">
                        <a:pos x="T68" y="T69"/>
                      </a:cxn>
                      <a:cxn ang="T121">
                        <a:pos x="T70" y="T71"/>
                      </a:cxn>
                      <a:cxn ang="T122">
                        <a:pos x="T72" y="T73"/>
                      </a:cxn>
                      <a:cxn ang="T123">
                        <a:pos x="T74" y="T75"/>
                      </a:cxn>
                      <a:cxn ang="T124">
                        <a:pos x="T76" y="T77"/>
                      </a:cxn>
                      <a:cxn ang="T125">
                        <a:pos x="T78" y="T79"/>
                      </a:cxn>
                      <a:cxn ang="T126">
                        <a:pos x="T80" y="T81"/>
                      </a:cxn>
                      <a:cxn ang="T127">
                        <a:pos x="T82" y="T83"/>
                      </a:cxn>
                      <a:cxn ang="T128">
                        <a:pos x="T84" y="T85"/>
                      </a:cxn>
                    </a:cxnLst>
                    <a:rect l="T129" t="T130" r="T131" b="T132"/>
                    <a:pathLst>
                      <a:path w="2136" h="2385">
                        <a:moveTo>
                          <a:pt x="1069" y="2385"/>
                        </a:moveTo>
                        <a:lnTo>
                          <a:pt x="1124" y="2384"/>
                        </a:lnTo>
                        <a:lnTo>
                          <a:pt x="1178" y="2379"/>
                        </a:lnTo>
                        <a:lnTo>
                          <a:pt x="1232" y="2371"/>
                        </a:lnTo>
                        <a:lnTo>
                          <a:pt x="1284" y="2360"/>
                        </a:lnTo>
                        <a:lnTo>
                          <a:pt x="1336" y="2347"/>
                        </a:lnTo>
                        <a:lnTo>
                          <a:pt x="1386" y="2331"/>
                        </a:lnTo>
                        <a:lnTo>
                          <a:pt x="1436" y="2312"/>
                        </a:lnTo>
                        <a:lnTo>
                          <a:pt x="1484" y="2292"/>
                        </a:lnTo>
                        <a:lnTo>
                          <a:pt x="1532" y="2267"/>
                        </a:lnTo>
                        <a:lnTo>
                          <a:pt x="1578" y="2241"/>
                        </a:lnTo>
                        <a:lnTo>
                          <a:pt x="1622" y="2213"/>
                        </a:lnTo>
                        <a:lnTo>
                          <a:pt x="1666" y="2181"/>
                        </a:lnTo>
                        <a:lnTo>
                          <a:pt x="1708" y="2148"/>
                        </a:lnTo>
                        <a:lnTo>
                          <a:pt x="1747" y="2113"/>
                        </a:lnTo>
                        <a:lnTo>
                          <a:pt x="1786" y="2075"/>
                        </a:lnTo>
                        <a:lnTo>
                          <a:pt x="1823" y="2036"/>
                        </a:lnTo>
                        <a:lnTo>
                          <a:pt x="1859" y="1994"/>
                        </a:lnTo>
                        <a:lnTo>
                          <a:pt x="1893" y="1951"/>
                        </a:lnTo>
                        <a:lnTo>
                          <a:pt x="1924" y="1907"/>
                        </a:lnTo>
                        <a:lnTo>
                          <a:pt x="1953" y="1860"/>
                        </a:lnTo>
                        <a:lnTo>
                          <a:pt x="1982" y="1811"/>
                        </a:lnTo>
                        <a:lnTo>
                          <a:pt x="2007" y="1762"/>
                        </a:lnTo>
                        <a:lnTo>
                          <a:pt x="2030" y="1710"/>
                        </a:lnTo>
                        <a:lnTo>
                          <a:pt x="2052" y="1657"/>
                        </a:lnTo>
                        <a:lnTo>
                          <a:pt x="2071" y="1603"/>
                        </a:lnTo>
                        <a:lnTo>
                          <a:pt x="2088" y="1548"/>
                        </a:lnTo>
                        <a:lnTo>
                          <a:pt x="2102" y="1491"/>
                        </a:lnTo>
                        <a:lnTo>
                          <a:pt x="2114" y="1433"/>
                        </a:lnTo>
                        <a:lnTo>
                          <a:pt x="2124" y="1376"/>
                        </a:lnTo>
                        <a:lnTo>
                          <a:pt x="2130" y="1315"/>
                        </a:lnTo>
                        <a:lnTo>
                          <a:pt x="2135" y="1255"/>
                        </a:lnTo>
                        <a:lnTo>
                          <a:pt x="2136" y="1194"/>
                        </a:lnTo>
                        <a:lnTo>
                          <a:pt x="2135" y="1132"/>
                        </a:lnTo>
                        <a:lnTo>
                          <a:pt x="2130" y="1072"/>
                        </a:lnTo>
                        <a:lnTo>
                          <a:pt x="2124" y="1012"/>
                        </a:lnTo>
                        <a:lnTo>
                          <a:pt x="2114" y="953"/>
                        </a:lnTo>
                        <a:lnTo>
                          <a:pt x="2102" y="895"/>
                        </a:lnTo>
                        <a:lnTo>
                          <a:pt x="2088" y="838"/>
                        </a:lnTo>
                        <a:lnTo>
                          <a:pt x="2071" y="783"/>
                        </a:lnTo>
                        <a:lnTo>
                          <a:pt x="2052" y="729"/>
                        </a:lnTo>
                        <a:lnTo>
                          <a:pt x="2030" y="676"/>
                        </a:lnTo>
                        <a:lnTo>
                          <a:pt x="2007" y="625"/>
                        </a:lnTo>
                        <a:lnTo>
                          <a:pt x="1982" y="575"/>
                        </a:lnTo>
                        <a:lnTo>
                          <a:pt x="1953" y="526"/>
                        </a:lnTo>
                        <a:lnTo>
                          <a:pt x="1924" y="479"/>
                        </a:lnTo>
                        <a:lnTo>
                          <a:pt x="1893" y="434"/>
                        </a:lnTo>
                        <a:lnTo>
                          <a:pt x="1859" y="391"/>
                        </a:lnTo>
                        <a:lnTo>
                          <a:pt x="1823" y="349"/>
                        </a:lnTo>
                        <a:lnTo>
                          <a:pt x="1786" y="310"/>
                        </a:lnTo>
                        <a:lnTo>
                          <a:pt x="1747" y="273"/>
                        </a:lnTo>
                        <a:lnTo>
                          <a:pt x="1708" y="237"/>
                        </a:lnTo>
                        <a:lnTo>
                          <a:pt x="1666" y="204"/>
                        </a:lnTo>
                        <a:lnTo>
                          <a:pt x="1622" y="173"/>
                        </a:lnTo>
                        <a:lnTo>
                          <a:pt x="1578" y="144"/>
                        </a:lnTo>
                        <a:lnTo>
                          <a:pt x="1532" y="118"/>
                        </a:lnTo>
                        <a:lnTo>
                          <a:pt x="1484" y="93"/>
                        </a:lnTo>
                        <a:lnTo>
                          <a:pt x="1436" y="73"/>
                        </a:lnTo>
                        <a:lnTo>
                          <a:pt x="1386" y="54"/>
                        </a:lnTo>
                        <a:lnTo>
                          <a:pt x="1336" y="38"/>
                        </a:lnTo>
                        <a:lnTo>
                          <a:pt x="1284" y="25"/>
                        </a:lnTo>
                        <a:lnTo>
                          <a:pt x="1232" y="14"/>
                        </a:lnTo>
                        <a:lnTo>
                          <a:pt x="1178" y="6"/>
                        </a:lnTo>
                        <a:lnTo>
                          <a:pt x="1124" y="1"/>
                        </a:lnTo>
                        <a:lnTo>
                          <a:pt x="1069" y="0"/>
                        </a:lnTo>
                        <a:lnTo>
                          <a:pt x="1014" y="1"/>
                        </a:lnTo>
                        <a:lnTo>
                          <a:pt x="960" y="6"/>
                        </a:lnTo>
                        <a:lnTo>
                          <a:pt x="906" y="14"/>
                        </a:lnTo>
                        <a:lnTo>
                          <a:pt x="853" y="25"/>
                        </a:lnTo>
                        <a:lnTo>
                          <a:pt x="802" y="38"/>
                        </a:lnTo>
                        <a:lnTo>
                          <a:pt x="751" y="54"/>
                        </a:lnTo>
                        <a:lnTo>
                          <a:pt x="701" y="73"/>
                        </a:lnTo>
                        <a:lnTo>
                          <a:pt x="653" y="93"/>
                        </a:lnTo>
                        <a:lnTo>
                          <a:pt x="606" y="118"/>
                        </a:lnTo>
                        <a:lnTo>
                          <a:pt x="559" y="144"/>
                        </a:lnTo>
                        <a:lnTo>
                          <a:pt x="515" y="173"/>
                        </a:lnTo>
                        <a:lnTo>
                          <a:pt x="471" y="204"/>
                        </a:lnTo>
                        <a:lnTo>
                          <a:pt x="429" y="237"/>
                        </a:lnTo>
                        <a:lnTo>
                          <a:pt x="389" y="273"/>
                        </a:lnTo>
                        <a:lnTo>
                          <a:pt x="350" y="310"/>
                        </a:lnTo>
                        <a:lnTo>
                          <a:pt x="314" y="349"/>
                        </a:lnTo>
                        <a:lnTo>
                          <a:pt x="277" y="391"/>
                        </a:lnTo>
                        <a:lnTo>
                          <a:pt x="244" y="434"/>
                        </a:lnTo>
                        <a:lnTo>
                          <a:pt x="212" y="479"/>
                        </a:lnTo>
                        <a:lnTo>
                          <a:pt x="183" y="526"/>
                        </a:lnTo>
                        <a:lnTo>
                          <a:pt x="155" y="575"/>
                        </a:lnTo>
                        <a:lnTo>
                          <a:pt x="129" y="625"/>
                        </a:lnTo>
                        <a:lnTo>
                          <a:pt x="106" y="676"/>
                        </a:lnTo>
                        <a:lnTo>
                          <a:pt x="84" y="729"/>
                        </a:lnTo>
                        <a:lnTo>
                          <a:pt x="65" y="783"/>
                        </a:lnTo>
                        <a:lnTo>
                          <a:pt x="48" y="838"/>
                        </a:lnTo>
                        <a:lnTo>
                          <a:pt x="34" y="895"/>
                        </a:lnTo>
                        <a:lnTo>
                          <a:pt x="22" y="953"/>
                        </a:lnTo>
                        <a:lnTo>
                          <a:pt x="12" y="1012"/>
                        </a:lnTo>
                        <a:lnTo>
                          <a:pt x="6" y="1072"/>
                        </a:lnTo>
                        <a:lnTo>
                          <a:pt x="1" y="1132"/>
                        </a:lnTo>
                        <a:lnTo>
                          <a:pt x="0" y="1194"/>
                        </a:lnTo>
                        <a:lnTo>
                          <a:pt x="1" y="1255"/>
                        </a:lnTo>
                        <a:lnTo>
                          <a:pt x="6" y="1315"/>
                        </a:lnTo>
                        <a:lnTo>
                          <a:pt x="12" y="1376"/>
                        </a:lnTo>
                        <a:lnTo>
                          <a:pt x="22" y="1433"/>
                        </a:lnTo>
                        <a:lnTo>
                          <a:pt x="34" y="1491"/>
                        </a:lnTo>
                        <a:lnTo>
                          <a:pt x="48" y="1548"/>
                        </a:lnTo>
                        <a:lnTo>
                          <a:pt x="65" y="1603"/>
                        </a:lnTo>
                        <a:lnTo>
                          <a:pt x="84" y="1657"/>
                        </a:lnTo>
                        <a:lnTo>
                          <a:pt x="106" y="1710"/>
                        </a:lnTo>
                        <a:lnTo>
                          <a:pt x="129" y="1762"/>
                        </a:lnTo>
                        <a:lnTo>
                          <a:pt x="155" y="1811"/>
                        </a:lnTo>
                        <a:lnTo>
                          <a:pt x="183" y="1860"/>
                        </a:lnTo>
                        <a:lnTo>
                          <a:pt x="212" y="1907"/>
                        </a:lnTo>
                        <a:lnTo>
                          <a:pt x="244" y="1951"/>
                        </a:lnTo>
                        <a:lnTo>
                          <a:pt x="277" y="1994"/>
                        </a:lnTo>
                        <a:lnTo>
                          <a:pt x="314" y="2036"/>
                        </a:lnTo>
                        <a:lnTo>
                          <a:pt x="350" y="2075"/>
                        </a:lnTo>
                        <a:lnTo>
                          <a:pt x="389" y="2113"/>
                        </a:lnTo>
                        <a:lnTo>
                          <a:pt x="429" y="2148"/>
                        </a:lnTo>
                        <a:lnTo>
                          <a:pt x="471" y="2181"/>
                        </a:lnTo>
                        <a:lnTo>
                          <a:pt x="515" y="2213"/>
                        </a:lnTo>
                        <a:lnTo>
                          <a:pt x="559" y="2241"/>
                        </a:lnTo>
                        <a:lnTo>
                          <a:pt x="606" y="2267"/>
                        </a:lnTo>
                        <a:lnTo>
                          <a:pt x="653" y="2292"/>
                        </a:lnTo>
                        <a:lnTo>
                          <a:pt x="701" y="2312"/>
                        </a:lnTo>
                        <a:lnTo>
                          <a:pt x="751" y="2331"/>
                        </a:lnTo>
                        <a:lnTo>
                          <a:pt x="802" y="2347"/>
                        </a:lnTo>
                        <a:lnTo>
                          <a:pt x="853" y="2360"/>
                        </a:lnTo>
                        <a:lnTo>
                          <a:pt x="906" y="2371"/>
                        </a:lnTo>
                        <a:lnTo>
                          <a:pt x="960" y="2379"/>
                        </a:lnTo>
                        <a:lnTo>
                          <a:pt x="1014" y="2384"/>
                        </a:lnTo>
                        <a:lnTo>
                          <a:pt x="1069" y="2385"/>
                        </a:lnTo>
                        <a:close/>
                      </a:path>
                    </a:pathLst>
                  </a:custGeom>
                  <a:solidFill>
                    <a:srgbClr val="3FD6F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37" name="Freeform 36"/>
                  <p:cNvSpPr>
                    <a:spLocks/>
                  </p:cNvSpPr>
                  <p:nvPr/>
                </p:nvSpPr>
                <p:spPr bwMode="auto">
                  <a:xfrm>
                    <a:off x="2079" y="1963"/>
                    <a:ext cx="429" cy="173"/>
                  </a:xfrm>
                  <a:custGeom>
                    <a:avLst/>
                    <a:gdLst>
                      <a:gd name="T0" fmla="*/ 236 w 483"/>
                      <a:gd name="T1" fmla="*/ 0 h 478"/>
                      <a:gd name="T2" fmla="*/ 226 w 483"/>
                      <a:gd name="T3" fmla="*/ 0 h 478"/>
                      <a:gd name="T4" fmla="*/ 215 w 483"/>
                      <a:gd name="T5" fmla="*/ 0 h 478"/>
                      <a:gd name="T6" fmla="*/ 204 w 483"/>
                      <a:gd name="T7" fmla="*/ 0 h 478"/>
                      <a:gd name="T8" fmla="*/ 194 w 483"/>
                      <a:gd name="T9" fmla="*/ 0 h 478"/>
                      <a:gd name="T10" fmla="*/ 184 w 483"/>
                      <a:gd name="T11" fmla="*/ 0 h 478"/>
                      <a:gd name="T12" fmla="*/ 173 w 483"/>
                      <a:gd name="T13" fmla="*/ 0 h 478"/>
                      <a:gd name="T14" fmla="*/ 162 w 483"/>
                      <a:gd name="T15" fmla="*/ 0 h 478"/>
                      <a:gd name="T16" fmla="*/ 152 w 483"/>
                      <a:gd name="T17" fmla="*/ 0 h 478"/>
                      <a:gd name="T18" fmla="*/ 141 w 483"/>
                      <a:gd name="T19" fmla="*/ 0 h 478"/>
                      <a:gd name="T20" fmla="*/ 131 w 483"/>
                      <a:gd name="T21" fmla="*/ 0 h 478"/>
                      <a:gd name="T22" fmla="*/ 121 w 483"/>
                      <a:gd name="T23" fmla="*/ 0 h 478"/>
                      <a:gd name="T24" fmla="*/ 110 w 483"/>
                      <a:gd name="T25" fmla="*/ 0 h 478"/>
                      <a:gd name="T26" fmla="*/ 100 w 483"/>
                      <a:gd name="T27" fmla="*/ 0 h 478"/>
                      <a:gd name="T28" fmla="*/ 91 w 483"/>
                      <a:gd name="T29" fmla="*/ 0 h 478"/>
                      <a:gd name="T30" fmla="*/ 81 w 483"/>
                      <a:gd name="T31" fmla="*/ 0 h 478"/>
                      <a:gd name="T32" fmla="*/ 69 w 483"/>
                      <a:gd name="T33" fmla="*/ 0 h 478"/>
                      <a:gd name="T34" fmla="*/ 55 w 483"/>
                      <a:gd name="T35" fmla="*/ 0 h 478"/>
                      <a:gd name="T36" fmla="*/ 42 w 483"/>
                      <a:gd name="T37" fmla="*/ 0 h 478"/>
                      <a:gd name="T38" fmla="*/ 32 w 483"/>
                      <a:gd name="T39" fmla="*/ 0 h 478"/>
                      <a:gd name="T40" fmla="*/ 22 w 483"/>
                      <a:gd name="T41" fmla="*/ 0 h 478"/>
                      <a:gd name="T42" fmla="*/ 14 w 483"/>
                      <a:gd name="T43" fmla="*/ 1 h 478"/>
                      <a:gd name="T44" fmla="*/ 8 w 483"/>
                      <a:gd name="T45" fmla="*/ 1 h 478"/>
                      <a:gd name="T46" fmla="*/ 4 w 483"/>
                      <a:gd name="T47" fmla="*/ 1 h 478"/>
                      <a:gd name="T48" fmla="*/ 0 w 483"/>
                      <a:gd name="T49" fmla="*/ 1 h 478"/>
                      <a:gd name="T50" fmla="*/ 219 w 483"/>
                      <a:gd name="T51" fmla="*/ 1 h 478"/>
                      <a:gd name="T52" fmla="*/ 220 w 483"/>
                      <a:gd name="T53" fmla="*/ 1 h 478"/>
                      <a:gd name="T54" fmla="*/ 221 w 483"/>
                      <a:gd name="T55" fmla="*/ 1 h 478"/>
                      <a:gd name="T56" fmla="*/ 222 w 483"/>
                      <a:gd name="T57" fmla="*/ 1 h 478"/>
                      <a:gd name="T58" fmla="*/ 225 w 483"/>
                      <a:gd name="T59" fmla="*/ 0 h 478"/>
                      <a:gd name="T60" fmla="*/ 226 w 483"/>
                      <a:gd name="T61" fmla="*/ 0 h 478"/>
                      <a:gd name="T62" fmla="*/ 230 w 483"/>
                      <a:gd name="T63" fmla="*/ 0 h 478"/>
                      <a:gd name="T64" fmla="*/ 234 w 483"/>
                      <a:gd name="T65" fmla="*/ 0 h 478"/>
                      <a:gd name="T66" fmla="*/ 236 w 483"/>
                      <a:gd name="T67" fmla="*/ 0 h 478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483"/>
                      <a:gd name="T103" fmla="*/ 0 h 478"/>
                      <a:gd name="T104" fmla="*/ 483 w 483"/>
                      <a:gd name="T105" fmla="*/ 478 h 478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483" h="478">
                        <a:moveTo>
                          <a:pt x="483" y="56"/>
                        </a:moveTo>
                        <a:lnTo>
                          <a:pt x="461" y="54"/>
                        </a:lnTo>
                        <a:lnTo>
                          <a:pt x="439" y="51"/>
                        </a:lnTo>
                        <a:lnTo>
                          <a:pt x="417" y="47"/>
                        </a:lnTo>
                        <a:lnTo>
                          <a:pt x="395" y="45"/>
                        </a:lnTo>
                        <a:lnTo>
                          <a:pt x="374" y="41"/>
                        </a:lnTo>
                        <a:lnTo>
                          <a:pt x="352" y="39"/>
                        </a:lnTo>
                        <a:lnTo>
                          <a:pt x="330" y="35"/>
                        </a:lnTo>
                        <a:lnTo>
                          <a:pt x="309" y="31"/>
                        </a:lnTo>
                        <a:lnTo>
                          <a:pt x="288" y="28"/>
                        </a:lnTo>
                        <a:lnTo>
                          <a:pt x="266" y="24"/>
                        </a:lnTo>
                        <a:lnTo>
                          <a:pt x="245" y="20"/>
                        </a:lnTo>
                        <a:lnTo>
                          <a:pt x="225" y="17"/>
                        </a:lnTo>
                        <a:lnTo>
                          <a:pt x="204" y="13"/>
                        </a:lnTo>
                        <a:lnTo>
                          <a:pt x="183" y="8"/>
                        </a:lnTo>
                        <a:lnTo>
                          <a:pt x="163" y="4"/>
                        </a:lnTo>
                        <a:lnTo>
                          <a:pt x="142" y="0"/>
                        </a:lnTo>
                        <a:lnTo>
                          <a:pt x="113" y="54"/>
                        </a:lnTo>
                        <a:lnTo>
                          <a:pt x="87" y="109"/>
                        </a:lnTo>
                        <a:lnTo>
                          <a:pt x="65" y="165"/>
                        </a:lnTo>
                        <a:lnTo>
                          <a:pt x="45" y="226"/>
                        </a:lnTo>
                        <a:lnTo>
                          <a:pt x="29" y="286"/>
                        </a:lnTo>
                        <a:lnTo>
                          <a:pt x="15" y="349"/>
                        </a:lnTo>
                        <a:lnTo>
                          <a:pt x="5" y="413"/>
                        </a:lnTo>
                        <a:lnTo>
                          <a:pt x="0" y="478"/>
                        </a:lnTo>
                        <a:lnTo>
                          <a:pt x="446" y="478"/>
                        </a:lnTo>
                        <a:lnTo>
                          <a:pt x="448" y="424"/>
                        </a:lnTo>
                        <a:lnTo>
                          <a:pt x="450" y="370"/>
                        </a:lnTo>
                        <a:lnTo>
                          <a:pt x="454" y="317"/>
                        </a:lnTo>
                        <a:lnTo>
                          <a:pt x="458" y="263"/>
                        </a:lnTo>
                        <a:lnTo>
                          <a:pt x="462" y="211"/>
                        </a:lnTo>
                        <a:lnTo>
                          <a:pt x="469" y="158"/>
                        </a:lnTo>
                        <a:lnTo>
                          <a:pt x="476" y="106"/>
                        </a:lnTo>
                        <a:lnTo>
                          <a:pt x="483" y="56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48" name="Freeform 47"/>
                  <p:cNvSpPr>
                    <a:spLocks/>
                  </p:cNvSpPr>
                  <p:nvPr/>
                </p:nvSpPr>
                <p:spPr bwMode="auto">
                  <a:xfrm>
                    <a:off x="2281" y="1805"/>
                    <a:ext cx="365" cy="128"/>
                  </a:xfrm>
                  <a:custGeom>
                    <a:avLst/>
                    <a:gdLst>
                      <a:gd name="T0" fmla="*/ 198 w 412"/>
                      <a:gd name="T1" fmla="*/ 0 h 359"/>
                      <a:gd name="T2" fmla="*/ 185 w 412"/>
                      <a:gd name="T3" fmla="*/ 0 h 359"/>
                      <a:gd name="T4" fmla="*/ 170 w 412"/>
                      <a:gd name="T5" fmla="*/ 0 h 359"/>
                      <a:gd name="T6" fmla="*/ 157 w 412"/>
                      <a:gd name="T7" fmla="*/ 0 h 359"/>
                      <a:gd name="T8" fmla="*/ 144 w 412"/>
                      <a:gd name="T9" fmla="*/ 0 h 359"/>
                      <a:gd name="T10" fmla="*/ 130 w 412"/>
                      <a:gd name="T11" fmla="*/ 0 h 359"/>
                      <a:gd name="T12" fmla="*/ 117 w 412"/>
                      <a:gd name="T13" fmla="*/ 0 h 359"/>
                      <a:gd name="T14" fmla="*/ 103 w 412"/>
                      <a:gd name="T15" fmla="*/ 0 h 359"/>
                      <a:gd name="T16" fmla="*/ 90 w 412"/>
                      <a:gd name="T17" fmla="*/ 0 h 359"/>
                      <a:gd name="T18" fmla="*/ 79 w 412"/>
                      <a:gd name="T19" fmla="*/ 0 h 359"/>
                      <a:gd name="T20" fmla="*/ 66 w 412"/>
                      <a:gd name="T21" fmla="*/ 0 h 359"/>
                      <a:gd name="T22" fmla="*/ 53 w 412"/>
                      <a:gd name="T23" fmla="*/ 0 h 359"/>
                      <a:gd name="T24" fmla="*/ 42 w 412"/>
                      <a:gd name="T25" fmla="*/ 0 h 359"/>
                      <a:gd name="T26" fmla="*/ 31 w 412"/>
                      <a:gd name="T27" fmla="*/ 0 h 359"/>
                      <a:gd name="T28" fmla="*/ 20 w 412"/>
                      <a:gd name="T29" fmla="*/ 0 h 359"/>
                      <a:gd name="T30" fmla="*/ 10 w 412"/>
                      <a:gd name="T31" fmla="*/ 1 h 359"/>
                      <a:gd name="T32" fmla="*/ 0 w 412"/>
                      <a:gd name="T33" fmla="*/ 1 h 359"/>
                      <a:gd name="T34" fmla="*/ 8 w 412"/>
                      <a:gd name="T35" fmla="*/ 1 h 359"/>
                      <a:gd name="T36" fmla="*/ 17 w 412"/>
                      <a:gd name="T37" fmla="*/ 1 h 359"/>
                      <a:gd name="T38" fmla="*/ 25 w 412"/>
                      <a:gd name="T39" fmla="*/ 1 h 359"/>
                      <a:gd name="T40" fmla="*/ 33 w 412"/>
                      <a:gd name="T41" fmla="*/ 1 h 359"/>
                      <a:gd name="T42" fmla="*/ 41 w 412"/>
                      <a:gd name="T43" fmla="*/ 1 h 359"/>
                      <a:gd name="T44" fmla="*/ 50 w 412"/>
                      <a:gd name="T45" fmla="*/ 1 h 359"/>
                      <a:gd name="T46" fmla="*/ 58 w 412"/>
                      <a:gd name="T47" fmla="*/ 1 h 359"/>
                      <a:gd name="T48" fmla="*/ 67 w 412"/>
                      <a:gd name="T49" fmla="*/ 1 h 359"/>
                      <a:gd name="T50" fmla="*/ 75 w 412"/>
                      <a:gd name="T51" fmla="*/ 1 h 359"/>
                      <a:gd name="T52" fmla="*/ 83 w 412"/>
                      <a:gd name="T53" fmla="*/ 1 h 359"/>
                      <a:gd name="T54" fmla="*/ 93 w 412"/>
                      <a:gd name="T55" fmla="*/ 1 h 359"/>
                      <a:gd name="T56" fmla="*/ 101 w 412"/>
                      <a:gd name="T57" fmla="*/ 1 h 359"/>
                      <a:gd name="T58" fmla="*/ 111 w 412"/>
                      <a:gd name="T59" fmla="*/ 1 h 359"/>
                      <a:gd name="T60" fmla="*/ 119 w 412"/>
                      <a:gd name="T61" fmla="*/ 1 h 359"/>
                      <a:gd name="T62" fmla="*/ 128 w 412"/>
                      <a:gd name="T63" fmla="*/ 1 h 359"/>
                      <a:gd name="T64" fmla="*/ 137 w 412"/>
                      <a:gd name="T65" fmla="*/ 1 h 359"/>
                      <a:gd name="T66" fmla="*/ 143 w 412"/>
                      <a:gd name="T67" fmla="*/ 1 h 359"/>
                      <a:gd name="T68" fmla="*/ 149 w 412"/>
                      <a:gd name="T69" fmla="*/ 0 h 359"/>
                      <a:gd name="T70" fmla="*/ 156 w 412"/>
                      <a:gd name="T71" fmla="*/ 0 h 359"/>
                      <a:gd name="T72" fmla="*/ 165 w 412"/>
                      <a:gd name="T73" fmla="*/ 0 h 359"/>
                      <a:gd name="T74" fmla="*/ 174 w 412"/>
                      <a:gd name="T75" fmla="*/ 0 h 359"/>
                      <a:gd name="T76" fmla="*/ 181 w 412"/>
                      <a:gd name="T77" fmla="*/ 0 h 359"/>
                      <a:gd name="T78" fmla="*/ 190 w 412"/>
                      <a:gd name="T79" fmla="*/ 0 h 359"/>
                      <a:gd name="T80" fmla="*/ 198 w 412"/>
                      <a:gd name="T81" fmla="*/ 0 h 359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412"/>
                      <a:gd name="T124" fmla="*/ 0 h 359"/>
                      <a:gd name="T125" fmla="*/ 412 w 412"/>
                      <a:gd name="T126" fmla="*/ 359 h 359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412" h="359">
                        <a:moveTo>
                          <a:pt x="412" y="0"/>
                        </a:moveTo>
                        <a:lnTo>
                          <a:pt x="383" y="11"/>
                        </a:lnTo>
                        <a:lnTo>
                          <a:pt x="353" y="25"/>
                        </a:lnTo>
                        <a:lnTo>
                          <a:pt x="325" y="39"/>
                        </a:lnTo>
                        <a:lnTo>
                          <a:pt x="297" y="55"/>
                        </a:lnTo>
                        <a:lnTo>
                          <a:pt x="269" y="72"/>
                        </a:lnTo>
                        <a:lnTo>
                          <a:pt x="241" y="91"/>
                        </a:lnTo>
                        <a:lnTo>
                          <a:pt x="213" y="109"/>
                        </a:lnTo>
                        <a:lnTo>
                          <a:pt x="187" y="130"/>
                        </a:lnTo>
                        <a:lnTo>
                          <a:pt x="161" y="151"/>
                        </a:lnTo>
                        <a:lnTo>
                          <a:pt x="135" y="173"/>
                        </a:lnTo>
                        <a:lnTo>
                          <a:pt x="111" y="195"/>
                        </a:lnTo>
                        <a:lnTo>
                          <a:pt x="87" y="219"/>
                        </a:lnTo>
                        <a:lnTo>
                          <a:pt x="64" y="243"/>
                        </a:lnTo>
                        <a:lnTo>
                          <a:pt x="42" y="268"/>
                        </a:lnTo>
                        <a:lnTo>
                          <a:pt x="20" y="293"/>
                        </a:lnTo>
                        <a:lnTo>
                          <a:pt x="0" y="317"/>
                        </a:lnTo>
                        <a:lnTo>
                          <a:pt x="16" y="321"/>
                        </a:lnTo>
                        <a:lnTo>
                          <a:pt x="34" y="323"/>
                        </a:lnTo>
                        <a:lnTo>
                          <a:pt x="52" y="327"/>
                        </a:lnTo>
                        <a:lnTo>
                          <a:pt x="68" y="329"/>
                        </a:lnTo>
                        <a:lnTo>
                          <a:pt x="86" y="332"/>
                        </a:lnTo>
                        <a:lnTo>
                          <a:pt x="103" y="336"/>
                        </a:lnTo>
                        <a:lnTo>
                          <a:pt x="121" y="338"/>
                        </a:lnTo>
                        <a:lnTo>
                          <a:pt x="139" y="340"/>
                        </a:lnTo>
                        <a:lnTo>
                          <a:pt x="156" y="343"/>
                        </a:lnTo>
                        <a:lnTo>
                          <a:pt x="174" y="345"/>
                        </a:lnTo>
                        <a:lnTo>
                          <a:pt x="191" y="348"/>
                        </a:lnTo>
                        <a:lnTo>
                          <a:pt x="210" y="350"/>
                        </a:lnTo>
                        <a:lnTo>
                          <a:pt x="228" y="353"/>
                        </a:lnTo>
                        <a:lnTo>
                          <a:pt x="246" y="355"/>
                        </a:lnTo>
                        <a:lnTo>
                          <a:pt x="264" y="356"/>
                        </a:lnTo>
                        <a:lnTo>
                          <a:pt x="283" y="359"/>
                        </a:lnTo>
                        <a:lnTo>
                          <a:pt x="295" y="311"/>
                        </a:lnTo>
                        <a:lnTo>
                          <a:pt x="308" y="262"/>
                        </a:lnTo>
                        <a:lnTo>
                          <a:pt x="324" y="214"/>
                        </a:lnTo>
                        <a:lnTo>
                          <a:pt x="340" y="166"/>
                        </a:lnTo>
                        <a:lnTo>
                          <a:pt x="358" y="120"/>
                        </a:lnTo>
                        <a:lnTo>
                          <a:pt x="375" y="77"/>
                        </a:lnTo>
                        <a:lnTo>
                          <a:pt x="394" y="37"/>
                        </a:lnTo>
                        <a:lnTo>
                          <a:pt x="412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49" name="Freeform 48"/>
                  <p:cNvSpPr>
                    <a:spLocks/>
                  </p:cNvSpPr>
                  <p:nvPr/>
                </p:nvSpPr>
                <p:spPr bwMode="auto">
                  <a:xfrm>
                    <a:off x="2276" y="2388"/>
                    <a:ext cx="367" cy="134"/>
                  </a:xfrm>
                  <a:custGeom>
                    <a:avLst/>
                    <a:gdLst>
                      <a:gd name="T0" fmla="*/ 0 w 411"/>
                      <a:gd name="T1" fmla="*/ 0 h 378"/>
                      <a:gd name="T2" fmla="*/ 11 w 411"/>
                      <a:gd name="T3" fmla="*/ 0 h 378"/>
                      <a:gd name="T4" fmla="*/ 21 w 411"/>
                      <a:gd name="T5" fmla="*/ 0 h 378"/>
                      <a:gd name="T6" fmla="*/ 33 w 411"/>
                      <a:gd name="T7" fmla="*/ 0 h 378"/>
                      <a:gd name="T8" fmla="*/ 45 w 411"/>
                      <a:gd name="T9" fmla="*/ 0 h 378"/>
                      <a:gd name="T10" fmla="*/ 56 w 411"/>
                      <a:gd name="T11" fmla="*/ 0 h 378"/>
                      <a:gd name="T12" fmla="*/ 69 w 411"/>
                      <a:gd name="T13" fmla="*/ 0 h 378"/>
                      <a:gd name="T14" fmla="*/ 82 w 411"/>
                      <a:gd name="T15" fmla="*/ 0 h 378"/>
                      <a:gd name="T16" fmla="*/ 95 w 411"/>
                      <a:gd name="T17" fmla="*/ 0 h 378"/>
                      <a:gd name="T18" fmla="*/ 108 w 411"/>
                      <a:gd name="T19" fmla="*/ 0 h 378"/>
                      <a:gd name="T20" fmla="*/ 122 w 411"/>
                      <a:gd name="T21" fmla="*/ 0 h 378"/>
                      <a:gd name="T22" fmla="*/ 136 w 411"/>
                      <a:gd name="T23" fmla="*/ 1 h 378"/>
                      <a:gd name="T24" fmla="*/ 151 w 411"/>
                      <a:gd name="T25" fmla="*/ 1 h 378"/>
                      <a:gd name="T26" fmla="*/ 163 w 411"/>
                      <a:gd name="T27" fmla="*/ 1 h 378"/>
                      <a:gd name="T28" fmla="*/ 179 w 411"/>
                      <a:gd name="T29" fmla="*/ 1 h 378"/>
                      <a:gd name="T30" fmla="*/ 194 w 411"/>
                      <a:gd name="T31" fmla="*/ 1 h 378"/>
                      <a:gd name="T32" fmla="*/ 209 w 411"/>
                      <a:gd name="T33" fmla="*/ 1 h 378"/>
                      <a:gd name="T34" fmla="*/ 199 w 411"/>
                      <a:gd name="T35" fmla="*/ 1 h 378"/>
                      <a:gd name="T36" fmla="*/ 190 w 411"/>
                      <a:gd name="T37" fmla="*/ 1 h 378"/>
                      <a:gd name="T38" fmla="*/ 182 w 411"/>
                      <a:gd name="T39" fmla="*/ 0 h 378"/>
                      <a:gd name="T40" fmla="*/ 172 w 411"/>
                      <a:gd name="T41" fmla="*/ 0 h 378"/>
                      <a:gd name="T42" fmla="*/ 163 w 411"/>
                      <a:gd name="T43" fmla="*/ 0 h 378"/>
                      <a:gd name="T44" fmla="*/ 157 w 411"/>
                      <a:gd name="T45" fmla="*/ 0 h 378"/>
                      <a:gd name="T46" fmla="*/ 151 w 411"/>
                      <a:gd name="T47" fmla="*/ 0 h 378"/>
                      <a:gd name="T48" fmla="*/ 145 w 411"/>
                      <a:gd name="T49" fmla="*/ 0 h 378"/>
                      <a:gd name="T50" fmla="*/ 136 w 411"/>
                      <a:gd name="T51" fmla="*/ 0 h 378"/>
                      <a:gd name="T52" fmla="*/ 125 w 411"/>
                      <a:gd name="T53" fmla="*/ 0 h 378"/>
                      <a:gd name="T54" fmla="*/ 116 w 411"/>
                      <a:gd name="T55" fmla="*/ 0 h 378"/>
                      <a:gd name="T56" fmla="*/ 108 w 411"/>
                      <a:gd name="T57" fmla="*/ 0 h 378"/>
                      <a:gd name="T58" fmla="*/ 98 w 411"/>
                      <a:gd name="T59" fmla="*/ 0 h 378"/>
                      <a:gd name="T60" fmla="*/ 89 w 411"/>
                      <a:gd name="T61" fmla="*/ 0 h 378"/>
                      <a:gd name="T62" fmla="*/ 80 w 411"/>
                      <a:gd name="T63" fmla="*/ 0 h 378"/>
                      <a:gd name="T64" fmla="*/ 71 w 411"/>
                      <a:gd name="T65" fmla="*/ 0 h 378"/>
                      <a:gd name="T66" fmla="*/ 63 w 411"/>
                      <a:gd name="T67" fmla="*/ 0 h 378"/>
                      <a:gd name="T68" fmla="*/ 54 w 411"/>
                      <a:gd name="T69" fmla="*/ 0 h 378"/>
                      <a:gd name="T70" fmla="*/ 45 w 411"/>
                      <a:gd name="T71" fmla="*/ 0 h 378"/>
                      <a:gd name="T72" fmla="*/ 36 w 411"/>
                      <a:gd name="T73" fmla="*/ 0 h 378"/>
                      <a:gd name="T74" fmla="*/ 26 w 411"/>
                      <a:gd name="T75" fmla="*/ 0 h 378"/>
                      <a:gd name="T76" fmla="*/ 18 w 411"/>
                      <a:gd name="T77" fmla="*/ 0 h 378"/>
                      <a:gd name="T78" fmla="*/ 10 w 411"/>
                      <a:gd name="T79" fmla="*/ 0 h 378"/>
                      <a:gd name="T80" fmla="*/ 0 w 411"/>
                      <a:gd name="T81" fmla="*/ 0 h 378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411"/>
                      <a:gd name="T124" fmla="*/ 0 h 378"/>
                      <a:gd name="T125" fmla="*/ 411 w 411"/>
                      <a:gd name="T126" fmla="*/ 378 h 378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411" h="378">
                        <a:moveTo>
                          <a:pt x="0" y="44"/>
                        </a:moveTo>
                        <a:lnTo>
                          <a:pt x="20" y="69"/>
                        </a:lnTo>
                        <a:lnTo>
                          <a:pt x="42" y="94"/>
                        </a:lnTo>
                        <a:lnTo>
                          <a:pt x="64" y="120"/>
                        </a:lnTo>
                        <a:lnTo>
                          <a:pt x="87" y="144"/>
                        </a:lnTo>
                        <a:lnTo>
                          <a:pt x="111" y="169"/>
                        </a:lnTo>
                        <a:lnTo>
                          <a:pt x="136" y="193"/>
                        </a:lnTo>
                        <a:lnTo>
                          <a:pt x="161" y="217"/>
                        </a:lnTo>
                        <a:lnTo>
                          <a:pt x="187" y="240"/>
                        </a:lnTo>
                        <a:lnTo>
                          <a:pt x="213" y="261"/>
                        </a:lnTo>
                        <a:lnTo>
                          <a:pt x="240" y="282"/>
                        </a:lnTo>
                        <a:lnTo>
                          <a:pt x="268" y="302"/>
                        </a:lnTo>
                        <a:lnTo>
                          <a:pt x="297" y="320"/>
                        </a:lnTo>
                        <a:lnTo>
                          <a:pt x="324" y="337"/>
                        </a:lnTo>
                        <a:lnTo>
                          <a:pt x="353" y="352"/>
                        </a:lnTo>
                        <a:lnTo>
                          <a:pt x="383" y="366"/>
                        </a:lnTo>
                        <a:lnTo>
                          <a:pt x="411" y="378"/>
                        </a:lnTo>
                        <a:lnTo>
                          <a:pt x="394" y="340"/>
                        </a:lnTo>
                        <a:lnTo>
                          <a:pt x="376" y="297"/>
                        </a:lnTo>
                        <a:lnTo>
                          <a:pt x="358" y="251"/>
                        </a:lnTo>
                        <a:lnTo>
                          <a:pt x="341" y="202"/>
                        </a:lnTo>
                        <a:lnTo>
                          <a:pt x="324" y="152"/>
                        </a:lnTo>
                        <a:lnTo>
                          <a:pt x="310" y="100"/>
                        </a:lnTo>
                        <a:lnTo>
                          <a:pt x="297" y="50"/>
                        </a:lnTo>
                        <a:lnTo>
                          <a:pt x="285" y="0"/>
                        </a:lnTo>
                        <a:lnTo>
                          <a:pt x="266" y="3"/>
                        </a:lnTo>
                        <a:lnTo>
                          <a:pt x="248" y="4"/>
                        </a:lnTo>
                        <a:lnTo>
                          <a:pt x="229" y="7"/>
                        </a:lnTo>
                        <a:lnTo>
                          <a:pt x="212" y="9"/>
                        </a:lnTo>
                        <a:lnTo>
                          <a:pt x="193" y="12"/>
                        </a:lnTo>
                        <a:lnTo>
                          <a:pt x="176" y="14"/>
                        </a:lnTo>
                        <a:lnTo>
                          <a:pt x="158" y="16"/>
                        </a:lnTo>
                        <a:lnTo>
                          <a:pt x="140" y="19"/>
                        </a:lnTo>
                        <a:lnTo>
                          <a:pt x="123" y="21"/>
                        </a:lnTo>
                        <a:lnTo>
                          <a:pt x="105" y="24"/>
                        </a:lnTo>
                        <a:lnTo>
                          <a:pt x="87" y="28"/>
                        </a:lnTo>
                        <a:lnTo>
                          <a:pt x="70" y="30"/>
                        </a:lnTo>
                        <a:lnTo>
                          <a:pt x="52" y="34"/>
                        </a:lnTo>
                        <a:lnTo>
                          <a:pt x="35" y="37"/>
                        </a:lnTo>
                        <a:lnTo>
                          <a:pt x="18" y="40"/>
                        </a:lnTo>
                        <a:lnTo>
                          <a:pt x="0" y="44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53" name="Freeform 52"/>
                  <p:cNvSpPr>
                    <a:spLocks/>
                  </p:cNvSpPr>
                  <p:nvPr/>
                </p:nvSpPr>
                <p:spPr bwMode="auto">
                  <a:xfrm>
                    <a:off x="2079" y="2186"/>
                    <a:ext cx="426" cy="171"/>
                  </a:xfrm>
                  <a:custGeom>
                    <a:avLst/>
                    <a:gdLst>
                      <a:gd name="T0" fmla="*/ 215 w 481"/>
                      <a:gd name="T1" fmla="*/ 0 h 478"/>
                      <a:gd name="T2" fmla="*/ 0 w 481"/>
                      <a:gd name="T3" fmla="*/ 0 h 478"/>
                      <a:gd name="T4" fmla="*/ 4 w 481"/>
                      <a:gd name="T5" fmla="*/ 0 h 478"/>
                      <a:gd name="T6" fmla="*/ 7 w 481"/>
                      <a:gd name="T7" fmla="*/ 0 h 478"/>
                      <a:gd name="T8" fmla="*/ 13 w 481"/>
                      <a:gd name="T9" fmla="*/ 0 h 478"/>
                      <a:gd name="T10" fmla="*/ 21 w 481"/>
                      <a:gd name="T11" fmla="*/ 0 h 478"/>
                      <a:gd name="T12" fmla="*/ 31 w 481"/>
                      <a:gd name="T13" fmla="*/ 1 h 478"/>
                      <a:gd name="T14" fmla="*/ 40 w 481"/>
                      <a:gd name="T15" fmla="*/ 1 h 478"/>
                      <a:gd name="T16" fmla="*/ 52 w 481"/>
                      <a:gd name="T17" fmla="*/ 1 h 478"/>
                      <a:gd name="T18" fmla="*/ 67 w 481"/>
                      <a:gd name="T19" fmla="*/ 1 h 478"/>
                      <a:gd name="T20" fmla="*/ 78 w 481"/>
                      <a:gd name="T21" fmla="*/ 1 h 478"/>
                      <a:gd name="T22" fmla="*/ 87 w 481"/>
                      <a:gd name="T23" fmla="*/ 1 h 478"/>
                      <a:gd name="T24" fmla="*/ 97 w 481"/>
                      <a:gd name="T25" fmla="*/ 1 h 478"/>
                      <a:gd name="T26" fmla="*/ 106 w 481"/>
                      <a:gd name="T27" fmla="*/ 1 h 478"/>
                      <a:gd name="T28" fmla="*/ 117 w 481"/>
                      <a:gd name="T29" fmla="*/ 1 h 478"/>
                      <a:gd name="T30" fmla="*/ 127 w 481"/>
                      <a:gd name="T31" fmla="*/ 1 h 478"/>
                      <a:gd name="T32" fmla="*/ 137 w 481"/>
                      <a:gd name="T33" fmla="*/ 1 h 478"/>
                      <a:gd name="T34" fmla="*/ 148 w 481"/>
                      <a:gd name="T35" fmla="*/ 1 h 478"/>
                      <a:gd name="T36" fmla="*/ 159 w 481"/>
                      <a:gd name="T37" fmla="*/ 1 h 478"/>
                      <a:gd name="T38" fmla="*/ 168 w 481"/>
                      <a:gd name="T39" fmla="*/ 1 h 478"/>
                      <a:gd name="T40" fmla="*/ 179 w 481"/>
                      <a:gd name="T41" fmla="*/ 1 h 478"/>
                      <a:gd name="T42" fmla="*/ 190 w 481"/>
                      <a:gd name="T43" fmla="*/ 1 h 478"/>
                      <a:gd name="T44" fmla="*/ 201 w 481"/>
                      <a:gd name="T45" fmla="*/ 1 h 478"/>
                      <a:gd name="T46" fmla="*/ 211 w 481"/>
                      <a:gd name="T47" fmla="*/ 1 h 478"/>
                      <a:gd name="T48" fmla="*/ 222 w 481"/>
                      <a:gd name="T49" fmla="*/ 1 h 478"/>
                      <a:gd name="T50" fmla="*/ 232 w 481"/>
                      <a:gd name="T51" fmla="*/ 1 h 478"/>
                      <a:gd name="T52" fmla="*/ 228 w 481"/>
                      <a:gd name="T53" fmla="*/ 1 h 478"/>
                      <a:gd name="T54" fmla="*/ 226 w 481"/>
                      <a:gd name="T55" fmla="*/ 1 h 478"/>
                      <a:gd name="T56" fmla="*/ 222 w 481"/>
                      <a:gd name="T57" fmla="*/ 0 h 478"/>
                      <a:gd name="T58" fmla="*/ 221 w 481"/>
                      <a:gd name="T59" fmla="*/ 0 h 478"/>
                      <a:gd name="T60" fmla="*/ 218 w 481"/>
                      <a:gd name="T61" fmla="*/ 0 h 478"/>
                      <a:gd name="T62" fmla="*/ 216 w 481"/>
                      <a:gd name="T63" fmla="*/ 0 h 478"/>
                      <a:gd name="T64" fmla="*/ 216 w 481"/>
                      <a:gd name="T65" fmla="*/ 0 h 478"/>
                      <a:gd name="T66" fmla="*/ 215 w 481"/>
                      <a:gd name="T67" fmla="*/ 0 h 478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481"/>
                      <a:gd name="T103" fmla="*/ 0 h 478"/>
                      <a:gd name="T104" fmla="*/ 481 w 481"/>
                      <a:gd name="T105" fmla="*/ 478 h 478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481" h="478">
                        <a:moveTo>
                          <a:pt x="445" y="0"/>
                        </a:moveTo>
                        <a:lnTo>
                          <a:pt x="0" y="0"/>
                        </a:lnTo>
                        <a:lnTo>
                          <a:pt x="5" y="65"/>
                        </a:lnTo>
                        <a:lnTo>
                          <a:pt x="14" y="129"/>
                        </a:lnTo>
                        <a:lnTo>
                          <a:pt x="27" y="190"/>
                        </a:lnTo>
                        <a:lnTo>
                          <a:pt x="43" y="252"/>
                        </a:lnTo>
                        <a:lnTo>
                          <a:pt x="63" y="311"/>
                        </a:lnTo>
                        <a:lnTo>
                          <a:pt x="85" y="369"/>
                        </a:lnTo>
                        <a:lnTo>
                          <a:pt x="110" y="424"/>
                        </a:lnTo>
                        <a:lnTo>
                          <a:pt x="139" y="478"/>
                        </a:lnTo>
                        <a:lnTo>
                          <a:pt x="160" y="473"/>
                        </a:lnTo>
                        <a:lnTo>
                          <a:pt x="179" y="470"/>
                        </a:lnTo>
                        <a:lnTo>
                          <a:pt x="200" y="465"/>
                        </a:lnTo>
                        <a:lnTo>
                          <a:pt x="221" y="461"/>
                        </a:lnTo>
                        <a:lnTo>
                          <a:pt x="242" y="456"/>
                        </a:lnTo>
                        <a:lnTo>
                          <a:pt x="263" y="452"/>
                        </a:lnTo>
                        <a:lnTo>
                          <a:pt x="285" y="449"/>
                        </a:lnTo>
                        <a:lnTo>
                          <a:pt x="306" y="445"/>
                        </a:lnTo>
                        <a:lnTo>
                          <a:pt x="328" y="441"/>
                        </a:lnTo>
                        <a:lnTo>
                          <a:pt x="349" y="439"/>
                        </a:lnTo>
                        <a:lnTo>
                          <a:pt x="371" y="435"/>
                        </a:lnTo>
                        <a:lnTo>
                          <a:pt x="393" y="433"/>
                        </a:lnTo>
                        <a:lnTo>
                          <a:pt x="415" y="429"/>
                        </a:lnTo>
                        <a:lnTo>
                          <a:pt x="437" y="426"/>
                        </a:lnTo>
                        <a:lnTo>
                          <a:pt x="459" y="424"/>
                        </a:lnTo>
                        <a:lnTo>
                          <a:pt x="481" y="422"/>
                        </a:lnTo>
                        <a:lnTo>
                          <a:pt x="473" y="370"/>
                        </a:lnTo>
                        <a:lnTo>
                          <a:pt x="467" y="318"/>
                        </a:lnTo>
                        <a:lnTo>
                          <a:pt x="461" y="267"/>
                        </a:lnTo>
                        <a:lnTo>
                          <a:pt x="457" y="214"/>
                        </a:lnTo>
                        <a:lnTo>
                          <a:pt x="452" y="160"/>
                        </a:lnTo>
                        <a:lnTo>
                          <a:pt x="449" y="107"/>
                        </a:lnTo>
                        <a:lnTo>
                          <a:pt x="447" y="54"/>
                        </a:lnTo>
                        <a:lnTo>
                          <a:pt x="445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54" name="Freeform 53"/>
                  <p:cNvSpPr>
                    <a:spLocks/>
                  </p:cNvSpPr>
                  <p:nvPr/>
                </p:nvSpPr>
                <p:spPr bwMode="auto">
                  <a:xfrm>
                    <a:off x="2600" y="1782"/>
                    <a:ext cx="529" cy="158"/>
                  </a:xfrm>
                  <a:custGeom>
                    <a:avLst/>
                    <a:gdLst>
                      <a:gd name="T0" fmla="*/ 360 w 523"/>
                      <a:gd name="T1" fmla="*/ 0 h 444"/>
                      <a:gd name="T2" fmla="*/ 339 w 523"/>
                      <a:gd name="T3" fmla="*/ 0 h 444"/>
                      <a:gd name="T4" fmla="*/ 314 w 523"/>
                      <a:gd name="T5" fmla="*/ 0 h 444"/>
                      <a:gd name="T6" fmla="*/ 292 w 523"/>
                      <a:gd name="T7" fmla="*/ 0 h 444"/>
                      <a:gd name="T8" fmla="*/ 271 w 523"/>
                      <a:gd name="T9" fmla="*/ 0 h 444"/>
                      <a:gd name="T10" fmla="*/ 249 w 523"/>
                      <a:gd name="T11" fmla="*/ 0 h 444"/>
                      <a:gd name="T12" fmla="*/ 224 w 523"/>
                      <a:gd name="T13" fmla="*/ 0 h 444"/>
                      <a:gd name="T14" fmla="*/ 200 w 523"/>
                      <a:gd name="T15" fmla="*/ 0 h 444"/>
                      <a:gd name="T16" fmla="*/ 177 w 523"/>
                      <a:gd name="T17" fmla="*/ 0 h 444"/>
                      <a:gd name="T18" fmla="*/ 151 w 523"/>
                      <a:gd name="T19" fmla="*/ 0 h 444"/>
                      <a:gd name="T20" fmla="*/ 121 w 523"/>
                      <a:gd name="T21" fmla="*/ 0 h 444"/>
                      <a:gd name="T22" fmla="*/ 98 w 523"/>
                      <a:gd name="T23" fmla="*/ 0 h 444"/>
                      <a:gd name="T24" fmla="*/ 76 w 523"/>
                      <a:gd name="T25" fmla="*/ 0 h 444"/>
                      <a:gd name="T26" fmla="*/ 54 w 523"/>
                      <a:gd name="T27" fmla="*/ 0 h 444"/>
                      <a:gd name="T28" fmla="*/ 28 w 523"/>
                      <a:gd name="T29" fmla="*/ 1 h 444"/>
                      <a:gd name="T30" fmla="*/ 9 w 523"/>
                      <a:gd name="T31" fmla="*/ 1 h 444"/>
                      <a:gd name="T32" fmla="*/ 15 w 523"/>
                      <a:gd name="T33" fmla="*/ 1 h 444"/>
                      <a:gd name="T34" fmla="*/ 43 w 523"/>
                      <a:gd name="T35" fmla="*/ 1 h 444"/>
                      <a:gd name="T36" fmla="*/ 79 w 523"/>
                      <a:gd name="T37" fmla="*/ 1 h 444"/>
                      <a:gd name="T38" fmla="*/ 108 w 523"/>
                      <a:gd name="T39" fmla="*/ 1 h 444"/>
                      <a:gd name="T40" fmla="*/ 141 w 523"/>
                      <a:gd name="T41" fmla="*/ 1 h 444"/>
                      <a:gd name="T42" fmla="*/ 172 w 523"/>
                      <a:gd name="T43" fmla="*/ 1 h 444"/>
                      <a:gd name="T44" fmla="*/ 201 w 523"/>
                      <a:gd name="T45" fmla="*/ 1 h 444"/>
                      <a:gd name="T46" fmla="*/ 236 w 523"/>
                      <a:gd name="T47" fmla="*/ 1 h 444"/>
                      <a:gd name="T48" fmla="*/ 269 w 523"/>
                      <a:gd name="T49" fmla="*/ 1 h 444"/>
                      <a:gd name="T50" fmla="*/ 306 w 523"/>
                      <a:gd name="T51" fmla="*/ 1 h 444"/>
                      <a:gd name="T52" fmla="*/ 349 w 523"/>
                      <a:gd name="T53" fmla="*/ 1 h 444"/>
                      <a:gd name="T54" fmla="*/ 386 w 523"/>
                      <a:gd name="T55" fmla="*/ 1 h 444"/>
                      <a:gd name="T56" fmla="*/ 428 w 523"/>
                      <a:gd name="T57" fmla="*/ 1 h 444"/>
                      <a:gd name="T58" fmla="*/ 464 w 523"/>
                      <a:gd name="T59" fmla="*/ 1 h 444"/>
                      <a:gd name="T60" fmla="*/ 505 w 523"/>
                      <a:gd name="T61" fmla="*/ 1 h 444"/>
                      <a:gd name="T62" fmla="*/ 542 w 523"/>
                      <a:gd name="T63" fmla="*/ 1 h 444"/>
                      <a:gd name="T64" fmla="*/ 551 w 523"/>
                      <a:gd name="T65" fmla="*/ 1 h 444"/>
                      <a:gd name="T66" fmla="*/ 532 w 523"/>
                      <a:gd name="T67" fmla="*/ 1 h 444"/>
                      <a:gd name="T68" fmla="*/ 511 w 523"/>
                      <a:gd name="T69" fmla="*/ 0 h 444"/>
                      <a:gd name="T70" fmla="*/ 486 w 523"/>
                      <a:gd name="T71" fmla="*/ 0 h 444"/>
                      <a:gd name="T72" fmla="*/ 462 w 523"/>
                      <a:gd name="T73" fmla="*/ 0 h 444"/>
                      <a:gd name="T74" fmla="*/ 439 w 523"/>
                      <a:gd name="T75" fmla="*/ 0 h 444"/>
                      <a:gd name="T76" fmla="*/ 413 w 523"/>
                      <a:gd name="T77" fmla="*/ 0 h 444"/>
                      <a:gd name="T78" fmla="*/ 383 w 523"/>
                      <a:gd name="T79" fmla="*/ 0 h 444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w 523"/>
                      <a:gd name="T121" fmla="*/ 0 h 444"/>
                      <a:gd name="T122" fmla="*/ 523 w 523"/>
                      <a:gd name="T123" fmla="*/ 444 h 444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T120" t="T121" r="T122" b="T123"/>
                    <a:pathLst>
                      <a:path w="523" h="444">
                        <a:moveTo>
                          <a:pt x="347" y="40"/>
                        </a:moveTo>
                        <a:lnTo>
                          <a:pt x="336" y="31"/>
                        </a:lnTo>
                        <a:lnTo>
                          <a:pt x="326" y="23"/>
                        </a:lnTo>
                        <a:lnTo>
                          <a:pt x="315" y="16"/>
                        </a:lnTo>
                        <a:lnTo>
                          <a:pt x="305" y="10"/>
                        </a:lnTo>
                        <a:lnTo>
                          <a:pt x="294" y="6"/>
                        </a:lnTo>
                        <a:lnTo>
                          <a:pt x="285" y="2"/>
                        </a:lnTo>
                        <a:lnTo>
                          <a:pt x="274" y="1"/>
                        </a:lnTo>
                        <a:lnTo>
                          <a:pt x="264" y="0"/>
                        </a:lnTo>
                        <a:lnTo>
                          <a:pt x="253" y="1"/>
                        </a:lnTo>
                        <a:lnTo>
                          <a:pt x="242" y="2"/>
                        </a:lnTo>
                        <a:lnTo>
                          <a:pt x="231" y="6"/>
                        </a:lnTo>
                        <a:lnTo>
                          <a:pt x="221" y="11"/>
                        </a:lnTo>
                        <a:lnTo>
                          <a:pt x="210" y="17"/>
                        </a:lnTo>
                        <a:lnTo>
                          <a:pt x="199" y="24"/>
                        </a:lnTo>
                        <a:lnTo>
                          <a:pt x="188" y="33"/>
                        </a:lnTo>
                        <a:lnTo>
                          <a:pt x="177" y="43"/>
                        </a:lnTo>
                        <a:lnTo>
                          <a:pt x="165" y="56"/>
                        </a:lnTo>
                        <a:lnTo>
                          <a:pt x="151" y="71"/>
                        </a:lnTo>
                        <a:lnTo>
                          <a:pt x="139" y="87"/>
                        </a:lnTo>
                        <a:lnTo>
                          <a:pt x="127" y="106"/>
                        </a:lnTo>
                        <a:lnTo>
                          <a:pt x="115" y="124"/>
                        </a:lnTo>
                        <a:lnTo>
                          <a:pt x="104" y="146"/>
                        </a:lnTo>
                        <a:lnTo>
                          <a:pt x="92" y="168"/>
                        </a:lnTo>
                        <a:lnTo>
                          <a:pt x="81" y="193"/>
                        </a:lnTo>
                        <a:lnTo>
                          <a:pt x="70" y="217"/>
                        </a:lnTo>
                        <a:lnTo>
                          <a:pt x="59" y="244"/>
                        </a:lnTo>
                        <a:lnTo>
                          <a:pt x="48" y="273"/>
                        </a:lnTo>
                        <a:lnTo>
                          <a:pt x="38" y="303"/>
                        </a:lnTo>
                        <a:lnTo>
                          <a:pt x="28" y="334"/>
                        </a:lnTo>
                        <a:lnTo>
                          <a:pt x="18" y="366"/>
                        </a:lnTo>
                        <a:lnTo>
                          <a:pt x="9" y="401"/>
                        </a:lnTo>
                        <a:lnTo>
                          <a:pt x="0" y="435"/>
                        </a:lnTo>
                        <a:lnTo>
                          <a:pt x="15" y="436"/>
                        </a:lnTo>
                        <a:lnTo>
                          <a:pt x="29" y="436"/>
                        </a:lnTo>
                        <a:lnTo>
                          <a:pt x="43" y="437"/>
                        </a:lnTo>
                        <a:lnTo>
                          <a:pt x="59" y="439"/>
                        </a:lnTo>
                        <a:lnTo>
                          <a:pt x="73" y="439"/>
                        </a:lnTo>
                        <a:lnTo>
                          <a:pt x="87" y="440"/>
                        </a:lnTo>
                        <a:lnTo>
                          <a:pt x="102" y="441"/>
                        </a:lnTo>
                        <a:lnTo>
                          <a:pt x="116" y="441"/>
                        </a:lnTo>
                        <a:lnTo>
                          <a:pt x="130" y="441"/>
                        </a:lnTo>
                        <a:lnTo>
                          <a:pt x="145" y="442"/>
                        </a:lnTo>
                        <a:lnTo>
                          <a:pt x="160" y="442"/>
                        </a:lnTo>
                        <a:lnTo>
                          <a:pt x="174" y="442"/>
                        </a:lnTo>
                        <a:lnTo>
                          <a:pt x="189" y="444"/>
                        </a:lnTo>
                        <a:lnTo>
                          <a:pt x="203" y="444"/>
                        </a:lnTo>
                        <a:lnTo>
                          <a:pt x="218" y="444"/>
                        </a:lnTo>
                        <a:lnTo>
                          <a:pt x="233" y="444"/>
                        </a:lnTo>
                        <a:lnTo>
                          <a:pt x="251" y="444"/>
                        </a:lnTo>
                        <a:lnTo>
                          <a:pt x="270" y="444"/>
                        </a:lnTo>
                        <a:lnTo>
                          <a:pt x="288" y="444"/>
                        </a:lnTo>
                        <a:lnTo>
                          <a:pt x="307" y="442"/>
                        </a:lnTo>
                        <a:lnTo>
                          <a:pt x="325" y="442"/>
                        </a:lnTo>
                        <a:lnTo>
                          <a:pt x="344" y="441"/>
                        </a:lnTo>
                        <a:lnTo>
                          <a:pt x="362" y="441"/>
                        </a:lnTo>
                        <a:lnTo>
                          <a:pt x="380" y="440"/>
                        </a:lnTo>
                        <a:lnTo>
                          <a:pt x="398" y="440"/>
                        </a:lnTo>
                        <a:lnTo>
                          <a:pt x="417" y="439"/>
                        </a:lnTo>
                        <a:lnTo>
                          <a:pt x="434" y="437"/>
                        </a:lnTo>
                        <a:lnTo>
                          <a:pt x="453" y="436"/>
                        </a:lnTo>
                        <a:lnTo>
                          <a:pt x="471" y="435"/>
                        </a:lnTo>
                        <a:lnTo>
                          <a:pt x="488" y="434"/>
                        </a:lnTo>
                        <a:lnTo>
                          <a:pt x="506" y="433"/>
                        </a:lnTo>
                        <a:lnTo>
                          <a:pt x="523" y="431"/>
                        </a:lnTo>
                        <a:lnTo>
                          <a:pt x="515" y="396"/>
                        </a:lnTo>
                        <a:lnTo>
                          <a:pt x="506" y="362"/>
                        </a:lnTo>
                        <a:lnTo>
                          <a:pt x="496" y="329"/>
                        </a:lnTo>
                        <a:lnTo>
                          <a:pt x="486" y="299"/>
                        </a:lnTo>
                        <a:lnTo>
                          <a:pt x="476" y="269"/>
                        </a:lnTo>
                        <a:lnTo>
                          <a:pt x="465" y="241"/>
                        </a:lnTo>
                        <a:lnTo>
                          <a:pt x="455" y="214"/>
                        </a:lnTo>
                        <a:lnTo>
                          <a:pt x="444" y="188"/>
                        </a:lnTo>
                        <a:lnTo>
                          <a:pt x="432" y="163"/>
                        </a:lnTo>
                        <a:lnTo>
                          <a:pt x="421" y="141"/>
                        </a:lnTo>
                        <a:lnTo>
                          <a:pt x="409" y="120"/>
                        </a:lnTo>
                        <a:lnTo>
                          <a:pt x="397" y="101"/>
                        </a:lnTo>
                        <a:lnTo>
                          <a:pt x="385" y="83"/>
                        </a:lnTo>
                        <a:lnTo>
                          <a:pt x="373" y="67"/>
                        </a:lnTo>
                        <a:lnTo>
                          <a:pt x="359" y="53"/>
                        </a:lnTo>
                        <a:lnTo>
                          <a:pt x="347" y="4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55" name="Freeform 54"/>
                  <p:cNvSpPr>
                    <a:spLocks/>
                  </p:cNvSpPr>
                  <p:nvPr/>
                </p:nvSpPr>
                <p:spPr bwMode="auto">
                  <a:xfrm>
                    <a:off x="2535" y="1987"/>
                    <a:ext cx="660" cy="149"/>
                  </a:xfrm>
                  <a:custGeom>
                    <a:avLst/>
                    <a:gdLst>
                      <a:gd name="T0" fmla="*/ 641 w 656"/>
                      <a:gd name="T1" fmla="*/ 0 h 416"/>
                      <a:gd name="T2" fmla="*/ 621 w 656"/>
                      <a:gd name="T3" fmla="*/ 0 h 416"/>
                      <a:gd name="T4" fmla="*/ 603 w 656"/>
                      <a:gd name="T5" fmla="*/ 0 h 416"/>
                      <a:gd name="T6" fmla="*/ 578 w 656"/>
                      <a:gd name="T7" fmla="*/ 0 h 416"/>
                      <a:gd name="T8" fmla="*/ 557 w 656"/>
                      <a:gd name="T9" fmla="*/ 0 h 416"/>
                      <a:gd name="T10" fmla="*/ 537 w 656"/>
                      <a:gd name="T11" fmla="*/ 0 h 416"/>
                      <a:gd name="T12" fmla="*/ 517 w 656"/>
                      <a:gd name="T13" fmla="*/ 0 h 416"/>
                      <a:gd name="T14" fmla="*/ 497 w 656"/>
                      <a:gd name="T15" fmla="*/ 0 h 416"/>
                      <a:gd name="T16" fmla="*/ 478 w 656"/>
                      <a:gd name="T17" fmla="*/ 0 h 416"/>
                      <a:gd name="T18" fmla="*/ 458 w 656"/>
                      <a:gd name="T19" fmla="*/ 0 h 416"/>
                      <a:gd name="T20" fmla="*/ 437 w 656"/>
                      <a:gd name="T21" fmla="*/ 0 h 416"/>
                      <a:gd name="T22" fmla="*/ 411 w 656"/>
                      <a:gd name="T23" fmla="*/ 0 h 416"/>
                      <a:gd name="T24" fmla="*/ 391 w 656"/>
                      <a:gd name="T25" fmla="*/ 0 h 416"/>
                      <a:gd name="T26" fmla="*/ 370 w 656"/>
                      <a:gd name="T27" fmla="*/ 0 h 416"/>
                      <a:gd name="T28" fmla="*/ 351 w 656"/>
                      <a:gd name="T29" fmla="*/ 0 h 416"/>
                      <a:gd name="T30" fmla="*/ 331 w 656"/>
                      <a:gd name="T31" fmla="*/ 0 h 416"/>
                      <a:gd name="T32" fmla="*/ 310 w 656"/>
                      <a:gd name="T33" fmla="*/ 0 h 416"/>
                      <a:gd name="T34" fmla="*/ 293 w 656"/>
                      <a:gd name="T35" fmla="*/ 0 h 416"/>
                      <a:gd name="T36" fmla="*/ 277 w 656"/>
                      <a:gd name="T37" fmla="*/ 0 h 416"/>
                      <a:gd name="T38" fmla="*/ 260 w 656"/>
                      <a:gd name="T39" fmla="*/ 0 h 416"/>
                      <a:gd name="T40" fmla="*/ 238 w 656"/>
                      <a:gd name="T41" fmla="*/ 0 h 416"/>
                      <a:gd name="T42" fmla="*/ 221 w 656"/>
                      <a:gd name="T43" fmla="*/ 0 h 416"/>
                      <a:gd name="T44" fmla="*/ 205 w 656"/>
                      <a:gd name="T45" fmla="*/ 0 h 416"/>
                      <a:gd name="T46" fmla="*/ 189 w 656"/>
                      <a:gd name="T47" fmla="*/ 0 h 416"/>
                      <a:gd name="T48" fmla="*/ 173 w 656"/>
                      <a:gd name="T49" fmla="*/ 0 h 416"/>
                      <a:gd name="T50" fmla="*/ 156 w 656"/>
                      <a:gd name="T51" fmla="*/ 0 h 416"/>
                      <a:gd name="T52" fmla="*/ 140 w 656"/>
                      <a:gd name="T53" fmla="*/ 0 h 416"/>
                      <a:gd name="T54" fmla="*/ 124 w 656"/>
                      <a:gd name="T55" fmla="*/ 0 h 416"/>
                      <a:gd name="T56" fmla="*/ 108 w 656"/>
                      <a:gd name="T57" fmla="*/ 0 h 416"/>
                      <a:gd name="T58" fmla="*/ 92 w 656"/>
                      <a:gd name="T59" fmla="*/ 0 h 416"/>
                      <a:gd name="T60" fmla="*/ 70 w 656"/>
                      <a:gd name="T61" fmla="*/ 0 h 416"/>
                      <a:gd name="T62" fmla="*/ 53 w 656"/>
                      <a:gd name="T63" fmla="*/ 0 h 416"/>
                      <a:gd name="T64" fmla="*/ 38 w 656"/>
                      <a:gd name="T65" fmla="*/ 0 h 416"/>
                      <a:gd name="T66" fmla="*/ 30 w 656"/>
                      <a:gd name="T67" fmla="*/ 0 h 416"/>
                      <a:gd name="T68" fmla="*/ 24 w 656"/>
                      <a:gd name="T69" fmla="*/ 0 h 416"/>
                      <a:gd name="T70" fmla="*/ 18 w 656"/>
                      <a:gd name="T71" fmla="*/ 0 h 416"/>
                      <a:gd name="T72" fmla="*/ 13 w 656"/>
                      <a:gd name="T73" fmla="*/ 0 h 416"/>
                      <a:gd name="T74" fmla="*/ 8 w 656"/>
                      <a:gd name="T75" fmla="*/ 0 h 416"/>
                      <a:gd name="T76" fmla="*/ 5 w 656"/>
                      <a:gd name="T77" fmla="*/ 1 h 416"/>
                      <a:gd name="T78" fmla="*/ 3 w 656"/>
                      <a:gd name="T79" fmla="*/ 1 h 416"/>
                      <a:gd name="T80" fmla="*/ 0 w 656"/>
                      <a:gd name="T81" fmla="*/ 1 h 416"/>
                      <a:gd name="T82" fmla="*/ 680 w 656"/>
                      <a:gd name="T83" fmla="*/ 1 h 416"/>
                      <a:gd name="T84" fmla="*/ 677 w 656"/>
                      <a:gd name="T85" fmla="*/ 1 h 416"/>
                      <a:gd name="T86" fmla="*/ 675 w 656"/>
                      <a:gd name="T87" fmla="*/ 1 h 416"/>
                      <a:gd name="T88" fmla="*/ 672 w 656"/>
                      <a:gd name="T89" fmla="*/ 0 h 416"/>
                      <a:gd name="T90" fmla="*/ 667 w 656"/>
                      <a:gd name="T91" fmla="*/ 0 h 416"/>
                      <a:gd name="T92" fmla="*/ 662 w 656"/>
                      <a:gd name="T93" fmla="*/ 0 h 416"/>
                      <a:gd name="T94" fmla="*/ 655 w 656"/>
                      <a:gd name="T95" fmla="*/ 0 h 416"/>
                      <a:gd name="T96" fmla="*/ 649 w 656"/>
                      <a:gd name="T97" fmla="*/ 0 h 416"/>
                      <a:gd name="T98" fmla="*/ 641 w 656"/>
                      <a:gd name="T99" fmla="*/ 0 h 41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w 656"/>
                      <a:gd name="T151" fmla="*/ 0 h 416"/>
                      <a:gd name="T152" fmla="*/ 656 w 656"/>
                      <a:gd name="T153" fmla="*/ 416 h 416"/>
                    </a:gdLst>
                    <a:ahLst/>
                    <a:cxnLst>
                      <a:cxn ang="T100">
                        <a:pos x="T0" y="T1"/>
                      </a:cxn>
                      <a:cxn ang="T101">
                        <a:pos x="T2" y="T3"/>
                      </a:cxn>
                      <a:cxn ang="T102">
                        <a:pos x="T4" y="T5"/>
                      </a:cxn>
                      <a:cxn ang="T103">
                        <a:pos x="T6" y="T7"/>
                      </a:cxn>
                      <a:cxn ang="T104">
                        <a:pos x="T8" y="T9"/>
                      </a:cxn>
                      <a:cxn ang="T105">
                        <a:pos x="T10" y="T11"/>
                      </a:cxn>
                      <a:cxn ang="T106">
                        <a:pos x="T12" y="T13"/>
                      </a:cxn>
                      <a:cxn ang="T107">
                        <a:pos x="T14" y="T15"/>
                      </a:cxn>
                      <a:cxn ang="T108">
                        <a:pos x="T16" y="T17"/>
                      </a:cxn>
                      <a:cxn ang="T109">
                        <a:pos x="T18" y="T19"/>
                      </a:cxn>
                      <a:cxn ang="T110">
                        <a:pos x="T20" y="T21"/>
                      </a:cxn>
                      <a:cxn ang="T111">
                        <a:pos x="T22" y="T23"/>
                      </a:cxn>
                      <a:cxn ang="T112">
                        <a:pos x="T24" y="T25"/>
                      </a:cxn>
                      <a:cxn ang="T113">
                        <a:pos x="T26" y="T27"/>
                      </a:cxn>
                      <a:cxn ang="T114">
                        <a:pos x="T28" y="T29"/>
                      </a:cxn>
                      <a:cxn ang="T115">
                        <a:pos x="T30" y="T31"/>
                      </a:cxn>
                      <a:cxn ang="T116">
                        <a:pos x="T32" y="T33"/>
                      </a:cxn>
                      <a:cxn ang="T117">
                        <a:pos x="T34" y="T35"/>
                      </a:cxn>
                      <a:cxn ang="T118">
                        <a:pos x="T36" y="T37"/>
                      </a:cxn>
                      <a:cxn ang="T119">
                        <a:pos x="T38" y="T39"/>
                      </a:cxn>
                      <a:cxn ang="T120">
                        <a:pos x="T40" y="T41"/>
                      </a:cxn>
                      <a:cxn ang="T121">
                        <a:pos x="T42" y="T43"/>
                      </a:cxn>
                      <a:cxn ang="T122">
                        <a:pos x="T44" y="T45"/>
                      </a:cxn>
                      <a:cxn ang="T123">
                        <a:pos x="T46" y="T47"/>
                      </a:cxn>
                      <a:cxn ang="T124">
                        <a:pos x="T48" y="T49"/>
                      </a:cxn>
                      <a:cxn ang="T125">
                        <a:pos x="T50" y="T51"/>
                      </a:cxn>
                      <a:cxn ang="T126">
                        <a:pos x="T52" y="T53"/>
                      </a:cxn>
                      <a:cxn ang="T127">
                        <a:pos x="T54" y="T55"/>
                      </a:cxn>
                      <a:cxn ang="T128">
                        <a:pos x="T56" y="T57"/>
                      </a:cxn>
                      <a:cxn ang="T129">
                        <a:pos x="T58" y="T59"/>
                      </a:cxn>
                      <a:cxn ang="T130">
                        <a:pos x="T60" y="T61"/>
                      </a:cxn>
                      <a:cxn ang="T131">
                        <a:pos x="T62" y="T63"/>
                      </a:cxn>
                      <a:cxn ang="T132">
                        <a:pos x="T64" y="T65"/>
                      </a:cxn>
                      <a:cxn ang="T133">
                        <a:pos x="T66" y="T67"/>
                      </a:cxn>
                      <a:cxn ang="T134">
                        <a:pos x="T68" y="T69"/>
                      </a:cxn>
                      <a:cxn ang="T135">
                        <a:pos x="T70" y="T71"/>
                      </a:cxn>
                      <a:cxn ang="T136">
                        <a:pos x="T72" y="T73"/>
                      </a:cxn>
                      <a:cxn ang="T137">
                        <a:pos x="T74" y="T75"/>
                      </a:cxn>
                      <a:cxn ang="T138">
                        <a:pos x="T76" y="T77"/>
                      </a:cxn>
                      <a:cxn ang="T139">
                        <a:pos x="T78" y="T79"/>
                      </a:cxn>
                      <a:cxn ang="T140">
                        <a:pos x="T80" y="T81"/>
                      </a:cxn>
                      <a:cxn ang="T141">
                        <a:pos x="T82" y="T83"/>
                      </a:cxn>
                      <a:cxn ang="T142">
                        <a:pos x="T84" y="T85"/>
                      </a:cxn>
                      <a:cxn ang="T143">
                        <a:pos x="T86" y="T87"/>
                      </a:cxn>
                      <a:cxn ang="T144">
                        <a:pos x="T88" y="T89"/>
                      </a:cxn>
                      <a:cxn ang="T145">
                        <a:pos x="T90" y="T91"/>
                      </a:cxn>
                      <a:cxn ang="T146">
                        <a:pos x="T92" y="T93"/>
                      </a:cxn>
                      <a:cxn ang="T147">
                        <a:pos x="T94" y="T95"/>
                      </a:cxn>
                      <a:cxn ang="T148">
                        <a:pos x="T96" y="T97"/>
                      </a:cxn>
                      <a:cxn ang="T149">
                        <a:pos x="T98" y="T99"/>
                      </a:cxn>
                    </a:cxnLst>
                    <a:rect l="T150" t="T151" r="T152" b="T153"/>
                    <a:pathLst>
                      <a:path w="656" h="416">
                        <a:moveTo>
                          <a:pt x="617" y="0"/>
                        </a:moveTo>
                        <a:lnTo>
                          <a:pt x="597" y="1"/>
                        </a:lnTo>
                        <a:lnTo>
                          <a:pt x="579" y="4"/>
                        </a:lnTo>
                        <a:lnTo>
                          <a:pt x="559" y="5"/>
                        </a:lnTo>
                        <a:lnTo>
                          <a:pt x="539" y="6"/>
                        </a:lnTo>
                        <a:lnTo>
                          <a:pt x="519" y="8"/>
                        </a:lnTo>
                        <a:lnTo>
                          <a:pt x="499" y="9"/>
                        </a:lnTo>
                        <a:lnTo>
                          <a:pt x="479" y="10"/>
                        </a:lnTo>
                        <a:lnTo>
                          <a:pt x="460" y="11"/>
                        </a:lnTo>
                        <a:lnTo>
                          <a:pt x="440" y="13"/>
                        </a:lnTo>
                        <a:lnTo>
                          <a:pt x="419" y="13"/>
                        </a:lnTo>
                        <a:lnTo>
                          <a:pt x="399" y="14"/>
                        </a:lnTo>
                        <a:lnTo>
                          <a:pt x="379" y="14"/>
                        </a:lnTo>
                        <a:lnTo>
                          <a:pt x="358" y="15"/>
                        </a:lnTo>
                        <a:lnTo>
                          <a:pt x="339" y="15"/>
                        </a:lnTo>
                        <a:lnTo>
                          <a:pt x="319" y="15"/>
                        </a:lnTo>
                        <a:lnTo>
                          <a:pt x="298" y="15"/>
                        </a:lnTo>
                        <a:lnTo>
                          <a:pt x="281" y="15"/>
                        </a:lnTo>
                        <a:lnTo>
                          <a:pt x="265" y="15"/>
                        </a:lnTo>
                        <a:lnTo>
                          <a:pt x="248" y="15"/>
                        </a:lnTo>
                        <a:lnTo>
                          <a:pt x="232" y="14"/>
                        </a:lnTo>
                        <a:lnTo>
                          <a:pt x="215" y="14"/>
                        </a:lnTo>
                        <a:lnTo>
                          <a:pt x="199" y="14"/>
                        </a:lnTo>
                        <a:lnTo>
                          <a:pt x="183" y="13"/>
                        </a:lnTo>
                        <a:lnTo>
                          <a:pt x="167" y="13"/>
                        </a:lnTo>
                        <a:lnTo>
                          <a:pt x="150" y="11"/>
                        </a:lnTo>
                        <a:lnTo>
                          <a:pt x="134" y="11"/>
                        </a:lnTo>
                        <a:lnTo>
                          <a:pt x="118" y="10"/>
                        </a:lnTo>
                        <a:lnTo>
                          <a:pt x="102" y="9"/>
                        </a:lnTo>
                        <a:lnTo>
                          <a:pt x="86" y="9"/>
                        </a:lnTo>
                        <a:lnTo>
                          <a:pt x="70" y="8"/>
                        </a:lnTo>
                        <a:lnTo>
                          <a:pt x="53" y="6"/>
                        </a:lnTo>
                        <a:lnTo>
                          <a:pt x="38" y="5"/>
                        </a:lnTo>
                        <a:lnTo>
                          <a:pt x="30" y="52"/>
                        </a:lnTo>
                        <a:lnTo>
                          <a:pt x="24" y="100"/>
                        </a:lnTo>
                        <a:lnTo>
                          <a:pt x="18" y="149"/>
                        </a:lnTo>
                        <a:lnTo>
                          <a:pt x="13" y="199"/>
                        </a:lnTo>
                        <a:lnTo>
                          <a:pt x="8" y="252"/>
                        </a:lnTo>
                        <a:lnTo>
                          <a:pt x="5" y="305"/>
                        </a:lnTo>
                        <a:lnTo>
                          <a:pt x="3" y="360"/>
                        </a:lnTo>
                        <a:lnTo>
                          <a:pt x="0" y="416"/>
                        </a:lnTo>
                        <a:lnTo>
                          <a:pt x="656" y="416"/>
                        </a:lnTo>
                        <a:lnTo>
                          <a:pt x="653" y="359"/>
                        </a:lnTo>
                        <a:lnTo>
                          <a:pt x="651" y="304"/>
                        </a:lnTo>
                        <a:lnTo>
                          <a:pt x="648" y="250"/>
                        </a:lnTo>
                        <a:lnTo>
                          <a:pt x="643" y="197"/>
                        </a:lnTo>
                        <a:lnTo>
                          <a:pt x="638" y="147"/>
                        </a:lnTo>
                        <a:lnTo>
                          <a:pt x="631" y="96"/>
                        </a:lnTo>
                        <a:lnTo>
                          <a:pt x="625" y="47"/>
                        </a:lnTo>
                        <a:lnTo>
                          <a:pt x="617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56" name="Freeform 55"/>
                  <p:cNvSpPr>
                    <a:spLocks/>
                  </p:cNvSpPr>
                  <p:nvPr/>
                </p:nvSpPr>
                <p:spPr bwMode="auto">
                  <a:xfrm>
                    <a:off x="2533" y="2186"/>
                    <a:ext cx="662" cy="149"/>
                  </a:xfrm>
                  <a:custGeom>
                    <a:avLst/>
                    <a:gdLst>
                      <a:gd name="T0" fmla="*/ 37 w 657"/>
                      <a:gd name="T1" fmla="*/ 1 h 414"/>
                      <a:gd name="T2" fmla="*/ 53 w 657"/>
                      <a:gd name="T3" fmla="*/ 1 h 414"/>
                      <a:gd name="T4" fmla="*/ 75 w 657"/>
                      <a:gd name="T5" fmla="*/ 1 h 414"/>
                      <a:gd name="T6" fmla="*/ 91 w 657"/>
                      <a:gd name="T7" fmla="*/ 1 h 414"/>
                      <a:gd name="T8" fmla="*/ 108 w 657"/>
                      <a:gd name="T9" fmla="*/ 1 h 414"/>
                      <a:gd name="T10" fmla="*/ 124 w 657"/>
                      <a:gd name="T11" fmla="*/ 1 h 414"/>
                      <a:gd name="T12" fmla="*/ 140 w 657"/>
                      <a:gd name="T13" fmla="*/ 1 h 414"/>
                      <a:gd name="T14" fmla="*/ 156 w 657"/>
                      <a:gd name="T15" fmla="*/ 1 h 414"/>
                      <a:gd name="T16" fmla="*/ 173 w 657"/>
                      <a:gd name="T17" fmla="*/ 1 h 414"/>
                      <a:gd name="T18" fmla="*/ 189 w 657"/>
                      <a:gd name="T19" fmla="*/ 1 h 414"/>
                      <a:gd name="T20" fmla="*/ 212 w 657"/>
                      <a:gd name="T21" fmla="*/ 1 h 414"/>
                      <a:gd name="T22" fmla="*/ 228 w 657"/>
                      <a:gd name="T23" fmla="*/ 1 h 414"/>
                      <a:gd name="T24" fmla="*/ 245 w 657"/>
                      <a:gd name="T25" fmla="*/ 1 h 414"/>
                      <a:gd name="T26" fmla="*/ 261 w 657"/>
                      <a:gd name="T27" fmla="*/ 1 h 414"/>
                      <a:gd name="T28" fmla="*/ 278 w 657"/>
                      <a:gd name="T29" fmla="*/ 1 h 414"/>
                      <a:gd name="T30" fmla="*/ 294 w 657"/>
                      <a:gd name="T31" fmla="*/ 1 h 414"/>
                      <a:gd name="T32" fmla="*/ 311 w 657"/>
                      <a:gd name="T33" fmla="*/ 1 h 414"/>
                      <a:gd name="T34" fmla="*/ 333 w 657"/>
                      <a:gd name="T35" fmla="*/ 1 h 414"/>
                      <a:gd name="T36" fmla="*/ 358 w 657"/>
                      <a:gd name="T37" fmla="*/ 1 h 414"/>
                      <a:gd name="T38" fmla="*/ 378 w 657"/>
                      <a:gd name="T39" fmla="*/ 1 h 414"/>
                      <a:gd name="T40" fmla="*/ 398 w 657"/>
                      <a:gd name="T41" fmla="*/ 1 h 414"/>
                      <a:gd name="T42" fmla="*/ 418 w 657"/>
                      <a:gd name="T43" fmla="*/ 1 h 414"/>
                      <a:gd name="T44" fmla="*/ 439 w 657"/>
                      <a:gd name="T45" fmla="*/ 1 h 414"/>
                      <a:gd name="T46" fmla="*/ 459 w 657"/>
                      <a:gd name="T47" fmla="*/ 1 h 414"/>
                      <a:gd name="T48" fmla="*/ 486 w 657"/>
                      <a:gd name="T49" fmla="*/ 1 h 414"/>
                      <a:gd name="T50" fmla="*/ 506 w 657"/>
                      <a:gd name="T51" fmla="*/ 1 h 414"/>
                      <a:gd name="T52" fmla="*/ 525 w 657"/>
                      <a:gd name="T53" fmla="*/ 1 h 414"/>
                      <a:gd name="T54" fmla="*/ 545 w 657"/>
                      <a:gd name="T55" fmla="*/ 1 h 414"/>
                      <a:gd name="T56" fmla="*/ 565 w 657"/>
                      <a:gd name="T57" fmla="*/ 1 h 414"/>
                      <a:gd name="T58" fmla="*/ 585 w 657"/>
                      <a:gd name="T59" fmla="*/ 1 h 414"/>
                      <a:gd name="T60" fmla="*/ 608 w 657"/>
                      <a:gd name="T61" fmla="*/ 1 h 414"/>
                      <a:gd name="T62" fmla="*/ 630 w 657"/>
                      <a:gd name="T63" fmla="*/ 1 h 414"/>
                      <a:gd name="T64" fmla="*/ 650 w 657"/>
                      <a:gd name="T65" fmla="*/ 1 h 414"/>
                      <a:gd name="T66" fmla="*/ 657 w 657"/>
                      <a:gd name="T67" fmla="*/ 1 h 414"/>
                      <a:gd name="T68" fmla="*/ 663 w 657"/>
                      <a:gd name="T69" fmla="*/ 1 h 414"/>
                      <a:gd name="T70" fmla="*/ 670 w 657"/>
                      <a:gd name="T71" fmla="*/ 1 h 414"/>
                      <a:gd name="T72" fmla="*/ 674 w 657"/>
                      <a:gd name="T73" fmla="*/ 0 h 414"/>
                      <a:gd name="T74" fmla="*/ 679 w 657"/>
                      <a:gd name="T75" fmla="*/ 0 h 414"/>
                      <a:gd name="T76" fmla="*/ 682 w 657"/>
                      <a:gd name="T77" fmla="*/ 0 h 414"/>
                      <a:gd name="T78" fmla="*/ 684 w 657"/>
                      <a:gd name="T79" fmla="*/ 0 h 414"/>
                      <a:gd name="T80" fmla="*/ 687 w 657"/>
                      <a:gd name="T81" fmla="*/ 0 h 414"/>
                      <a:gd name="T82" fmla="*/ 0 w 657"/>
                      <a:gd name="T83" fmla="*/ 0 h 414"/>
                      <a:gd name="T84" fmla="*/ 3 w 657"/>
                      <a:gd name="T85" fmla="*/ 0 h 414"/>
                      <a:gd name="T86" fmla="*/ 5 w 657"/>
                      <a:gd name="T87" fmla="*/ 0 h 414"/>
                      <a:gd name="T88" fmla="*/ 8 w 657"/>
                      <a:gd name="T89" fmla="*/ 0 h 414"/>
                      <a:gd name="T90" fmla="*/ 12 w 657"/>
                      <a:gd name="T91" fmla="*/ 0 h 414"/>
                      <a:gd name="T92" fmla="*/ 17 w 657"/>
                      <a:gd name="T93" fmla="*/ 0 h 414"/>
                      <a:gd name="T94" fmla="*/ 24 w 657"/>
                      <a:gd name="T95" fmla="*/ 1 h 414"/>
                      <a:gd name="T96" fmla="*/ 30 w 657"/>
                      <a:gd name="T97" fmla="*/ 1 h 414"/>
                      <a:gd name="T98" fmla="*/ 37 w 657"/>
                      <a:gd name="T99" fmla="*/ 1 h 414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w 657"/>
                      <a:gd name="T151" fmla="*/ 0 h 414"/>
                      <a:gd name="T152" fmla="*/ 657 w 657"/>
                      <a:gd name="T153" fmla="*/ 414 h 414"/>
                    </a:gdLst>
                    <a:ahLst/>
                    <a:cxnLst>
                      <a:cxn ang="T100">
                        <a:pos x="T0" y="T1"/>
                      </a:cxn>
                      <a:cxn ang="T101">
                        <a:pos x="T2" y="T3"/>
                      </a:cxn>
                      <a:cxn ang="T102">
                        <a:pos x="T4" y="T5"/>
                      </a:cxn>
                      <a:cxn ang="T103">
                        <a:pos x="T6" y="T7"/>
                      </a:cxn>
                      <a:cxn ang="T104">
                        <a:pos x="T8" y="T9"/>
                      </a:cxn>
                      <a:cxn ang="T105">
                        <a:pos x="T10" y="T11"/>
                      </a:cxn>
                      <a:cxn ang="T106">
                        <a:pos x="T12" y="T13"/>
                      </a:cxn>
                      <a:cxn ang="T107">
                        <a:pos x="T14" y="T15"/>
                      </a:cxn>
                      <a:cxn ang="T108">
                        <a:pos x="T16" y="T17"/>
                      </a:cxn>
                      <a:cxn ang="T109">
                        <a:pos x="T18" y="T19"/>
                      </a:cxn>
                      <a:cxn ang="T110">
                        <a:pos x="T20" y="T21"/>
                      </a:cxn>
                      <a:cxn ang="T111">
                        <a:pos x="T22" y="T23"/>
                      </a:cxn>
                      <a:cxn ang="T112">
                        <a:pos x="T24" y="T25"/>
                      </a:cxn>
                      <a:cxn ang="T113">
                        <a:pos x="T26" y="T27"/>
                      </a:cxn>
                      <a:cxn ang="T114">
                        <a:pos x="T28" y="T29"/>
                      </a:cxn>
                      <a:cxn ang="T115">
                        <a:pos x="T30" y="T31"/>
                      </a:cxn>
                      <a:cxn ang="T116">
                        <a:pos x="T32" y="T33"/>
                      </a:cxn>
                      <a:cxn ang="T117">
                        <a:pos x="T34" y="T35"/>
                      </a:cxn>
                      <a:cxn ang="T118">
                        <a:pos x="T36" y="T37"/>
                      </a:cxn>
                      <a:cxn ang="T119">
                        <a:pos x="T38" y="T39"/>
                      </a:cxn>
                      <a:cxn ang="T120">
                        <a:pos x="T40" y="T41"/>
                      </a:cxn>
                      <a:cxn ang="T121">
                        <a:pos x="T42" y="T43"/>
                      </a:cxn>
                      <a:cxn ang="T122">
                        <a:pos x="T44" y="T45"/>
                      </a:cxn>
                      <a:cxn ang="T123">
                        <a:pos x="T46" y="T47"/>
                      </a:cxn>
                      <a:cxn ang="T124">
                        <a:pos x="T48" y="T49"/>
                      </a:cxn>
                      <a:cxn ang="T125">
                        <a:pos x="T50" y="T51"/>
                      </a:cxn>
                      <a:cxn ang="T126">
                        <a:pos x="T52" y="T53"/>
                      </a:cxn>
                      <a:cxn ang="T127">
                        <a:pos x="T54" y="T55"/>
                      </a:cxn>
                      <a:cxn ang="T128">
                        <a:pos x="T56" y="T57"/>
                      </a:cxn>
                      <a:cxn ang="T129">
                        <a:pos x="T58" y="T59"/>
                      </a:cxn>
                      <a:cxn ang="T130">
                        <a:pos x="T60" y="T61"/>
                      </a:cxn>
                      <a:cxn ang="T131">
                        <a:pos x="T62" y="T63"/>
                      </a:cxn>
                      <a:cxn ang="T132">
                        <a:pos x="T64" y="T65"/>
                      </a:cxn>
                      <a:cxn ang="T133">
                        <a:pos x="T66" y="T67"/>
                      </a:cxn>
                      <a:cxn ang="T134">
                        <a:pos x="T68" y="T69"/>
                      </a:cxn>
                      <a:cxn ang="T135">
                        <a:pos x="T70" y="T71"/>
                      </a:cxn>
                      <a:cxn ang="T136">
                        <a:pos x="T72" y="T73"/>
                      </a:cxn>
                      <a:cxn ang="T137">
                        <a:pos x="T74" y="T75"/>
                      </a:cxn>
                      <a:cxn ang="T138">
                        <a:pos x="T76" y="T77"/>
                      </a:cxn>
                      <a:cxn ang="T139">
                        <a:pos x="T78" y="T79"/>
                      </a:cxn>
                      <a:cxn ang="T140">
                        <a:pos x="T80" y="T81"/>
                      </a:cxn>
                      <a:cxn ang="T141">
                        <a:pos x="T82" y="T83"/>
                      </a:cxn>
                      <a:cxn ang="T142">
                        <a:pos x="T84" y="T85"/>
                      </a:cxn>
                      <a:cxn ang="T143">
                        <a:pos x="T86" y="T87"/>
                      </a:cxn>
                      <a:cxn ang="T144">
                        <a:pos x="T88" y="T89"/>
                      </a:cxn>
                      <a:cxn ang="T145">
                        <a:pos x="T90" y="T91"/>
                      </a:cxn>
                      <a:cxn ang="T146">
                        <a:pos x="T92" y="T93"/>
                      </a:cxn>
                      <a:cxn ang="T147">
                        <a:pos x="T94" y="T95"/>
                      </a:cxn>
                      <a:cxn ang="T148">
                        <a:pos x="T96" y="T97"/>
                      </a:cxn>
                      <a:cxn ang="T149">
                        <a:pos x="T98" y="T99"/>
                      </a:cxn>
                    </a:cxnLst>
                    <a:rect l="T150" t="T151" r="T152" b="T153"/>
                    <a:pathLst>
                      <a:path w="657" h="414">
                        <a:moveTo>
                          <a:pt x="37" y="409"/>
                        </a:moveTo>
                        <a:lnTo>
                          <a:pt x="53" y="408"/>
                        </a:lnTo>
                        <a:lnTo>
                          <a:pt x="69" y="407"/>
                        </a:lnTo>
                        <a:lnTo>
                          <a:pt x="85" y="406"/>
                        </a:lnTo>
                        <a:lnTo>
                          <a:pt x="102" y="406"/>
                        </a:lnTo>
                        <a:lnTo>
                          <a:pt x="118" y="404"/>
                        </a:lnTo>
                        <a:lnTo>
                          <a:pt x="134" y="403"/>
                        </a:lnTo>
                        <a:lnTo>
                          <a:pt x="150" y="403"/>
                        </a:lnTo>
                        <a:lnTo>
                          <a:pt x="167" y="402"/>
                        </a:lnTo>
                        <a:lnTo>
                          <a:pt x="183" y="402"/>
                        </a:lnTo>
                        <a:lnTo>
                          <a:pt x="200" y="401"/>
                        </a:lnTo>
                        <a:lnTo>
                          <a:pt x="216" y="401"/>
                        </a:lnTo>
                        <a:lnTo>
                          <a:pt x="233" y="401"/>
                        </a:lnTo>
                        <a:lnTo>
                          <a:pt x="249" y="399"/>
                        </a:lnTo>
                        <a:lnTo>
                          <a:pt x="266" y="399"/>
                        </a:lnTo>
                        <a:lnTo>
                          <a:pt x="282" y="399"/>
                        </a:lnTo>
                        <a:lnTo>
                          <a:pt x="299" y="399"/>
                        </a:lnTo>
                        <a:lnTo>
                          <a:pt x="320" y="399"/>
                        </a:lnTo>
                        <a:lnTo>
                          <a:pt x="340" y="399"/>
                        </a:lnTo>
                        <a:lnTo>
                          <a:pt x="360" y="401"/>
                        </a:lnTo>
                        <a:lnTo>
                          <a:pt x="380" y="401"/>
                        </a:lnTo>
                        <a:lnTo>
                          <a:pt x="400" y="401"/>
                        </a:lnTo>
                        <a:lnTo>
                          <a:pt x="421" y="402"/>
                        </a:lnTo>
                        <a:lnTo>
                          <a:pt x="441" y="403"/>
                        </a:lnTo>
                        <a:lnTo>
                          <a:pt x="462" y="403"/>
                        </a:lnTo>
                        <a:lnTo>
                          <a:pt x="482" y="404"/>
                        </a:lnTo>
                        <a:lnTo>
                          <a:pt x="501" y="406"/>
                        </a:lnTo>
                        <a:lnTo>
                          <a:pt x="521" y="407"/>
                        </a:lnTo>
                        <a:lnTo>
                          <a:pt x="541" y="408"/>
                        </a:lnTo>
                        <a:lnTo>
                          <a:pt x="561" y="409"/>
                        </a:lnTo>
                        <a:lnTo>
                          <a:pt x="581" y="411"/>
                        </a:lnTo>
                        <a:lnTo>
                          <a:pt x="600" y="413"/>
                        </a:lnTo>
                        <a:lnTo>
                          <a:pt x="620" y="414"/>
                        </a:lnTo>
                        <a:lnTo>
                          <a:pt x="627" y="367"/>
                        </a:lnTo>
                        <a:lnTo>
                          <a:pt x="633" y="318"/>
                        </a:lnTo>
                        <a:lnTo>
                          <a:pt x="640" y="269"/>
                        </a:lnTo>
                        <a:lnTo>
                          <a:pt x="644" y="217"/>
                        </a:lnTo>
                        <a:lnTo>
                          <a:pt x="649" y="165"/>
                        </a:lnTo>
                        <a:lnTo>
                          <a:pt x="652" y="111"/>
                        </a:lnTo>
                        <a:lnTo>
                          <a:pt x="654" y="56"/>
                        </a:lnTo>
                        <a:lnTo>
                          <a:pt x="657" y="0"/>
                        </a:lnTo>
                        <a:lnTo>
                          <a:pt x="0" y="0"/>
                        </a:lnTo>
                        <a:lnTo>
                          <a:pt x="3" y="55"/>
                        </a:lnTo>
                        <a:lnTo>
                          <a:pt x="5" y="111"/>
                        </a:lnTo>
                        <a:lnTo>
                          <a:pt x="8" y="163"/>
                        </a:lnTo>
                        <a:lnTo>
                          <a:pt x="12" y="215"/>
                        </a:lnTo>
                        <a:lnTo>
                          <a:pt x="17" y="265"/>
                        </a:lnTo>
                        <a:lnTo>
                          <a:pt x="24" y="315"/>
                        </a:lnTo>
                        <a:lnTo>
                          <a:pt x="30" y="363"/>
                        </a:lnTo>
                        <a:lnTo>
                          <a:pt x="37" y="409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57" name="Freeform 56"/>
                  <p:cNvSpPr>
                    <a:spLocks/>
                  </p:cNvSpPr>
                  <p:nvPr/>
                </p:nvSpPr>
                <p:spPr bwMode="auto">
                  <a:xfrm>
                    <a:off x="2598" y="2380"/>
                    <a:ext cx="532" cy="164"/>
                  </a:xfrm>
                  <a:custGeom>
                    <a:avLst/>
                    <a:gdLst>
                      <a:gd name="T0" fmla="*/ 226 w 529"/>
                      <a:gd name="T1" fmla="*/ 0 h 456"/>
                      <a:gd name="T2" fmla="*/ 197 w 529"/>
                      <a:gd name="T3" fmla="*/ 0 h 456"/>
                      <a:gd name="T4" fmla="*/ 167 w 529"/>
                      <a:gd name="T5" fmla="*/ 0 h 456"/>
                      <a:gd name="T6" fmla="*/ 137 w 529"/>
                      <a:gd name="T7" fmla="*/ 0 h 456"/>
                      <a:gd name="T8" fmla="*/ 108 w 529"/>
                      <a:gd name="T9" fmla="*/ 0 h 456"/>
                      <a:gd name="T10" fmla="*/ 73 w 529"/>
                      <a:gd name="T11" fmla="*/ 0 h 456"/>
                      <a:gd name="T12" fmla="*/ 43 w 529"/>
                      <a:gd name="T13" fmla="*/ 0 h 456"/>
                      <a:gd name="T14" fmla="*/ 15 w 529"/>
                      <a:gd name="T15" fmla="*/ 0 h 456"/>
                      <a:gd name="T16" fmla="*/ 17 w 529"/>
                      <a:gd name="T17" fmla="*/ 0 h 456"/>
                      <a:gd name="T18" fmla="*/ 55 w 529"/>
                      <a:gd name="T19" fmla="*/ 0 h 456"/>
                      <a:gd name="T20" fmla="*/ 105 w 529"/>
                      <a:gd name="T21" fmla="*/ 1 h 456"/>
                      <a:gd name="T22" fmla="*/ 153 w 529"/>
                      <a:gd name="T23" fmla="*/ 1 h 456"/>
                      <a:gd name="T24" fmla="*/ 189 w 529"/>
                      <a:gd name="T25" fmla="*/ 1 h 456"/>
                      <a:gd name="T26" fmla="*/ 212 w 529"/>
                      <a:gd name="T27" fmla="*/ 1 h 456"/>
                      <a:gd name="T28" fmla="*/ 235 w 529"/>
                      <a:gd name="T29" fmla="*/ 1 h 456"/>
                      <a:gd name="T30" fmla="*/ 259 w 529"/>
                      <a:gd name="T31" fmla="*/ 1 h 456"/>
                      <a:gd name="T32" fmla="*/ 289 w 529"/>
                      <a:gd name="T33" fmla="*/ 1 h 456"/>
                      <a:gd name="T34" fmla="*/ 312 w 529"/>
                      <a:gd name="T35" fmla="*/ 1 h 456"/>
                      <a:gd name="T36" fmla="*/ 335 w 529"/>
                      <a:gd name="T37" fmla="*/ 1 h 456"/>
                      <a:gd name="T38" fmla="*/ 358 w 529"/>
                      <a:gd name="T39" fmla="*/ 1 h 456"/>
                      <a:gd name="T40" fmla="*/ 393 w 529"/>
                      <a:gd name="T41" fmla="*/ 1 h 456"/>
                      <a:gd name="T42" fmla="*/ 441 w 529"/>
                      <a:gd name="T43" fmla="*/ 1 h 456"/>
                      <a:gd name="T44" fmla="*/ 491 w 529"/>
                      <a:gd name="T45" fmla="*/ 0 h 456"/>
                      <a:gd name="T46" fmla="*/ 530 w 529"/>
                      <a:gd name="T47" fmla="*/ 0 h 456"/>
                      <a:gd name="T48" fmla="*/ 529 w 529"/>
                      <a:gd name="T49" fmla="*/ 0 h 456"/>
                      <a:gd name="T50" fmla="*/ 493 w 529"/>
                      <a:gd name="T51" fmla="*/ 0 h 456"/>
                      <a:gd name="T52" fmla="*/ 454 w 529"/>
                      <a:gd name="T53" fmla="*/ 0 h 456"/>
                      <a:gd name="T54" fmla="*/ 414 w 529"/>
                      <a:gd name="T55" fmla="*/ 0 h 456"/>
                      <a:gd name="T56" fmla="*/ 378 w 529"/>
                      <a:gd name="T57" fmla="*/ 0 h 456"/>
                      <a:gd name="T58" fmla="*/ 340 w 529"/>
                      <a:gd name="T59" fmla="*/ 0 h 456"/>
                      <a:gd name="T60" fmla="*/ 303 w 529"/>
                      <a:gd name="T61" fmla="*/ 0 h 456"/>
                      <a:gd name="T62" fmla="*/ 259 w 529"/>
                      <a:gd name="T63" fmla="*/ 0 h 45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529"/>
                      <a:gd name="T97" fmla="*/ 0 h 456"/>
                      <a:gd name="T98" fmla="*/ 529 w 529"/>
                      <a:gd name="T99" fmla="*/ 456 h 456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529" h="456">
                        <a:moveTo>
                          <a:pt x="235" y="0"/>
                        </a:moveTo>
                        <a:lnTo>
                          <a:pt x="220" y="0"/>
                        </a:lnTo>
                        <a:lnTo>
                          <a:pt x="205" y="0"/>
                        </a:lnTo>
                        <a:lnTo>
                          <a:pt x="191" y="0"/>
                        </a:lnTo>
                        <a:lnTo>
                          <a:pt x="175" y="0"/>
                        </a:lnTo>
                        <a:lnTo>
                          <a:pt x="161" y="1"/>
                        </a:lnTo>
                        <a:lnTo>
                          <a:pt x="146" y="1"/>
                        </a:lnTo>
                        <a:lnTo>
                          <a:pt x="131" y="1"/>
                        </a:lnTo>
                        <a:lnTo>
                          <a:pt x="117" y="1"/>
                        </a:lnTo>
                        <a:lnTo>
                          <a:pt x="102" y="3"/>
                        </a:lnTo>
                        <a:lnTo>
                          <a:pt x="87" y="3"/>
                        </a:lnTo>
                        <a:lnTo>
                          <a:pt x="73" y="4"/>
                        </a:lnTo>
                        <a:lnTo>
                          <a:pt x="59" y="4"/>
                        </a:lnTo>
                        <a:lnTo>
                          <a:pt x="43" y="5"/>
                        </a:lnTo>
                        <a:lnTo>
                          <a:pt x="29" y="6"/>
                        </a:lnTo>
                        <a:lnTo>
                          <a:pt x="15" y="6"/>
                        </a:lnTo>
                        <a:lnTo>
                          <a:pt x="0" y="7"/>
                        </a:lnTo>
                        <a:lnTo>
                          <a:pt x="17" y="76"/>
                        </a:lnTo>
                        <a:lnTo>
                          <a:pt x="35" y="140"/>
                        </a:lnTo>
                        <a:lnTo>
                          <a:pt x="55" y="198"/>
                        </a:lnTo>
                        <a:lnTo>
                          <a:pt x="77" y="251"/>
                        </a:lnTo>
                        <a:lnTo>
                          <a:pt x="99" y="299"/>
                        </a:lnTo>
                        <a:lnTo>
                          <a:pt x="122" y="341"/>
                        </a:lnTo>
                        <a:lnTo>
                          <a:pt x="147" y="376"/>
                        </a:lnTo>
                        <a:lnTo>
                          <a:pt x="171" y="406"/>
                        </a:lnTo>
                        <a:lnTo>
                          <a:pt x="183" y="418"/>
                        </a:lnTo>
                        <a:lnTo>
                          <a:pt x="194" y="428"/>
                        </a:lnTo>
                        <a:lnTo>
                          <a:pt x="206" y="436"/>
                        </a:lnTo>
                        <a:lnTo>
                          <a:pt x="218" y="444"/>
                        </a:lnTo>
                        <a:lnTo>
                          <a:pt x="229" y="449"/>
                        </a:lnTo>
                        <a:lnTo>
                          <a:pt x="241" y="452"/>
                        </a:lnTo>
                        <a:lnTo>
                          <a:pt x="253" y="455"/>
                        </a:lnTo>
                        <a:lnTo>
                          <a:pt x="266" y="456"/>
                        </a:lnTo>
                        <a:lnTo>
                          <a:pt x="277" y="455"/>
                        </a:lnTo>
                        <a:lnTo>
                          <a:pt x="288" y="454"/>
                        </a:lnTo>
                        <a:lnTo>
                          <a:pt x="300" y="450"/>
                        </a:lnTo>
                        <a:lnTo>
                          <a:pt x="311" y="444"/>
                        </a:lnTo>
                        <a:lnTo>
                          <a:pt x="323" y="438"/>
                        </a:lnTo>
                        <a:lnTo>
                          <a:pt x="334" y="429"/>
                        </a:lnTo>
                        <a:lnTo>
                          <a:pt x="346" y="419"/>
                        </a:lnTo>
                        <a:lnTo>
                          <a:pt x="357" y="408"/>
                        </a:lnTo>
                        <a:lnTo>
                          <a:pt x="381" y="380"/>
                        </a:lnTo>
                        <a:lnTo>
                          <a:pt x="405" y="344"/>
                        </a:lnTo>
                        <a:lnTo>
                          <a:pt x="429" y="304"/>
                        </a:lnTo>
                        <a:lnTo>
                          <a:pt x="452" y="256"/>
                        </a:lnTo>
                        <a:lnTo>
                          <a:pt x="473" y="203"/>
                        </a:lnTo>
                        <a:lnTo>
                          <a:pt x="494" y="145"/>
                        </a:lnTo>
                        <a:lnTo>
                          <a:pt x="512" y="81"/>
                        </a:lnTo>
                        <a:lnTo>
                          <a:pt x="529" y="12"/>
                        </a:lnTo>
                        <a:lnTo>
                          <a:pt x="511" y="11"/>
                        </a:lnTo>
                        <a:lnTo>
                          <a:pt x="494" y="10"/>
                        </a:lnTo>
                        <a:lnTo>
                          <a:pt x="475" y="7"/>
                        </a:lnTo>
                        <a:lnTo>
                          <a:pt x="457" y="6"/>
                        </a:lnTo>
                        <a:lnTo>
                          <a:pt x="438" y="6"/>
                        </a:lnTo>
                        <a:lnTo>
                          <a:pt x="421" y="5"/>
                        </a:lnTo>
                        <a:lnTo>
                          <a:pt x="402" y="4"/>
                        </a:lnTo>
                        <a:lnTo>
                          <a:pt x="383" y="3"/>
                        </a:lnTo>
                        <a:lnTo>
                          <a:pt x="366" y="3"/>
                        </a:lnTo>
                        <a:lnTo>
                          <a:pt x="347" y="1"/>
                        </a:lnTo>
                        <a:lnTo>
                          <a:pt x="328" y="1"/>
                        </a:lnTo>
                        <a:lnTo>
                          <a:pt x="310" y="1"/>
                        </a:lnTo>
                        <a:lnTo>
                          <a:pt x="291" y="0"/>
                        </a:lnTo>
                        <a:lnTo>
                          <a:pt x="272" y="0"/>
                        </a:lnTo>
                        <a:lnTo>
                          <a:pt x="253" y="0"/>
                        </a:lnTo>
                        <a:lnTo>
                          <a:pt x="235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58" name="Freeform 57"/>
                  <p:cNvSpPr>
                    <a:spLocks/>
                  </p:cNvSpPr>
                  <p:nvPr/>
                </p:nvSpPr>
                <p:spPr bwMode="auto">
                  <a:xfrm>
                    <a:off x="3215" y="1956"/>
                    <a:ext cx="451" cy="180"/>
                  </a:xfrm>
                  <a:custGeom>
                    <a:avLst/>
                    <a:gdLst>
                      <a:gd name="T0" fmla="*/ 19 w 510"/>
                      <a:gd name="T1" fmla="*/ 1 h 497"/>
                      <a:gd name="T2" fmla="*/ 244 w 510"/>
                      <a:gd name="T3" fmla="*/ 1 h 497"/>
                      <a:gd name="T4" fmla="*/ 241 w 510"/>
                      <a:gd name="T5" fmla="*/ 1 h 497"/>
                      <a:gd name="T6" fmla="*/ 236 w 510"/>
                      <a:gd name="T7" fmla="*/ 1 h 497"/>
                      <a:gd name="T8" fmla="*/ 230 w 510"/>
                      <a:gd name="T9" fmla="*/ 1 h 497"/>
                      <a:gd name="T10" fmla="*/ 221 w 510"/>
                      <a:gd name="T11" fmla="*/ 0 h 497"/>
                      <a:gd name="T12" fmla="*/ 211 w 510"/>
                      <a:gd name="T13" fmla="*/ 0 h 497"/>
                      <a:gd name="T14" fmla="*/ 200 w 510"/>
                      <a:gd name="T15" fmla="*/ 0 h 497"/>
                      <a:gd name="T16" fmla="*/ 186 w 510"/>
                      <a:gd name="T17" fmla="*/ 0 h 497"/>
                      <a:gd name="T18" fmla="*/ 171 w 510"/>
                      <a:gd name="T19" fmla="*/ 0 h 497"/>
                      <a:gd name="T20" fmla="*/ 161 w 510"/>
                      <a:gd name="T21" fmla="*/ 0 h 497"/>
                      <a:gd name="T22" fmla="*/ 151 w 510"/>
                      <a:gd name="T23" fmla="*/ 0 h 497"/>
                      <a:gd name="T24" fmla="*/ 141 w 510"/>
                      <a:gd name="T25" fmla="*/ 0 h 497"/>
                      <a:gd name="T26" fmla="*/ 130 w 510"/>
                      <a:gd name="T27" fmla="*/ 0 h 497"/>
                      <a:gd name="T28" fmla="*/ 118 w 510"/>
                      <a:gd name="T29" fmla="*/ 0 h 497"/>
                      <a:gd name="T30" fmla="*/ 109 w 510"/>
                      <a:gd name="T31" fmla="*/ 0 h 497"/>
                      <a:gd name="T32" fmla="*/ 98 w 510"/>
                      <a:gd name="T33" fmla="*/ 0 h 497"/>
                      <a:gd name="T34" fmla="*/ 87 w 510"/>
                      <a:gd name="T35" fmla="*/ 0 h 497"/>
                      <a:gd name="T36" fmla="*/ 77 w 510"/>
                      <a:gd name="T37" fmla="*/ 0 h 497"/>
                      <a:gd name="T38" fmla="*/ 66 w 510"/>
                      <a:gd name="T39" fmla="*/ 0 h 497"/>
                      <a:gd name="T40" fmla="*/ 56 w 510"/>
                      <a:gd name="T41" fmla="*/ 0 h 497"/>
                      <a:gd name="T42" fmla="*/ 44 w 510"/>
                      <a:gd name="T43" fmla="*/ 0 h 497"/>
                      <a:gd name="T44" fmla="*/ 34 w 510"/>
                      <a:gd name="T45" fmla="*/ 0 h 497"/>
                      <a:gd name="T46" fmla="*/ 23 w 510"/>
                      <a:gd name="T47" fmla="*/ 0 h 497"/>
                      <a:gd name="T48" fmla="*/ 11 w 510"/>
                      <a:gd name="T49" fmla="*/ 0 h 497"/>
                      <a:gd name="T50" fmla="*/ 0 w 510"/>
                      <a:gd name="T51" fmla="*/ 0 h 497"/>
                      <a:gd name="T52" fmla="*/ 4 w 510"/>
                      <a:gd name="T53" fmla="*/ 0 h 497"/>
                      <a:gd name="T54" fmla="*/ 7 w 510"/>
                      <a:gd name="T55" fmla="*/ 0 h 497"/>
                      <a:gd name="T56" fmla="*/ 10 w 510"/>
                      <a:gd name="T57" fmla="*/ 0 h 497"/>
                      <a:gd name="T58" fmla="*/ 13 w 510"/>
                      <a:gd name="T59" fmla="*/ 1 h 497"/>
                      <a:gd name="T60" fmla="*/ 15 w 510"/>
                      <a:gd name="T61" fmla="*/ 1 h 497"/>
                      <a:gd name="T62" fmla="*/ 17 w 510"/>
                      <a:gd name="T63" fmla="*/ 1 h 497"/>
                      <a:gd name="T64" fmla="*/ 18 w 510"/>
                      <a:gd name="T65" fmla="*/ 1 h 497"/>
                      <a:gd name="T66" fmla="*/ 19 w 510"/>
                      <a:gd name="T67" fmla="*/ 1 h 497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510"/>
                      <a:gd name="T103" fmla="*/ 0 h 497"/>
                      <a:gd name="T104" fmla="*/ 510 w 510"/>
                      <a:gd name="T105" fmla="*/ 497 h 497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510" h="497">
                        <a:moveTo>
                          <a:pt x="39" y="497"/>
                        </a:moveTo>
                        <a:lnTo>
                          <a:pt x="510" y="497"/>
                        </a:lnTo>
                        <a:lnTo>
                          <a:pt x="504" y="429"/>
                        </a:lnTo>
                        <a:lnTo>
                          <a:pt x="494" y="362"/>
                        </a:lnTo>
                        <a:lnTo>
                          <a:pt x="480" y="298"/>
                        </a:lnTo>
                        <a:lnTo>
                          <a:pt x="462" y="234"/>
                        </a:lnTo>
                        <a:lnTo>
                          <a:pt x="441" y="172"/>
                        </a:lnTo>
                        <a:lnTo>
                          <a:pt x="417" y="113"/>
                        </a:lnTo>
                        <a:lnTo>
                          <a:pt x="388" y="55"/>
                        </a:lnTo>
                        <a:lnTo>
                          <a:pt x="357" y="0"/>
                        </a:lnTo>
                        <a:lnTo>
                          <a:pt x="336" y="5"/>
                        </a:lnTo>
                        <a:lnTo>
                          <a:pt x="314" y="11"/>
                        </a:lnTo>
                        <a:lnTo>
                          <a:pt x="294" y="16"/>
                        </a:lnTo>
                        <a:lnTo>
                          <a:pt x="272" y="21"/>
                        </a:lnTo>
                        <a:lnTo>
                          <a:pt x="250" y="26"/>
                        </a:lnTo>
                        <a:lnTo>
                          <a:pt x="227" y="31"/>
                        </a:lnTo>
                        <a:lnTo>
                          <a:pt x="205" y="34"/>
                        </a:lnTo>
                        <a:lnTo>
                          <a:pt x="183" y="39"/>
                        </a:lnTo>
                        <a:lnTo>
                          <a:pt x="161" y="43"/>
                        </a:lnTo>
                        <a:lnTo>
                          <a:pt x="138" y="47"/>
                        </a:lnTo>
                        <a:lnTo>
                          <a:pt x="115" y="50"/>
                        </a:lnTo>
                        <a:lnTo>
                          <a:pt x="93" y="54"/>
                        </a:lnTo>
                        <a:lnTo>
                          <a:pt x="70" y="58"/>
                        </a:lnTo>
                        <a:lnTo>
                          <a:pt x="47" y="62"/>
                        </a:lnTo>
                        <a:lnTo>
                          <a:pt x="23" y="65"/>
                        </a:lnTo>
                        <a:lnTo>
                          <a:pt x="0" y="68"/>
                        </a:lnTo>
                        <a:lnTo>
                          <a:pt x="7" y="119"/>
                        </a:lnTo>
                        <a:lnTo>
                          <a:pt x="15" y="172"/>
                        </a:lnTo>
                        <a:lnTo>
                          <a:pt x="22" y="225"/>
                        </a:lnTo>
                        <a:lnTo>
                          <a:pt x="27" y="278"/>
                        </a:lnTo>
                        <a:lnTo>
                          <a:pt x="32" y="333"/>
                        </a:lnTo>
                        <a:lnTo>
                          <a:pt x="35" y="387"/>
                        </a:lnTo>
                        <a:lnTo>
                          <a:pt x="37" y="441"/>
                        </a:lnTo>
                        <a:lnTo>
                          <a:pt x="39" y="497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59" name="Freeform 58"/>
                  <p:cNvSpPr>
                    <a:spLocks/>
                  </p:cNvSpPr>
                  <p:nvPr/>
                </p:nvSpPr>
                <p:spPr bwMode="auto">
                  <a:xfrm>
                    <a:off x="3076" y="1800"/>
                    <a:ext cx="378" cy="131"/>
                  </a:xfrm>
                  <a:custGeom>
                    <a:avLst/>
                    <a:gdLst>
                      <a:gd name="T0" fmla="*/ 200 w 429"/>
                      <a:gd name="T1" fmla="*/ 1 h 364"/>
                      <a:gd name="T2" fmla="*/ 191 w 429"/>
                      <a:gd name="T3" fmla="*/ 1 h 364"/>
                      <a:gd name="T4" fmla="*/ 180 w 429"/>
                      <a:gd name="T5" fmla="*/ 0 h 364"/>
                      <a:gd name="T6" fmla="*/ 170 w 429"/>
                      <a:gd name="T7" fmla="*/ 0 h 364"/>
                      <a:gd name="T8" fmla="*/ 159 w 429"/>
                      <a:gd name="T9" fmla="*/ 0 h 364"/>
                      <a:gd name="T10" fmla="*/ 147 w 429"/>
                      <a:gd name="T11" fmla="*/ 0 h 364"/>
                      <a:gd name="T12" fmla="*/ 134 w 429"/>
                      <a:gd name="T13" fmla="*/ 0 h 364"/>
                      <a:gd name="T14" fmla="*/ 122 w 429"/>
                      <a:gd name="T15" fmla="*/ 0 h 364"/>
                      <a:gd name="T16" fmla="*/ 108 w 429"/>
                      <a:gd name="T17" fmla="*/ 0 h 364"/>
                      <a:gd name="T18" fmla="*/ 96 w 429"/>
                      <a:gd name="T19" fmla="*/ 0 h 364"/>
                      <a:gd name="T20" fmla="*/ 83 w 429"/>
                      <a:gd name="T21" fmla="*/ 0 h 364"/>
                      <a:gd name="T22" fmla="*/ 69 w 429"/>
                      <a:gd name="T23" fmla="*/ 0 h 364"/>
                      <a:gd name="T24" fmla="*/ 56 w 429"/>
                      <a:gd name="T25" fmla="*/ 0 h 364"/>
                      <a:gd name="T26" fmla="*/ 42 w 429"/>
                      <a:gd name="T27" fmla="*/ 0 h 364"/>
                      <a:gd name="T28" fmla="*/ 29 w 429"/>
                      <a:gd name="T29" fmla="*/ 0 h 364"/>
                      <a:gd name="T30" fmla="*/ 14 w 429"/>
                      <a:gd name="T31" fmla="*/ 0 h 364"/>
                      <a:gd name="T32" fmla="*/ 0 w 429"/>
                      <a:gd name="T33" fmla="*/ 0 h 364"/>
                      <a:gd name="T34" fmla="*/ 9 w 429"/>
                      <a:gd name="T35" fmla="*/ 0 h 364"/>
                      <a:gd name="T36" fmla="*/ 17 w 429"/>
                      <a:gd name="T37" fmla="*/ 0 h 364"/>
                      <a:gd name="T38" fmla="*/ 26 w 429"/>
                      <a:gd name="T39" fmla="*/ 0 h 364"/>
                      <a:gd name="T40" fmla="*/ 33 w 429"/>
                      <a:gd name="T41" fmla="*/ 0 h 364"/>
                      <a:gd name="T42" fmla="*/ 42 w 429"/>
                      <a:gd name="T43" fmla="*/ 0 h 364"/>
                      <a:gd name="T44" fmla="*/ 49 w 429"/>
                      <a:gd name="T45" fmla="*/ 0 h 364"/>
                      <a:gd name="T46" fmla="*/ 56 w 429"/>
                      <a:gd name="T47" fmla="*/ 1 h 364"/>
                      <a:gd name="T48" fmla="*/ 61 w 429"/>
                      <a:gd name="T49" fmla="*/ 1 h 364"/>
                      <a:gd name="T50" fmla="*/ 70 w 429"/>
                      <a:gd name="T51" fmla="*/ 1 h 364"/>
                      <a:gd name="T52" fmla="*/ 79 w 429"/>
                      <a:gd name="T53" fmla="*/ 1 h 364"/>
                      <a:gd name="T54" fmla="*/ 89 w 429"/>
                      <a:gd name="T55" fmla="*/ 1 h 364"/>
                      <a:gd name="T56" fmla="*/ 97 w 429"/>
                      <a:gd name="T57" fmla="*/ 1 h 364"/>
                      <a:gd name="T58" fmla="*/ 107 w 429"/>
                      <a:gd name="T59" fmla="*/ 1 h 364"/>
                      <a:gd name="T60" fmla="*/ 115 w 429"/>
                      <a:gd name="T61" fmla="*/ 1 h 364"/>
                      <a:gd name="T62" fmla="*/ 123 w 429"/>
                      <a:gd name="T63" fmla="*/ 1 h 364"/>
                      <a:gd name="T64" fmla="*/ 133 w 429"/>
                      <a:gd name="T65" fmla="*/ 1 h 364"/>
                      <a:gd name="T66" fmla="*/ 141 w 429"/>
                      <a:gd name="T67" fmla="*/ 1 h 364"/>
                      <a:gd name="T68" fmla="*/ 151 w 429"/>
                      <a:gd name="T69" fmla="*/ 1 h 364"/>
                      <a:gd name="T70" fmla="*/ 159 w 429"/>
                      <a:gd name="T71" fmla="*/ 1 h 364"/>
                      <a:gd name="T72" fmla="*/ 167 w 429"/>
                      <a:gd name="T73" fmla="*/ 1 h 364"/>
                      <a:gd name="T74" fmla="*/ 175 w 429"/>
                      <a:gd name="T75" fmla="*/ 1 h 364"/>
                      <a:gd name="T76" fmla="*/ 185 w 429"/>
                      <a:gd name="T77" fmla="*/ 1 h 364"/>
                      <a:gd name="T78" fmla="*/ 193 w 429"/>
                      <a:gd name="T79" fmla="*/ 1 h 364"/>
                      <a:gd name="T80" fmla="*/ 200 w 429"/>
                      <a:gd name="T81" fmla="*/ 1 h 364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429"/>
                      <a:gd name="T124" fmla="*/ 0 h 364"/>
                      <a:gd name="T125" fmla="*/ 429 w 429"/>
                      <a:gd name="T126" fmla="*/ 364 h 364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429" h="364">
                        <a:moveTo>
                          <a:pt x="429" y="312"/>
                        </a:moveTo>
                        <a:lnTo>
                          <a:pt x="409" y="286"/>
                        </a:lnTo>
                        <a:lnTo>
                          <a:pt x="385" y="262"/>
                        </a:lnTo>
                        <a:lnTo>
                          <a:pt x="362" y="237"/>
                        </a:lnTo>
                        <a:lnTo>
                          <a:pt x="338" y="214"/>
                        </a:lnTo>
                        <a:lnTo>
                          <a:pt x="313" y="190"/>
                        </a:lnTo>
                        <a:lnTo>
                          <a:pt x="287" y="168"/>
                        </a:lnTo>
                        <a:lnTo>
                          <a:pt x="261" y="146"/>
                        </a:lnTo>
                        <a:lnTo>
                          <a:pt x="233" y="125"/>
                        </a:lnTo>
                        <a:lnTo>
                          <a:pt x="206" y="106"/>
                        </a:lnTo>
                        <a:lnTo>
                          <a:pt x="177" y="86"/>
                        </a:lnTo>
                        <a:lnTo>
                          <a:pt x="149" y="69"/>
                        </a:lnTo>
                        <a:lnTo>
                          <a:pt x="120" y="52"/>
                        </a:lnTo>
                        <a:lnTo>
                          <a:pt x="90" y="37"/>
                        </a:lnTo>
                        <a:lnTo>
                          <a:pt x="61" y="23"/>
                        </a:lnTo>
                        <a:lnTo>
                          <a:pt x="30" y="11"/>
                        </a:lnTo>
                        <a:lnTo>
                          <a:pt x="0" y="0"/>
                        </a:lnTo>
                        <a:lnTo>
                          <a:pt x="19" y="37"/>
                        </a:lnTo>
                        <a:lnTo>
                          <a:pt x="36" y="77"/>
                        </a:lnTo>
                        <a:lnTo>
                          <a:pt x="55" y="122"/>
                        </a:lnTo>
                        <a:lnTo>
                          <a:pt x="73" y="168"/>
                        </a:lnTo>
                        <a:lnTo>
                          <a:pt x="89" y="216"/>
                        </a:lnTo>
                        <a:lnTo>
                          <a:pt x="105" y="265"/>
                        </a:lnTo>
                        <a:lnTo>
                          <a:pt x="119" y="315"/>
                        </a:lnTo>
                        <a:lnTo>
                          <a:pt x="131" y="364"/>
                        </a:lnTo>
                        <a:lnTo>
                          <a:pt x="151" y="361"/>
                        </a:lnTo>
                        <a:lnTo>
                          <a:pt x="170" y="359"/>
                        </a:lnTo>
                        <a:lnTo>
                          <a:pt x="189" y="356"/>
                        </a:lnTo>
                        <a:lnTo>
                          <a:pt x="208" y="354"/>
                        </a:lnTo>
                        <a:lnTo>
                          <a:pt x="228" y="350"/>
                        </a:lnTo>
                        <a:lnTo>
                          <a:pt x="247" y="348"/>
                        </a:lnTo>
                        <a:lnTo>
                          <a:pt x="265" y="345"/>
                        </a:lnTo>
                        <a:lnTo>
                          <a:pt x="284" y="342"/>
                        </a:lnTo>
                        <a:lnTo>
                          <a:pt x="303" y="338"/>
                        </a:lnTo>
                        <a:lnTo>
                          <a:pt x="322" y="335"/>
                        </a:lnTo>
                        <a:lnTo>
                          <a:pt x="339" y="332"/>
                        </a:lnTo>
                        <a:lnTo>
                          <a:pt x="358" y="328"/>
                        </a:lnTo>
                        <a:lnTo>
                          <a:pt x="375" y="324"/>
                        </a:lnTo>
                        <a:lnTo>
                          <a:pt x="394" y="321"/>
                        </a:lnTo>
                        <a:lnTo>
                          <a:pt x="412" y="316"/>
                        </a:lnTo>
                        <a:lnTo>
                          <a:pt x="429" y="312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60" name="Freeform 59"/>
                  <p:cNvSpPr>
                    <a:spLocks/>
                  </p:cNvSpPr>
                  <p:nvPr/>
                </p:nvSpPr>
                <p:spPr bwMode="auto">
                  <a:xfrm>
                    <a:off x="3069" y="2389"/>
                    <a:ext cx="388" cy="135"/>
                  </a:xfrm>
                  <a:custGeom>
                    <a:avLst/>
                    <a:gdLst>
                      <a:gd name="T0" fmla="*/ 0 w 441"/>
                      <a:gd name="T1" fmla="*/ 1 h 376"/>
                      <a:gd name="T2" fmla="*/ 14 w 441"/>
                      <a:gd name="T3" fmla="*/ 1 h 376"/>
                      <a:gd name="T4" fmla="*/ 29 w 441"/>
                      <a:gd name="T5" fmla="*/ 1 h 376"/>
                      <a:gd name="T6" fmla="*/ 42 w 441"/>
                      <a:gd name="T7" fmla="*/ 1 h 376"/>
                      <a:gd name="T8" fmla="*/ 56 w 441"/>
                      <a:gd name="T9" fmla="*/ 1 h 376"/>
                      <a:gd name="T10" fmla="*/ 71 w 441"/>
                      <a:gd name="T11" fmla="*/ 1 h 376"/>
                      <a:gd name="T12" fmla="*/ 84 w 441"/>
                      <a:gd name="T13" fmla="*/ 1 h 376"/>
                      <a:gd name="T14" fmla="*/ 99 w 441"/>
                      <a:gd name="T15" fmla="*/ 0 h 376"/>
                      <a:gd name="T16" fmla="*/ 111 w 441"/>
                      <a:gd name="T17" fmla="*/ 0 h 376"/>
                      <a:gd name="T18" fmla="*/ 125 w 441"/>
                      <a:gd name="T19" fmla="*/ 0 h 376"/>
                      <a:gd name="T20" fmla="*/ 137 w 441"/>
                      <a:gd name="T21" fmla="*/ 0 h 376"/>
                      <a:gd name="T22" fmla="*/ 150 w 441"/>
                      <a:gd name="T23" fmla="*/ 0 h 376"/>
                      <a:gd name="T24" fmla="*/ 162 w 441"/>
                      <a:gd name="T25" fmla="*/ 0 h 376"/>
                      <a:gd name="T26" fmla="*/ 172 w 441"/>
                      <a:gd name="T27" fmla="*/ 0 h 376"/>
                      <a:gd name="T28" fmla="*/ 184 w 441"/>
                      <a:gd name="T29" fmla="*/ 0 h 376"/>
                      <a:gd name="T30" fmla="*/ 195 w 441"/>
                      <a:gd name="T31" fmla="*/ 0 h 376"/>
                      <a:gd name="T32" fmla="*/ 204 w 441"/>
                      <a:gd name="T33" fmla="*/ 0 h 376"/>
                      <a:gd name="T34" fmla="*/ 196 w 441"/>
                      <a:gd name="T35" fmla="*/ 0 h 376"/>
                      <a:gd name="T36" fmla="*/ 188 w 441"/>
                      <a:gd name="T37" fmla="*/ 0 h 376"/>
                      <a:gd name="T38" fmla="*/ 179 w 441"/>
                      <a:gd name="T39" fmla="*/ 0 h 376"/>
                      <a:gd name="T40" fmla="*/ 172 w 441"/>
                      <a:gd name="T41" fmla="*/ 0 h 376"/>
                      <a:gd name="T42" fmla="*/ 163 w 441"/>
                      <a:gd name="T43" fmla="*/ 0 h 376"/>
                      <a:gd name="T44" fmla="*/ 154 w 441"/>
                      <a:gd name="T45" fmla="*/ 0 h 376"/>
                      <a:gd name="T46" fmla="*/ 145 w 441"/>
                      <a:gd name="T47" fmla="*/ 0 h 376"/>
                      <a:gd name="T48" fmla="*/ 137 w 441"/>
                      <a:gd name="T49" fmla="*/ 0 h 376"/>
                      <a:gd name="T50" fmla="*/ 128 w 441"/>
                      <a:gd name="T51" fmla="*/ 0 h 376"/>
                      <a:gd name="T52" fmla="*/ 119 w 441"/>
                      <a:gd name="T53" fmla="*/ 0 h 376"/>
                      <a:gd name="T54" fmla="*/ 111 w 441"/>
                      <a:gd name="T55" fmla="*/ 0 h 376"/>
                      <a:gd name="T56" fmla="*/ 101 w 441"/>
                      <a:gd name="T57" fmla="*/ 0 h 376"/>
                      <a:gd name="T58" fmla="*/ 93 w 441"/>
                      <a:gd name="T59" fmla="*/ 0 h 376"/>
                      <a:gd name="T60" fmla="*/ 83 w 441"/>
                      <a:gd name="T61" fmla="*/ 0 h 376"/>
                      <a:gd name="T62" fmla="*/ 75 w 441"/>
                      <a:gd name="T63" fmla="*/ 0 h 376"/>
                      <a:gd name="T64" fmla="*/ 65 w 441"/>
                      <a:gd name="T65" fmla="*/ 0 h 376"/>
                      <a:gd name="T66" fmla="*/ 60 w 441"/>
                      <a:gd name="T67" fmla="*/ 0 h 376"/>
                      <a:gd name="T68" fmla="*/ 53 w 441"/>
                      <a:gd name="T69" fmla="*/ 0 h 376"/>
                      <a:gd name="T70" fmla="*/ 44 w 441"/>
                      <a:gd name="T71" fmla="*/ 0 h 376"/>
                      <a:gd name="T72" fmla="*/ 37 w 441"/>
                      <a:gd name="T73" fmla="*/ 0 h 376"/>
                      <a:gd name="T74" fmla="*/ 27 w 441"/>
                      <a:gd name="T75" fmla="*/ 0 h 376"/>
                      <a:gd name="T76" fmla="*/ 18 w 441"/>
                      <a:gd name="T77" fmla="*/ 1 h 376"/>
                      <a:gd name="T78" fmla="*/ 9 w 441"/>
                      <a:gd name="T79" fmla="*/ 1 h 376"/>
                      <a:gd name="T80" fmla="*/ 0 w 441"/>
                      <a:gd name="T81" fmla="*/ 1 h 37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441"/>
                      <a:gd name="T124" fmla="*/ 0 h 376"/>
                      <a:gd name="T125" fmla="*/ 441 w 441"/>
                      <a:gd name="T126" fmla="*/ 376 h 376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441" h="376">
                        <a:moveTo>
                          <a:pt x="0" y="376"/>
                        </a:moveTo>
                        <a:lnTo>
                          <a:pt x="31" y="365"/>
                        </a:lnTo>
                        <a:lnTo>
                          <a:pt x="61" y="352"/>
                        </a:lnTo>
                        <a:lnTo>
                          <a:pt x="92" y="338"/>
                        </a:lnTo>
                        <a:lnTo>
                          <a:pt x="122" y="322"/>
                        </a:lnTo>
                        <a:lnTo>
                          <a:pt x="152" y="305"/>
                        </a:lnTo>
                        <a:lnTo>
                          <a:pt x="182" y="286"/>
                        </a:lnTo>
                        <a:lnTo>
                          <a:pt x="211" y="266"/>
                        </a:lnTo>
                        <a:lnTo>
                          <a:pt x="239" y="246"/>
                        </a:lnTo>
                        <a:lnTo>
                          <a:pt x="268" y="223"/>
                        </a:lnTo>
                        <a:lnTo>
                          <a:pt x="296" y="200"/>
                        </a:lnTo>
                        <a:lnTo>
                          <a:pt x="322" y="177"/>
                        </a:lnTo>
                        <a:lnTo>
                          <a:pt x="348" y="153"/>
                        </a:lnTo>
                        <a:lnTo>
                          <a:pt x="373" y="129"/>
                        </a:lnTo>
                        <a:lnTo>
                          <a:pt x="397" y="103"/>
                        </a:lnTo>
                        <a:lnTo>
                          <a:pt x="419" y="78"/>
                        </a:lnTo>
                        <a:lnTo>
                          <a:pt x="441" y="52"/>
                        </a:lnTo>
                        <a:lnTo>
                          <a:pt x="423" y="49"/>
                        </a:lnTo>
                        <a:lnTo>
                          <a:pt x="406" y="44"/>
                        </a:lnTo>
                        <a:lnTo>
                          <a:pt x="387" y="40"/>
                        </a:lnTo>
                        <a:lnTo>
                          <a:pt x="369" y="37"/>
                        </a:lnTo>
                        <a:lnTo>
                          <a:pt x="351" y="33"/>
                        </a:lnTo>
                        <a:lnTo>
                          <a:pt x="332" y="29"/>
                        </a:lnTo>
                        <a:lnTo>
                          <a:pt x="313" y="27"/>
                        </a:lnTo>
                        <a:lnTo>
                          <a:pt x="294" y="23"/>
                        </a:lnTo>
                        <a:lnTo>
                          <a:pt x="276" y="19"/>
                        </a:lnTo>
                        <a:lnTo>
                          <a:pt x="257" y="17"/>
                        </a:lnTo>
                        <a:lnTo>
                          <a:pt x="238" y="13"/>
                        </a:lnTo>
                        <a:lnTo>
                          <a:pt x="218" y="11"/>
                        </a:lnTo>
                        <a:lnTo>
                          <a:pt x="200" y="8"/>
                        </a:lnTo>
                        <a:lnTo>
                          <a:pt x="180" y="5"/>
                        </a:lnTo>
                        <a:lnTo>
                          <a:pt x="161" y="2"/>
                        </a:lnTo>
                        <a:lnTo>
                          <a:pt x="141" y="0"/>
                        </a:lnTo>
                        <a:lnTo>
                          <a:pt x="129" y="50"/>
                        </a:lnTo>
                        <a:lnTo>
                          <a:pt x="114" y="100"/>
                        </a:lnTo>
                        <a:lnTo>
                          <a:pt x="96" y="152"/>
                        </a:lnTo>
                        <a:lnTo>
                          <a:pt x="78" y="201"/>
                        </a:lnTo>
                        <a:lnTo>
                          <a:pt x="59" y="250"/>
                        </a:lnTo>
                        <a:lnTo>
                          <a:pt x="39" y="296"/>
                        </a:lnTo>
                        <a:lnTo>
                          <a:pt x="19" y="338"/>
                        </a:lnTo>
                        <a:lnTo>
                          <a:pt x="0" y="376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61" name="Freeform 60"/>
                  <p:cNvSpPr>
                    <a:spLocks/>
                  </p:cNvSpPr>
                  <p:nvPr/>
                </p:nvSpPr>
                <p:spPr bwMode="auto">
                  <a:xfrm>
                    <a:off x="3217" y="2186"/>
                    <a:ext cx="449" cy="178"/>
                  </a:xfrm>
                  <a:custGeom>
                    <a:avLst/>
                    <a:gdLst>
                      <a:gd name="T0" fmla="*/ 18 w 508"/>
                      <a:gd name="T1" fmla="*/ 0 h 497"/>
                      <a:gd name="T2" fmla="*/ 17 w 508"/>
                      <a:gd name="T3" fmla="*/ 0 h 497"/>
                      <a:gd name="T4" fmla="*/ 16 w 508"/>
                      <a:gd name="T5" fmla="*/ 0 h 497"/>
                      <a:gd name="T6" fmla="*/ 15 w 508"/>
                      <a:gd name="T7" fmla="*/ 0 h 497"/>
                      <a:gd name="T8" fmla="*/ 11 w 508"/>
                      <a:gd name="T9" fmla="*/ 0 h 497"/>
                      <a:gd name="T10" fmla="*/ 10 w 508"/>
                      <a:gd name="T11" fmla="*/ 1 h 497"/>
                      <a:gd name="T12" fmla="*/ 7 w 508"/>
                      <a:gd name="T13" fmla="*/ 1 h 497"/>
                      <a:gd name="T14" fmla="*/ 4 w 508"/>
                      <a:gd name="T15" fmla="*/ 1 h 497"/>
                      <a:gd name="T16" fmla="*/ 0 w 508"/>
                      <a:gd name="T17" fmla="*/ 1 h 497"/>
                      <a:gd name="T18" fmla="*/ 11 w 508"/>
                      <a:gd name="T19" fmla="*/ 1 h 497"/>
                      <a:gd name="T20" fmla="*/ 23 w 508"/>
                      <a:gd name="T21" fmla="*/ 1 h 497"/>
                      <a:gd name="T22" fmla="*/ 34 w 508"/>
                      <a:gd name="T23" fmla="*/ 1 h 497"/>
                      <a:gd name="T24" fmla="*/ 44 w 508"/>
                      <a:gd name="T25" fmla="*/ 1 h 497"/>
                      <a:gd name="T26" fmla="*/ 56 w 508"/>
                      <a:gd name="T27" fmla="*/ 1 h 497"/>
                      <a:gd name="T28" fmla="*/ 66 w 508"/>
                      <a:gd name="T29" fmla="*/ 1 h 497"/>
                      <a:gd name="T30" fmla="*/ 77 w 508"/>
                      <a:gd name="T31" fmla="*/ 1 h 497"/>
                      <a:gd name="T32" fmla="*/ 88 w 508"/>
                      <a:gd name="T33" fmla="*/ 1 h 497"/>
                      <a:gd name="T34" fmla="*/ 98 w 508"/>
                      <a:gd name="T35" fmla="*/ 1 h 497"/>
                      <a:gd name="T36" fmla="*/ 110 w 508"/>
                      <a:gd name="T37" fmla="*/ 1 h 497"/>
                      <a:gd name="T38" fmla="*/ 119 w 508"/>
                      <a:gd name="T39" fmla="*/ 1 h 497"/>
                      <a:gd name="T40" fmla="*/ 130 w 508"/>
                      <a:gd name="T41" fmla="*/ 1 h 497"/>
                      <a:gd name="T42" fmla="*/ 141 w 508"/>
                      <a:gd name="T43" fmla="*/ 1 h 497"/>
                      <a:gd name="T44" fmla="*/ 151 w 508"/>
                      <a:gd name="T45" fmla="*/ 1 h 497"/>
                      <a:gd name="T46" fmla="*/ 161 w 508"/>
                      <a:gd name="T47" fmla="*/ 1 h 497"/>
                      <a:gd name="T48" fmla="*/ 171 w 508"/>
                      <a:gd name="T49" fmla="*/ 1 h 497"/>
                      <a:gd name="T50" fmla="*/ 186 w 508"/>
                      <a:gd name="T51" fmla="*/ 1 h 497"/>
                      <a:gd name="T52" fmla="*/ 199 w 508"/>
                      <a:gd name="T53" fmla="*/ 1 h 497"/>
                      <a:gd name="T54" fmla="*/ 211 w 508"/>
                      <a:gd name="T55" fmla="*/ 1 h 497"/>
                      <a:gd name="T56" fmla="*/ 220 w 508"/>
                      <a:gd name="T57" fmla="*/ 0 h 497"/>
                      <a:gd name="T58" fmla="*/ 229 w 508"/>
                      <a:gd name="T59" fmla="*/ 0 h 497"/>
                      <a:gd name="T60" fmla="*/ 235 w 508"/>
                      <a:gd name="T61" fmla="*/ 0 h 497"/>
                      <a:gd name="T62" fmla="*/ 239 w 508"/>
                      <a:gd name="T63" fmla="*/ 0 h 497"/>
                      <a:gd name="T64" fmla="*/ 242 w 508"/>
                      <a:gd name="T65" fmla="*/ 0 h 497"/>
                      <a:gd name="T66" fmla="*/ 18 w 508"/>
                      <a:gd name="T67" fmla="*/ 0 h 497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508"/>
                      <a:gd name="T103" fmla="*/ 0 h 497"/>
                      <a:gd name="T104" fmla="*/ 508 w 508"/>
                      <a:gd name="T105" fmla="*/ 497 h 497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508" h="497">
                        <a:moveTo>
                          <a:pt x="37" y="0"/>
                        </a:moveTo>
                        <a:lnTo>
                          <a:pt x="35" y="54"/>
                        </a:lnTo>
                        <a:lnTo>
                          <a:pt x="33" y="109"/>
                        </a:lnTo>
                        <a:lnTo>
                          <a:pt x="30" y="163"/>
                        </a:lnTo>
                        <a:lnTo>
                          <a:pt x="25" y="217"/>
                        </a:lnTo>
                        <a:lnTo>
                          <a:pt x="21" y="270"/>
                        </a:lnTo>
                        <a:lnTo>
                          <a:pt x="14" y="323"/>
                        </a:lnTo>
                        <a:lnTo>
                          <a:pt x="7" y="376"/>
                        </a:lnTo>
                        <a:lnTo>
                          <a:pt x="0" y="428"/>
                        </a:lnTo>
                        <a:lnTo>
                          <a:pt x="23" y="431"/>
                        </a:lnTo>
                        <a:lnTo>
                          <a:pt x="47" y="434"/>
                        </a:lnTo>
                        <a:lnTo>
                          <a:pt x="70" y="438"/>
                        </a:lnTo>
                        <a:lnTo>
                          <a:pt x="93" y="441"/>
                        </a:lnTo>
                        <a:lnTo>
                          <a:pt x="116" y="445"/>
                        </a:lnTo>
                        <a:lnTo>
                          <a:pt x="139" y="449"/>
                        </a:lnTo>
                        <a:lnTo>
                          <a:pt x="162" y="452"/>
                        </a:lnTo>
                        <a:lnTo>
                          <a:pt x="185" y="457"/>
                        </a:lnTo>
                        <a:lnTo>
                          <a:pt x="207" y="461"/>
                        </a:lnTo>
                        <a:lnTo>
                          <a:pt x="229" y="466"/>
                        </a:lnTo>
                        <a:lnTo>
                          <a:pt x="251" y="471"/>
                        </a:lnTo>
                        <a:lnTo>
                          <a:pt x="273" y="476"/>
                        </a:lnTo>
                        <a:lnTo>
                          <a:pt x="295" y="481"/>
                        </a:lnTo>
                        <a:lnTo>
                          <a:pt x="316" y="485"/>
                        </a:lnTo>
                        <a:lnTo>
                          <a:pt x="338" y="492"/>
                        </a:lnTo>
                        <a:lnTo>
                          <a:pt x="359" y="497"/>
                        </a:lnTo>
                        <a:lnTo>
                          <a:pt x="390" y="441"/>
                        </a:lnTo>
                        <a:lnTo>
                          <a:pt x="417" y="383"/>
                        </a:lnTo>
                        <a:lnTo>
                          <a:pt x="441" y="324"/>
                        </a:lnTo>
                        <a:lnTo>
                          <a:pt x="462" y="263"/>
                        </a:lnTo>
                        <a:lnTo>
                          <a:pt x="479" y="199"/>
                        </a:lnTo>
                        <a:lnTo>
                          <a:pt x="493" y="135"/>
                        </a:lnTo>
                        <a:lnTo>
                          <a:pt x="502" y="68"/>
                        </a:lnTo>
                        <a:lnTo>
                          <a:pt x="508" y="0"/>
                        </a:lnTo>
                        <a:lnTo>
                          <a:pt x="37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62" name="Freeform 61"/>
                  <p:cNvSpPr>
                    <a:spLocks/>
                  </p:cNvSpPr>
                  <p:nvPr/>
                </p:nvSpPr>
                <p:spPr bwMode="auto">
                  <a:xfrm rot="418631">
                    <a:off x="2371" y="2544"/>
                    <a:ext cx="1171" cy="158"/>
                  </a:xfrm>
                  <a:custGeom>
                    <a:avLst/>
                    <a:gdLst>
                      <a:gd name="T0" fmla="*/ 0 w 2835"/>
                      <a:gd name="T1" fmla="*/ 0 h 703"/>
                      <a:gd name="T2" fmla="*/ 2 w 2835"/>
                      <a:gd name="T3" fmla="*/ 0 h 703"/>
                      <a:gd name="T4" fmla="*/ 5 w 2835"/>
                      <a:gd name="T5" fmla="*/ 0 h 703"/>
                      <a:gd name="T6" fmla="*/ 7 w 2835"/>
                      <a:gd name="T7" fmla="*/ 0 h 703"/>
                      <a:gd name="T8" fmla="*/ 10 w 2835"/>
                      <a:gd name="T9" fmla="*/ 0 h 703"/>
                      <a:gd name="T10" fmla="*/ 12 w 2835"/>
                      <a:gd name="T11" fmla="*/ 0 h 703"/>
                      <a:gd name="T12" fmla="*/ 14 w 2835"/>
                      <a:gd name="T13" fmla="*/ 0 h 703"/>
                      <a:gd name="T14" fmla="*/ 14 w 2835"/>
                      <a:gd name="T15" fmla="*/ 0 h 703"/>
                      <a:gd name="T16" fmla="*/ 12 w 2835"/>
                      <a:gd name="T17" fmla="*/ 0 h 703"/>
                      <a:gd name="T18" fmla="*/ 9 w 2835"/>
                      <a:gd name="T19" fmla="*/ 0 h 703"/>
                      <a:gd name="T20" fmla="*/ 6 w 2835"/>
                      <a:gd name="T21" fmla="*/ 0 h 703"/>
                      <a:gd name="T22" fmla="*/ 4 w 2835"/>
                      <a:gd name="T23" fmla="*/ 0 h 703"/>
                      <a:gd name="T24" fmla="*/ 2 w 2835"/>
                      <a:gd name="T25" fmla="*/ 0 h 703"/>
                      <a:gd name="T26" fmla="*/ 1 w 2835"/>
                      <a:gd name="T27" fmla="*/ 0 h 703"/>
                      <a:gd name="T28" fmla="*/ 0 w 2835"/>
                      <a:gd name="T29" fmla="*/ 0 h 703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w 2835"/>
                      <a:gd name="T46" fmla="*/ 0 h 703"/>
                      <a:gd name="T47" fmla="*/ 2835 w 2835"/>
                      <a:gd name="T48" fmla="*/ 703 h 703"/>
                    </a:gdLst>
                    <a:ahLst/>
                    <a:cxnLst>
                      <a:cxn ang="T30">
                        <a:pos x="T0" y="T1"/>
                      </a:cxn>
                      <a:cxn ang="T31">
                        <a:pos x="T2" y="T3"/>
                      </a:cxn>
                      <a:cxn ang="T32">
                        <a:pos x="T4" y="T5"/>
                      </a:cxn>
                      <a:cxn ang="T33">
                        <a:pos x="T6" y="T7"/>
                      </a:cxn>
                      <a:cxn ang="T34">
                        <a:pos x="T8" y="T9"/>
                      </a:cxn>
                      <a:cxn ang="T35">
                        <a:pos x="T10" y="T11"/>
                      </a:cxn>
                      <a:cxn ang="T36">
                        <a:pos x="T12" y="T13"/>
                      </a:cxn>
                      <a:cxn ang="T37">
                        <a:pos x="T14" y="T15"/>
                      </a:cxn>
                      <a:cxn ang="T38">
                        <a:pos x="T16" y="T17"/>
                      </a:cxn>
                      <a:cxn ang="T39">
                        <a:pos x="T18" y="T19"/>
                      </a:cxn>
                      <a:cxn ang="T40">
                        <a:pos x="T20" y="T21"/>
                      </a:cxn>
                      <a:cxn ang="T41">
                        <a:pos x="T22" y="T23"/>
                      </a:cxn>
                      <a:cxn ang="T42">
                        <a:pos x="T24" y="T25"/>
                      </a:cxn>
                      <a:cxn ang="T43">
                        <a:pos x="T26" y="T27"/>
                      </a:cxn>
                      <a:cxn ang="T44">
                        <a:pos x="T28" y="T29"/>
                      </a:cxn>
                    </a:cxnLst>
                    <a:rect l="T45" t="T46" r="T47" b="T48"/>
                    <a:pathLst>
                      <a:path w="2835" h="703">
                        <a:moveTo>
                          <a:pt x="45" y="318"/>
                        </a:moveTo>
                        <a:cubicBezTo>
                          <a:pt x="90" y="288"/>
                          <a:pt x="264" y="144"/>
                          <a:pt x="408" y="91"/>
                        </a:cubicBezTo>
                        <a:cubicBezTo>
                          <a:pt x="552" y="38"/>
                          <a:pt x="741" y="0"/>
                          <a:pt x="907" y="0"/>
                        </a:cubicBezTo>
                        <a:cubicBezTo>
                          <a:pt x="1073" y="0"/>
                          <a:pt x="1232" y="38"/>
                          <a:pt x="1406" y="91"/>
                        </a:cubicBezTo>
                        <a:cubicBezTo>
                          <a:pt x="1580" y="144"/>
                          <a:pt x="1800" y="273"/>
                          <a:pt x="1951" y="318"/>
                        </a:cubicBezTo>
                        <a:cubicBezTo>
                          <a:pt x="2102" y="363"/>
                          <a:pt x="2177" y="401"/>
                          <a:pt x="2313" y="363"/>
                        </a:cubicBezTo>
                        <a:cubicBezTo>
                          <a:pt x="2449" y="325"/>
                          <a:pt x="2699" y="114"/>
                          <a:pt x="2767" y="91"/>
                        </a:cubicBezTo>
                        <a:cubicBezTo>
                          <a:pt x="2835" y="68"/>
                          <a:pt x="2790" y="136"/>
                          <a:pt x="2722" y="227"/>
                        </a:cubicBezTo>
                        <a:cubicBezTo>
                          <a:pt x="2654" y="318"/>
                          <a:pt x="2503" y="567"/>
                          <a:pt x="2359" y="635"/>
                        </a:cubicBezTo>
                        <a:cubicBezTo>
                          <a:pt x="2215" y="703"/>
                          <a:pt x="2049" y="688"/>
                          <a:pt x="1860" y="635"/>
                        </a:cubicBezTo>
                        <a:cubicBezTo>
                          <a:pt x="1671" y="582"/>
                          <a:pt x="1406" y="386"/>
                          <a:pt x="1225" y="318"/>
                        </a:cubicBezTo>
                        <a:cubicBezTo>
                          <a:pt x="1044" y="250"/>
                          <a:pt x="915" y="242"/>
                          <a:pt x="771" y="227"/>
                        </a:cubicBezTo>
                        <a:cubicBezTo>
                          <a:pt x="627" y="212"/>
                          <a:pt x="469" y="220"/>
                          <a:pt x="363" y="227"/>
                        </a:cubicBezTo>
                        <a:cubicBezTo>
                          <a:pt x="257" y="234"/>
                          <a:pt x="189" y="249"/>
                          <a:pt x="136" y="272"/>
                        </a:cubicBezTo>
                        <a:cubicBezTo>
                          <a:pt x="83" y="295"/>
                          <a:pt x="0" y="348"/>
                          <a:pt x="45" y="318"/>
                        </a:cubicBezTo>
                        <a:close/>
                      </a:path>
                    </a:pathLst>
                  </a:custGeom>
                  <a:solidFill>
                    <a:srgbClr val="000066"/>
                  </a:solidFill>
                  <a:ln w="9525">
                    <a:solidFill>
                      <a:srgbClr val="000066"/>
                    </a:solidFill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</p:grpSp>
            <p:sp>
              <p:nvSpPr>
                <p:cNvPr id="34" name="Freeform 29"/>
                <p:cNvSpPr>
                  <a:spLocks/>
                </p:cNvSpPr>
                <p:nvPr/>
              </p:nvSpPr>
              <p:spPr bwMode="auto">
                <a:xfrm>
                  <a:off x="2477" y="1526"/>
                  <a:ext cx="841" cy="1028"/>
                </a:xfrm>
                <a:custGeom>
                  <a:avLst/>
                  <a:gdLst>
                    <a:gd name="T0" fmla="*/ 0 w 1224"/>
                    <a:gd name="T1" fmla="*/ 43 h 1678"/>
                    <a:gd name="T2" fmla="*/ 52 w 1224"/>
                    <a:gd name="T3" fmla="*/ 70 h 1678"/>
                    <a:gd name="T4" fmla="*/ 129 w 1224"/>
                    <a:gd name="T5" fmla="*/ 0 h 1678"/>
                    <a:gd name="T6" fmla="*/ 52 w 1224"/>
                    <a:gd name="T7" fmla="*/ 89 h 1678"/>
                    <a:gd name="T8" fmla="*/ 0 w 1224"/>
                    <a:gd name="T9" fmla="*/ 43 h 16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24"/>
                    <a:gd name="T16" fmla="*/ 0 h 1678"/>
                    <a:gd name="T17" fmla="*/ 1224 w 1224"/>
                    <a:gd name="T18" fmla="*/ 1678 h 16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24" h="1678">
                      <a:moveTo>
                        <a:pt x="0" y="816"/>
                      </a:moveTo>
                      <a:lnTo>
                        <a:pt x="499" y="1315"/>
                      </a:lnTo>
                      <a:lnTo>
                        <a:pt x="1224" y="0"/>
                      </a:lnTo>
                      <a:lnTo>
                        <a:pt x="499" y="1678"/>
                      </a:lnTo>
                      <a:lnTo>
                        <a:pt x="0" y="816"/>
                      </a:lnTo>
                      <a:close/>
                    </a:path>
                  </a:pathLst>
                </a:custGeom>
                <a:solidFill>
                  <a:srgbClr val="CC3300"/>
                </a:solidFill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txBody>
                <a:bodyPr/>
                <a:lstStyle/>
                <a:p>
                  <a:pPr>
                    <a:defRPr/>
                  </a:pPr>
                  <a:endParaRPr lang="id-ID"/>
                </a:p>
              </p:txBody>
            </p:sp>
          </p:grpSp>
        </p:grpSp>
      </p:grpSp>
      <p:sp>
        <p:nvSpPr>
          <p:cNvPr id="4" name="TextBox 3"/>
          <p:cNvSpPr txBox="1"/>
          <p:nvPr/>
        </p:nvSpPr>
        <p:spPr>
          <a:xfrm>
            <a:off x="4706930" y="6397794"/>
            <a:ext cx="38334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/>
              <a:t>Tim </a:t>
            </a:r>
            <a:r>
              <a:rPr lang="en-US" sz="1400" dirty="0" err="1" smtClean="0"/>
              <a:t>Pengembang</a:t>
            </a:r>
            <a:r>
              <a:rPr lang="en-US" sz="1400" dirty="0" smtClean="0"/>
              <a:t> SPMI, </a:t>
            </a:r>
            <a:r>
              <a:rPr lang="en-US" sz="1400" dirty="0" err="1" smtClean="0"/>
              <a:t>Dit</a:t>
            </a:r>
            <a:r>
              <a:rPr lang="en-US" sz="1400" dirty="0" smtClean="0"/>
              <a:t> </a:t>
            </a:r>
            <a:r>
              <a:rPr lang="en-US" sz="1400" dirty="0" err="1" smtClean="0"/>
              <a:t>Penjamu</a:t>
            </a:r>
            <a:r>
              <a:rPr lang="en-US" sz="1400" dirty="0" smtClean="0"/>
              <a:t> (2014)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865569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 animBg="1"/>
      <p:bldP spid="40" grpId="0" animBg="1"/>
      <p:bldP spid="41" grpId="0" animBg="1"/>
      <p:bldP spid="42" grpId="0"/>
      <p:bldP spid="43" grpId="0" animBg="1"/>
      <p:bldP spid="46" grpId="0" animBg="1"/>
      <p:bldP spid="47" grpId="0" animBg="1"/>
      <p:bldP spid="50" grpId="0" animBg="1"/>
      <p:bldP spid="51" grpId="0" animBg="1"/>
      <p:bldP spid="52" grpId="0" animBg="1"/>
      <p:bldP spid="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2"/>
          <p:cNvSpPr txBox="1">
            <a:spLocks noChangeArrowheads="1"/>
          </p:cNvSpPr>
          <p:nvPr/>
        </p:nvSpPr>
        <p:spPr bwMode="auto">
          <a:xfrm>
            <a:off x="554719" y="1143951"/>
            <a:ext cx="393511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just"/>
            <a:r>
              <a:rPr lang="en-US" sz="2000" b="1" dirty="0" err="1" smtClean="0">
                <a:solidFill>
                  <a:srgbClr val="002060"/>
                </a:solidFill>
                <a:latin typeface="Calibri" pitchFamily="34" charset="0"/>
              </a:rPr>
              <a:t>Kelembagaan</a:t>
            </a:r>
            <a:r>
              <a:rPr lang="en-US" sz="2000" b="1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US" sz="2000" b="1" dirty="0" err="1" smtClean="0">
                <a:solidFill>
                  <a:srgbClr val="002060"/>
                </a:solidFill>
                <a:latin typeface="Calibri" pitchFamily="34" charset="0"/>
              </a:rPr>
              <a:t>dan</a:t>
            </a:r>
            <a:r>
              <a:rPr lang="en-US" sz="2000" b="1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id-ID" sz="2000" b="1" dirty="0" smtClean="0">
                <a:solidFill>
                  <a:srgbClr val="002060"/>
                </a:solidFill>
                <a:latin typeface="Calibri" pitchFamily="34" charset="0"/>
              </a:rPr>
              <a:t>Proses </a:t>
            </a:r>
            <a:r>
              <a:rPr lang="en-US" sz="2000" b="1" dirty="0" smtClean="0">
                <a:solidFill>
                  <a:srgbClr val="002060"/>
                </a:solidFill>
                <a:latin typeface="Calibri" pitchFamily="34" charset="0"/>
              </a:rPr>
              <a:t>SPM </a:t>
            </a:r>
            <a:r>
              <a:rPr lang="en-US" sz="2000" b="1" dirty="0" err="1" smtClean="0">
                <a:solidFill>
                  <a:srgbClr val="002060"/>
                </a:solidFill>
                <a:latin typeface="Calibri" pitchFamily="34" charset="0"/>
              </a:rPr>
              <a:t>Dikti</a:t>
            </a:r>
            <a:endParaRPr lang="id-ID" b="1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6298606" y="4091884"/>
            <a:ext cx="76200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4" name="Rounded Rectangle 73"/>
          <p:cNvSpPr/>
          <p:nvPr/>
        </p:nvSpPr>
        <p:spPr>
          <a:xfrm>
            <a:off x="736006" y="1863044"/>
            <a:ext cx="1371600" cy="3381326"/>
          </a:xfrm>
          <a:prstGeom prst="roundRect">
            <a:avLst/>
          </a:prstGeom>
          <a:solidFill>
            <a:srgbClr val="00206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00" b="1" dirty="0">
              <a:latin typeface="Calibri" pitchFamily="34" charset="0"/>
            </a:endParaRPr>
          </a:p>
        </p:txBody>
      </p:sp>
      <p:sp>
        <p:nvSpPr>
          <p:cNvPr id="75" name="Rounded Rectangle 74"/>
          <p:cNvSpPr/>
          <p:nvPr/>
        </p:nvSpPr>
        <p:spPr>
          <a:xfrm>
            <a:off x="2869606" y="3570369"/>
            <a:ext cx="1523976" cy="1674001"/>
          </a:xfrm>
          <a:prstGeom prst="roundRect">
            <a:avLst/>
          </a:prstGeom>
          <a:solidFill>
            <a:srgbClr val="0070C0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d-ID" b="1" dirty="0" smtClean="0">
                <a:latin typeface="Calibri" pitchFamily="34" charset="0"/>
              </a:rPr>
              <a:t>BSNP</a:t>
            </a:r>
            <a:r>
              <a:rPr lang="en-US" b="1" dirty="0" smtClean="0">
                <a:latin typeface="Calibri" pitchFamily="34" charset="0"/>
              </a:rPr>
              <a:t>T</a:t>
            </a:r>
            <a:endParaRPr lang="id-ID" b="1" dirty="0" smtClean="0">
              <a:solidFill>
                <a:srgbClr val="000090"/>
              </a:solidFill>
              <a:latin typeface="Calibri" pitchFamily="34" charset="0"/>
            </a:endParaRPr>
          </a:p>
          <a:p>
            <a:pPr algn="ctr">
              <a:defRPr/>
            </a:pPr>
            <a:endParaRPr lang="id-ID" sz="800" b="1" dirty="0">
              <a:solidFill>
                <a:srgbClr val="000090"/>
              </a:solidFill>
              <a:latin typeface="Calibri" pitchFamily="34" charset="0"/>
            </a:endParaRPr>
          </a:p>
          <a:p>
            <a:pPr>
              <a:defRPr/>
            </a:pPr>
            <a:endParaRPr lang="id-ID" sz="3200" b="1" dirty="0">
              <a:latin typeface="Calibri" pitchFamily="34" charset="0"/>
            </a:endParaRPr>
          </a:p>
          <a:p>
            <a:pPr algn="ctr">
              <a:defRPr/>
            </a:pPr>
            <a:endParaRPr lang="en-US" sz="800" b="1" dirty="0" smtClean="0">
              <a:latin typeface="Calibri" pitchFamily="34" charset="0"/>
            </a:endParaRPr>
          </a:p>
          <a:p>
            <a:pPr algn="ctr">
              <a:defRPr/>
            </a:pPr>
            <a:endParaRPr lang="id-ID" sz="1400" b="1" dirty="0">
              <a:latin typeface="Calibri" pitchFamily="34" charset="0"/>
            </a:endParaRPr>
          </a:p>
        </p:txBody>
      </p:sp>
      <p:sp>
        <p:nvSpPr>
          <p:cNvPr id="77" name="Rounded Rectangle 76"/>
          <p:cNvSpPr/>
          <p:nvPr/>
        </p:nvSpPr>
        <p:spPr>
          <a:xfrm>
            <a:off x="4469782" y="2734570"/>
            <a:ext cx="1366838" cy="2509801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38100"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d-ID" b="1" dirty="0">
              <a:solidFill>
                <a:schemeClr val="accent4">
                  <a:lumMod val="50000"/>
                </a:schemeClr>
              </a:solidFill>
              <a:latin typeface="Calibri" pitchFamily="34" charset="0"/>
            </a:endParaRPr>
          </a:p>
          <a:p>
            <a:pPr>
              <a:defRPr/>
            </a:pPr>
            <a:endParaRPr lang="id-ID" sz="1200" b="1" dirty="0">
              <a:latin typeface="Calibri" pitchFamily="34" charset="0"/>
            </a:endParaRPr>
          </a:p>
          <a:p>
            <a:pPr>
              <a:defRPr/>
            </a:pPr>
            <a:endParaRPr lang="id-ID" b="1" dirty="0">
              <a:latin typeface="Calibri" pitchFamily="34" charset="0"/>
            </a:endParaRPr>
          </a:p>
          <a:p>
            <a:pPr>
              <a:defRPr/>
            </a:pPr>
            <a:endParaRPr lang="id-ID" b="1" dirty="0">
              <a:latin typeface="Calibri" pitchFamily="34" charset="0"/>
            </a:endParaRPr>
          </a:p>
        </p:txBody>
      </p:sp>
      <p:sp>
        <p:nvSpPr>
          <p:cNvPr id="78" name="Rounded Rectangle 77"/>
          <p:cNvSpPr/>
          <p:nvPr/>
        </p:nvSpPr>
        <p:spPr>
          <a:xfrm>
            <a:off x="6832006" y="1891570"/>
            <a:ext cx="1423990" cy="3352800"/>
          </a:xfrm>
          <a:prstGeom prst="roundRect">
            <a:avLst/>
          </a:prstGeom>
          <a:solidFill>
            <a:srgbClr val="00B0F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d-ID" b="1" dirty="0">
              <a:latin typeface="Calibri" pitchFamily="34" charset="0"/>
            </a:endParaRPr>
          </a:p>
          <a:p>
            <a:pPr>
              <a:defRPr/>
            </a:pPr>
            <a:endParaRPr lang="id-ID" b="1" dirty="0">
              <a:latin typeface="Calibri" pitchFamily="34" charset="0"/>
            </a:endParaRPr>
          </a:p>
          <a:p>
            <a:pPr>
              <a:defRPr/>
            </a:pPr>
            <a:endParaRPr lang="id-ID" b="1" dirty="0">
              <a:latin typeface="Calibri" pitchFamily="34" charset="0"/>
            </a:endParaRPr>
          </a:p>
          <a:p>
            <a:pPr>
              <a:defRPr/>
            </a:pPr>
            <a:endParaRPr lang="id-ID" b="1" dirty="0">
              <a:latin typeface="Calibri" pitchFamily="34" charset="0"/>
            </a:endParaRPr>
          </a:p>
          <a:p>
            <a:pPr>
              <a:defRPr/>
            </a:pPr>
            <a:endParaRPr lang="id-ID" b="1" dirty="0">
              <a:latin typeface="Calibri" pitchFamily="34" charset="0"/>
            </a:endParaRPr>
          </a:p>
          <a:p>
            <a:pPr>
              <a:defRPr/>
            </a:pPr>
            <a:endParaRPr lang="id-ID" b="1" dirty="0">
              <a:latin typeface="Calibri" pitchFamily="34" charset="0"/>
            </a:endParaRPr>
          </a:p>
          <a:p>
            <a:pPr>
              <a:defRPr/>
            </a:pPr>
            <a:endParaRPr lang="id-ID" b="1" dirty="0">
              <a:latin typeface="Calibri" pitchFamily="34" charset="0"/>
            </a:endParaRPr>
          </a:p>
          <a:p>
            <a:pPr>
              <a:defRPr/>
            </a:pPr>
            <a:endParaRPr lang="id-ID" b="1" dirty="0">
              <a:latin typeface="Calibri" pitchFamily="34" charset="0"/>
            </a:endParaRPr>
          </a:p>
          <a:p>
            <a:pPr>
              <a:defRPr/>
            </a:pPr>
            <a:endParaRPr lang="id-ID" b="1" dirty="0">
              <a:latin typeface="Calibri" pitchFamily="34" charset="0"/>
            </a:endParaRPr>
          </a:p>
          <a:p>
            <a:pPr>
              <a:defRPr/>
            </a:pPr>
            <a:endParaRPr lang="id-ID" b="1" dirty="0">
              <a:latin typeface="Calibri" pitchFamily="34" charset="0"/>
            </a:endParaRPr>
          </a:p>
        </p:txBody>
      </p:sp>
      <p:cxnSp>
        <p:nvCxnSpPr>
          <p:cNvPr id="79" name="Straight Arrow Connector 51"/>
          <p:cNvCxnSpPr>
            <a:cxnSpLocks noChangeShapeType="1"/>
          </p:cNvCxnSpPr>
          <p:nvPr/>
        </p:nvCxnSpPr>
        <p:spPr bwMode="auto">
          <a:xfrm>
            <a:off x="2107582" y="2158310"/>
            <a:ext cx="4724400" cy="19050"/>
          </a:xfrm>
          <a:prstGeom prst="straightConnector1">
            <a:avLst/>
          </a:prstGeom>
          <a:noFill/>
          <a:ln w="38100" algn="ctr">
            <a:solidFill>
              <a:srgbClr val="FFC000"/>
            </a:solidFill>
            <a:round/>
            <a:headEnd/>
            <a:tailEnd type="arrow" w="med" len="med"/>
          </a:ln>
        </p:spPr>
      </p:cxnSp>
      <p:cxnSp>
        <p:nvCxnSpPr>
          <p:cNvPr id="80" name="Straight Arrow Connector 53"/>
          <p:cNvCxnSpPr>
            <a:cxnSpLocks noChangeShapeType="1"/>
          </p:cNvCxnSpPr>
          <p:nvPr/>
        </p:nvCxnSpPr>
        <p:spPr bwMode="auto">
          <a:xfrm rot="10800000">
            <a:off x="2107606" y="2391688"/>
            <a:ext cx="4724400" cy="19050"/>
          </a:xfrm>
          <a:prstGeom prst="straightConnector1">
            <a:avLst/>
          </a:prstGeom>
          <a:noFill/>
          <a:ln w="38100" algn="ctr">
            <a:solidFill>
              <a:srgbClr val="00B050"/>
            </a:solidFill>
            <a:round/>
            <a:headEnd/>
            <a:tailEnd type="arrow" w="med" len="med"/>
          </a:ln>
        </p:spPr>
      </p:cxnSp>
      <p:cxnSp>
        <p:nvCxnSpPr>
          <p:cNvPr id="81" name="Straight Arrow Connector 54"/>
          <p:cNvCxnSpPr>
            <a:cxnSpLocks noChangeShapeType="1"/>
          </p:cNvCxnSpPr>
          <p:nvPr/>
        </p:nvCxnSpPr>
        <p:spPr bwMode="auto">
          <a:xfrm>
            <a:off x="5827104" y="3863284"/>
            <a:ext cx="1000132" cy="1588"/>
          </a:xfrm>
          <a:prstGeom prst="straightConnector1">
            <a:avLst/>
          </a:prstGeom>
          <a:noFill/>
          <a:ln w="38100" algn="ctr">
            <a:solidFill>
              <a:srgbClr val="FFC000"/>
            </a:solidFill>
            <a:round/>
            <a:headEnd/>
            <a:tailEnd type="arrow" w="med" len="med"/>
          </a:ln>
        </p:spPr>
      </p:cxnSp>
      <p:cxnSp>
        <p:nvCxnSpPr>
          <p:cNvPr id="82" name="Straight Arrow Connector 57"/>
          <p:cNvCxnSpPr>
            <a:cxnSpLocks noChangeShapeType="1"/>
          </p:cNvCxnSpPr>
          <p:nvPr/>
        </p:nvCxnSpPr>
        <p:spPr bwMode="auto">
          <a:xfrm rot="10800000">
            <a:off x="5827104" y="3018734"/>
            <a:ext cx="838200" cy="1588"/>
          </a:xfrm>
          <a:prstGeom prst="straightConnector1">
            <a:avLst/>
          </a:prstGeom>
          <a:noFill/>
          <a:ln w="38100" algn="ctr">
            <a:solidFill>
              <a:srgbClr val="00B050"/>
            </a:solidFill>
            <a:round/>
            <a:headEnd/>
            <a:tailEnd type="arrow" w="med" len="med"/>
          </a:ln>
        </p:spPr>
      </p:cxnSp>
      <p:cxnSp>
        <p:nvCxnSpPr>
          <p:cNvPr id="83" name="Straight Arrow Connector 60"/>
          <p:cNvCxnSpPr>
            <a:cxnSpLocks noChangeShapeType="1"/>
          </p:cNvCxnSpPr>
          <p:nvPr/>
        </p:nvCxnSpPr>
        <p:spPr bwMode="auto">
          <a:xfrm>
            <a:off x="2107606" y="3420877"/>
            <a:ext cx="2428860" cy="23154"/>
          </a:xfrm>
          <a:prstGeom prst="straightConnector1">
            <a:avLst/>
          </a:prstGeom>
          <a:noFill/>
          <a:ln w="38100" algn="ctr">
            <a:solidFill>
              <a:srgbClr val="FFC000"/>
            </a:solidFill>
            <a:round/>
            <a:headEnd/>
            <a:tailEnd type="arrow" w="med" len="med"/>
          </a:ln>
        </p:spPr>
      </p:cxnSp>
      <p:cxnSp>
        <p:nvCxnSpPr>
          <p:cNvPr id="84" name="Straight Arrow Connector 67"/>
          <p:cNvCxnSpPr>
            <a:cxnSpLocks noChangeShapeType="1"/>
          </p:cNvCxnSpPr>
          <p:nvPr/>
        </p:nvCxnSpPr>
        <p:spPr bwMode="auto">
          <a:xfrm>
            <a:off x="2126449" y="4570620"/>
            <a:ext cx="762000" cy="1587"/>
          </a:xfrm>
          <a:prstGeom prst="straightConnector1">
            <a:avLst/>
          </a:prstGeom>
          <a:noFill/>
          <a:ln w="38100" algn="ctr">
            <a:solidFill>
              <a:srgbClr val="FFC000"/>
            </a:solidFill>
            <a:round/>
            <a:headEnd/>
            <a:tailEnd type="arrow" w="med" len="med"/>
          </a:ln>
        </p:spPr>
      </p:cxnSp>
      <p:cxnSp>
        <p:nvCxnSpPr>
          <p:cNvPr id="85" name="Straight Arrow Connector 68"/>
          <p:cNvCxnSpPr>
            <a:cxnSpLocks noChangeShapeType="1"/>
          </p:cNvCxnSpPr>
          <p:nvPr/>
        </p:nvCxnSpPr>
        <p:spPr bwMode="auto">
          <a:xfrm rot="10800000">
            <a:off x="2126449" y="4244400"/>
            <a:ext cx="762000" cy="0"/>
          </a:xfrm>
          <a:prstGeom prst="straightConnector1">
            <a:avLst/>
          </a:prstGeom>
          <a:noFill/>
          <a:ln w="38100" algn="ctr">
            <a:solidFill>
              <a:srgbClr val="008000"/>
            </a:solidFill>
            <a:round/>
            <a:headEnd/>
            <a:tailEnd type="arrow" w="med" len="med"/>
          </a:ln>
        </p:spPr>
      </p:cxnSp>
      <p:cxnSp>
        <p:nvCxnSpPr>
          <p:cNvPr id="86" name="Straight Connector 85"/>
          <p:cNvCxnSpPr>
            <a:cxnSpLocks noChangeShapeType="1"/>
          </p:cNvCxnSpPr>
          <p:nvPr/>
        </p:nvCxnSpPr>
        <p:spPr bwMode="auto">
          <a:xfrm>
            <a:off x="755006" y="3734685"/>
            <a:ext cx="1371600" cy="1588"/>
          </a:xfrm>
          <a:prstGeom prst="line">
            <a:avLst/>
          </a:prstGeom>
          <a:noFill/>
          <a:ln w="9525" algn="ctr">
            <a:solidFill>
              <a:srgbClr val="99CCFF"/>
            </a:solidFill>
            <a:round/>
            <a:headEnd/>
            <a:tailEnd/>
          </a:ln>
        </p:spPr>
      </p:cxnSp>
      <p:sp>
        <p:nvSpPr>
          <p:cNvPr id="87" name="TextBox 76"/>
          <p:cNvSpPr txBox="1">
            <a:spLocks noChangeArrowheads="1"/>
          </p:cNvSpPr>
          <p:nvPr/>
        </p:nvSpPr>
        <p:spPr bwMode="auto">
          <a:xfrm>
            <a:off x="2326642" y="1834441"/>
            <a:ext cx="4286280" cy="307777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d-ID" sz="1400" dirty="0" smtClean="0">
                <a:solidFill>
                  <a:srgbClr val="002060"/>
                </a:solidFill>
                <a:latin typeface="Calibri" pitchFamily="34" charset="0"/>
              </a:rPr>
              <a:t>Akreditasi</a:t>
            </a:r>
            <a:r>
              <a:rPr lang="en-US" sz="1400" dirty="0" smtClean="0">
                <a:solidFill>
                  <a:srgbClr val="002060"/>
                </a:solidFill>
                <a:latin typeface="Calibri" pitchFamily="34" charset="0"/>
              </a:rPr>
              <a:t> Prodi dan </a:t>
            </a:r>
            <a:r>
              <a:rPr lang="en-US" sz="1400" dirty="0" err="1" smtClean="0">
                <a:solidFill>
                  <a:srgbClr val="002060"/>
                </a:solidFill>
                <a:latin typeface="Calibri" pitchFamily="34" charset="0"/>
              </a:rPr>
              <a:t>Perguruan</a:t>
            </a:r>
            <a:r>
              <a:rPr lang="en-US" sz="1400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US" sz="1400" dirty="0" err="1" smtClean="0">
                <a:solidFill>
                  <a:srgbClr val="002060"/>
                </a:solidFill>
                <a:latin typeface="Calibri" pitchFamily="34" charset="0"/>
              </a:rPr>
              <a:t>Tinggi</a:t>
            </a:r>
            <a:endParaRPr lang="id-ID" sz="1400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88" name="TextBox 78"/>
          <p:cNvSpPr txBox="1">
            <a:spLocks noChangeArrowheads="1"/>
          </p:cNvSpPr>
          <p:nvPr/>
        </p:nvSpPr>
        <p:spPr bwMode="auto">
          <a:xfrm>
            <a:off x="2062772" y="3541831"/>
            <a:ext cx="803751" cy="646331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200" dirty="0" err="1" smtClean="0">
                <a:solidFill>
                  <a:srgbClr val="002060"/>
                </a:solidFill>
                <a:latin typeface="Calibri" pitchFamily="34" charset="0"/>
              </a:rPr>
              <a:t>Permen</a:t>
            </a:r>
            <a:endParaRPr lang="en-US" sz="1200" dirty="0" smtClean="0">
              <a:solidFill>
                <a:srgbClr val="002060"/>
              </a:solidFill>
              <a:latin typeface="Calibri" pitchFamily="34" charset="0"/>
            </a:endParaRPr>
          </a:p>
          <a:p>
            <a:pPr algn="ctr"/>
            <a:r>
              <a:rPr lang="en-US" sz="1200" dirty="0" err="1">
                <a:solidFill>
                  <a:srgbClr val="002060"/>
                </a:solidFill>
                <a:latin typeface="Calibri" pitchFamily="34" charset="0"/>
              </a:rPr>
              <a:t>r</a:t>
            </a:r>
            <a:r>
              <a:rPr lang="en-US" sz="1200" dirty="0" err="1" smtClean="0">
                <a:solidFill>
                  <a:srgbClr val="002060"/>
                </a:solidFill>
                <a:latin typeface="Calibri" pitchFamily="34" charset="0"/>
              </a:rPr>
              <a:t>istekdikti</a:t>
            </a:r>
            <a:endParaRPr lang="en-US" sz="1200" dirty="0" smtClean="0">
              <a:solidFill>
                <a:srgbClr val="002060"/>
              </a:solidFill>
              <a:latin typeface="Calibri" pitchFamily="34" charset="0"/>
            </a:endParaRPr>
          </a:p>
          <a:p>
            <a:pPr algn="ctr"/>
            <a:r>
              <a:rPr lang="id-ID" sz="1200" dirty="0" smtClean="0">
                <a:solidFill>
                  <a:srgbClr val="002060"/>
                </a:solidFill>
                <a:latin typeface="Calibri" pitchFamily="34" charset="0"/>
              </a:rPr>
              <a:t>SN</a:t>
            </a:r>
            <a:r>
              <a:rPr lang="en-US" sz="1200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US" sz="1200" dirty="0" err="1" smtClean="0">
                <a:solidFill>
                  <a:srgbClr val="002060"/>
                </a:solidFill>
                <a:latin typeface="Calibri" pitchFamily="34" charset="0"/>
              </a:rPr>
              <a:t>Dikti</a:t>
            </a:r>
            <a:endParaRPr lang="id-ID" sz="1200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89" name="TextBox 79"/>
          <p:cNvSpPr txBox="1">
            <a:spLocks noChangeArrowheads="1"/>
          </p:cNvSpPr>
          <p:nvPr/>
        </p:nvSpPr>
        <p:spPr bwMode="auto">
          <a:xfrm>
            <a:off x="2017104" y="4579932"/>
            <a:ext cx="914400" cy="646331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d-ID" sz="1200" dirty="0">
                <a:solidFill>
                  <a:srgbClr val="002060"/>
                </a:solidFill>
                <a:latin typeface="Calibri" pitchFamily="34" charset="0"/>
              </a:rPr>
              <a:t>Tugas</a:t>
            </a:r>
          </a:p>
          <a:p>
            <a:pPr algn="ctr"/>
            <a:r>
              <a:rPr lang="id-ID" sz="1200" dirty="0">
                <a:solidFill>
                  <a:srgbClr val="002060"/>
                </a:solidFill>
                <a:latin typeface="Calibri" pitchFamily="34" charset="0"/>
              </a:rPr>
              <a:t>menyusun</a:t>
            </a:r>
          </a:p>
          <a:p>
            <a:pPr algn="ctr"/>
            <a:r>
              <a:rPr lang="id-ID" sz="1200" dirty="0" smtClean="0">
                <a:solidFill>
                  <a:srgbClr val="002060"/>
                </a:solidFill>
                <a:latin typeface="Calibri" pitchFamily="34" charset="0"/>
              </a:rPr>
              <a:t>SN</a:t>
            </a:r>
            <a:r>
              <a:rPr lang="en-US" sz="1200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US" sz="1200" dirty="0" err="1" smtClean="0">
                <a:solidFill>
                  <a:srgbClr val="002060"/>
                </a:solidFill>
                <a:latin typeface="Calibri" pitchFamily="34" charset="0"/>
              </a:rPr>
              <a:t>Dikti</a:t>
            </a:r>
            <a:endParaRPr lang="id-ID" sz="1200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90" name="TextBox 90"/>
          <p:cNvSpPr txBox="1">
            <a:spLocks noChangeArrowheads="1"/>
          </p:cNvSpPr>
          <p:nvPr/>
        </p:nvSpPr>
        <p:spPr bwMode="auto">
          <a:xfrm>
            <a:off x="2215903" y="2920811"/>
            <a:ext cx="2182441" cy="52322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400" dirty="0" err="1" smtClean="0">
                <a:solidFill>
                  <a:srgbClr val="002060"/>
                </a:solidFill>
                <a:latin typeface="Calibri" pitchFamily="34" charset="0"/>
              </a:rPr>
              <a:t>Tugas</a:t>
            </a:r>
            <a:r>
              <a:rPr lang="en-US" sz="1400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US" sz="1400" dirty="0" err="1" smtClean="0">
                <a:solidFill>
                  <a:srgbClr val="002060"/>
                </a:solidFill>
                <a:latin typeface="Calibri" pitchFamily="34" charset="0"/>
              </a:rPr>
              <a:t>memenuhi</a:t>
            </a:r>
            <a:r>
              <a:rPr lang="en-US" sz="1400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</a:p>
          <a:p>
            <a:pPr algn="ctr"/>
            <a:r>
              <a:rPr lang="en-US" sz="1400" dirty="0" err="1" smtClean="0">
                <a:solidFill>
                  <a:srgbClr val="002060"/>
                </a:solidFill>
                <a:latin typeface="Calibri" pitchFamily="34" charset="0"/>
              </a:rPr>
              <a:t>Standar</a:t>
            </a:r>
            <a:r>
              <a:rPr lang="en-US" sz="1400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US" sz="1400" dirty="0" err="1" smtClean="0">
                <a:solidFill>
                  <a:srgbClr val="002060"/>
                </a:solidFill>
                <a:latin typeface="Calibri" pitchFamily="34" charset="0"/>
              </a:rPr>
              <a:t>Dikti</a:t>
            </a:r>
            <a:endParaRPr lang="id-ID" sz="1400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91" name="TextBox 92"/>
          <p:cNvSpPr txBox="1">
            <a:spLocks noChangeArrowheads="1"/>
          </p:cNvSpPr>
          <p:nvPr/>
        </p:nvSpPr>
        <p:spPr bwMode="auto">
          <a:xfrm>
            <a:off x="2040890" y="2396428"/>
            <a:ext cx="4928813" cy="307777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d-ID" sz="1400" dirty="0" smtClean="0">
                <a:solidFill>
                  <a:srgbClr val="002060"/>
                </a:solidFill>
                <a:latin typeface="Calibri" pitchFamily="34" charset="0"/>
              </a:rPr>
              <a:t>Data dan Informasi </a:t>
            </a:r>
            <a:r>
              <a:rPr lang="en-US" sz="1400" dirty="0" smtClean="0">
                <a:solidFill>
                  <a:srgbClr val="002060"/>
                </a:solidFill>
                <a:latin typeface="Calibri" pitchFamily="34" charset="0"/>
              </a:rPr>
              <a:t>Status dan </a:t>
            </a:r>
            <a:r>
              <a:rPr lang="en-US" sz="1400" dirty="0" err="1" smtClean="0">
                <a:solidFill>
                  <a:srgbClr val="002060"/>
                </a:solidFill>
                <a:latin typeface="Calibri" pitchFamily="34" charset="0"/>
              </a:rPr>
              <a:t>Perinngkat</a:t>
            </a:r>
            <a:r>
              <a:rPr lang="en-US" sz="1400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US" sz="1400" dirty="0" err="1" smtClean="0">
                <a:solidFill>
                  <a:srgbClr val="002060"/>
                </a:solidFill>
                <a:latin typeface="Calibri" pitchFamily="34" charset="0"/>
              </a:rPr>
              <a:t>Terakreditasi</a:t>
            </a:r>
            <a:endParaRPr lang="id-ID" sz="1400" dirty="0">
              <a:solidFill>
                <a:srgbClr val="002060"/>
              </a:solidFill>
              <a:latin typeface="Calibri" pitchFamily="34" charset="0"/>
            </a:endParaRPr>
          </a:p>
        </p:txBody>
      </p:sp>
      <p:cxnSp>
        <p:nvCxnSpPr>
          <p:cNvPr id="92" name="Straight Arrow Connector 94"/>
          <p:cNvCxnSpPr>
            <a:cxnSpLocks noChangeShapeType="1"/>
          </p:cNvCxnSpPr>
          <p:nvPr/>
        </p:nvCxnSpPr>
        <p:spPr bwMode="auto">
          <a:xfrm rot="5400000" flipH="1" flipV="1">
            <a:off x="1117800" y="5472236"/>
            <a:ext cx="457200" cy="1588"/>
          </a:xfrm>
          <a:prstGeom prst="straightConnector1">
            <a:avLst/>
          </a:prstGeom>
          <a:noFill/>
          <a:ln w="38100" algn="ctr">
            <a:solidFill>
              <a:srgbClr val="0070C0"/>
            </a:solidFill>
            <a:round/>
            <a:headEnd/>
            <a:tailEnd type="arrow" w="med" len="med"/>
          </a:ln>
        </p:spPr>
      </p:cxnSp>
      <p:cxnSp>
        <p:nvCxnSpPr>
          <p:cNvPr id="93" name="Straight Arrow Connector 96"/>
          <p:cNvCxnSpPr>
            <a:cxnSpLocks noChangeShapeType="1"/>
          </p:cNvCxnSpPr>
          <p:nvPr/>
        </p:nvCxnSpPr>
        <p:spPr bwMode="auto">
          <a:xfrm rot="5400000" flipH="1" flipV="1">
            <a:off x="3328345" y="5471443"/>
            <a:ext cx="455613" cy="1587"/>
          </a:xfrm>
          <a:prstGeom prst="straightConnector1">
            <a:avLst/>
          </a:prstGeom>
          <a:noFill/>
          <a:ln w="38100" algn="ctr">
            <a:solidFill>
              <a:srgbClr val="0070C0"/>
            </a:solidFill>
            <a:round/>
            <a:headEnd/>
            <a:tailEnd type="arrow" w="med" len="med"/>
          </a:ln>
        </p:spPr>
      </p:cxnSp>
      <p:cxnSp>
        <p:nvCxnSpPr>
          <p:cNvPr id="94" name="Straight Arrow Connector 97"/>
          <p:cNvCxnSpPr>
            <a:cxnSpLocks noChangeShapeType="1"/>
          </p:cNvCxnSpPr>
          <p:nvPr/>
        </p:nvCxnSpPr>
        <p:spPr bwMode="auto">
          <a:xfrm rot="5400000" flipH="1" flipV="1">
            <a:off x="4922990" y="5472236"/>
            <a:ext cx="457200" cy="1588"/>
          </a:xfrm>
          <a:prstGeom prst="straightConnector1">
            <a:avLst/>
          </a:prstGeom>
          <a:noFill/>
          <a:ln w="38100" algn="ctr">
            <a:solidFill>
              <a:srgbClr val="0070C0"/>
            </a:solidFill>
            <a:round/>
            <a:headEnd/>
            <a:tailEnd type="arrow" w="med" len="med"/>
          </a:ln>
        </p:spPr>
      </p:cxnSp>
      <p:cxnSp>
        <p:nvCxnSpPr>
          <p:cNvPr id="95" name="Straight Arrow Connector 98"/>
          <p:cNvCxnSpPr>
            <a:cxnSpLocks noChangeShapeType="1"/>
          </p:cNvCxnSpPr>
          <p:nvPr/>
        </p:nvCxnSpPr>
        <p:spPr bwMode="auto">
          <a:xfrm rot="5400000" flipH="1" flipV="1">
            <a:off x="7214593" y="5471443"/>
            <a:ext cx="455613" cy="1588"/>
          </a:xfrm>
          <a:prstGeom prst="straightConnector1">
            <a:avLst/>
          </a:prstGeom>
          <a:noFill/>
          <a:ln w="38100" algn="ctr">
            <a:solidFill>
              <a:srgbClr val="0070C0"/>
            </a:solidFill>
            <a:round/>
            <a:headEnd/>
            <a:tailEnd type="arrow" w="med" len="med"/>
          </a:ln>
        </p:spPr>
      </p:cxnSp>
      <p:sp>
        <p:nvSpPr>
          <p:cNvPr id="96" name="TextBox 100"/>
          <p:cNvSpPr txBox="1">
            <a:spLocks noChangeArrowheads="1"/>
          </p:cNvSpPr>
          <p:nvPr/>
        </p:nvSpPr>
        <p:spPr bwMode="auto">
          <a:xfrm>
            <a:off x="5947769" y="3874407"/>
            <a:ext cx="808037" cy="64611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d-ID" sz="1200">
                <a:solidFill>
                  <a:srgbClr val="002060"/>
                </a:solidFill>
                <a:latin typeface="Calibri" pitchFamily="34" charset="0"/>
              </a:rPr>
              <a:t>Permo</a:t>
            </a:r>
          </a:p>
          <a:p>
            <a:pPr algn="ctr"/>
            <a:r>
              <a:rPr lang="id-ID" sz="1200">
                <a:solidFill>
                  <a:srgbClr val="002060"/>
                </a:solidFill>
                <a:latin typeface="Calibri" pitchFamily="34" charset="0"/>
              </a:rPr>
              <a:t>honan</a:t>
            </a:r>
          </a:p>
          <a:p>
            <a:pPr algn="ctr"/>
            <a:r>
              <a:rPr lang="id-ID" sz="1200">
                <a:solidFill>
                  <a:srgbClr val="002060"/>
                </a:solidFill>
                <a:latin typeface="Calibri" pitchFamily="34" charset="0"/>
              </a:rPr>
              <a:t>Akreditasi</a:t>
            </a:r>
          </a:p>
        </p:txBody>
      </p:sp>
      <p:sp>
        <p:nvSpPr>
          <p:cNvPr id="97" name="TextBox 103"/>
          <p:cNvSpPr txBox="1">
            <a:spLocks noChangeArrowheads="1"/>
          </p:cNvSpPr>
          <p:nvPr/>
        </p:nvSpPr>
        <p:spPr bwMode="auto">
          <a:xfrm>
            <a:off x="5852496" y="3020322"/>
            <a:ext cx="974740" cy="646331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200" smtClean="0">
                <a:solidFill>
                  <a:srgbClr val="002060"/>
                </a:solidFill>
                <a:latin typeface="Calibri" pitchFamily="34" charset="0"/>
              </a:rPr>
              <a:t>Status dan Peringkat</a:t>
            </a:r>
            <a:endParaRPr lang="id-ID" sz="1200" dirty="0">
              <a:solidFill>
                <a:srgbClr val="002060"/>
              </a:solidFill>
              <a:latin typeface="Calibri" pitchFamily="34" charset="0"/>
            </a:endParaRPr>
          </a:p>
          <a:p>
            <a:pPr algn="ctr"/>
            <a:r>
              <a:rPr lang="en-US" sz="1200" smtClean="0">
                <a:solidFill>
                  <a:srgbClr val="002060"/>
                </a:solidFill>
                <a:latin typeface="Calibri" pitchFamily="34" charset="0"/>
              </a:rPr>
              <a:t>Ter</a:t>
            </a:r>
            <a:r>
              <a:rPr lang="id-ID" sz="1200" smtClean="0">
                <a:solidFill>
                  <a:srgbClr val="002060"/>
                </a:solidFill>
                <a:latin typeface="Calibri" pitchFamily="34" charset="0"/>
              </a:rPr>
              <a:t>kreditasi</a:t>
            </a:r>
            <a:endParaRPr lang="id-ID" sz="1200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98" name="Rounded Rectangle 108"/>
          <p:cNvSpPr>
            <a:spLocks noChangeArrowheads="1"/>
          </p:cNvSpPr>
          <p:nvPr/>
        </p:nvSpPr>
        <p:spPr bwMode="auto">
          <a:xfrm>
            <a:off x="4612658" y="4501488"/>
            <a:ext cx="3514748" cy="657196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002060"/>
            </a:solidFill>
            <a:round/>
            <a:headEnd/>
            <a:tailEnd/>
          </a:ln>
        </p:spPr>
        <p:txBody>
          <a:bodyPr/>
          <a:lstStyle/>
          <a:p>
            <a:pPr algn="l">
              <a:defRPr/>
            </a:pPr>
            <a:r>
              <a:rPr lang="id-ID" sz="2400">
                <a:solidFill>
                  <a:schemeClr val="accent6">
                    <a:lumMod val="50000"/>
                  </a:schemeClr>
                </a:solidFill>
                <a:latin typeface="Calibri" pitchFamily="34" charset="0"/>
              </a:rPr>
              <a:t>   </a:t>
            </a:r>
            <a:r>
              <a:rPr lang="en-US" sz="240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</a:rPr>
              <a:t> </a:t>
            </a:r>
            <a:endParaRPr lang="id-ID" sz="2400" b="1" dirty="0">
              <a:solidFill>
                <a:schemeClr val="accent6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99" name="TextBox 110"/>
          <p:cNvSpPr txBox="1">
            <a:spLocks noChangeArrowheads="1"/>
          </p:cNvSpPr>
          <p:nvPr/>
        </p:nvSpPr>
        <p:spPr bwMode="auto">
          <a:xfrm>
            <a:off x="683568" y="4059086"/>
            <a:ext cx="1428760" cy="92333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libri" pitchFamily="34" charset="0"/>
              </a:rPr>
              <a:t>KKNI</a:t>
            </a:r>
          </a:p>
          <a:p>
            <a:pPr algn="ctr"/>
            <a:r>
              <a:rPr lang="en-US" b="1" dirty="0">
                <a:solidFill>
                  <a:schemeClr val="bg1"/>
                </a:solidFill>
                <a:latin typeface="Calibri" pitchFamily="34" charset="0"/>
              </a:rPr>
              <a:t>d</a:t>
            </a:r>
            <a:r>
              <a:rPr lang="en-US" b="1" dirty="0" smtClean="0">
                <a:solidFill>
                  <a:schemeClr val="bg1"/>
                </a:solidFill>
                <a:latin typeface="Calibri" pitchFamily="34" charset="0"/>
              </a:rPr>
              <a:t>an</a:t>
            </a:r>
          </a:p>
          <a:p>
            <a:pPr algn="ctr"/>
            <a:r>
              <a:rPr lang="en-US" b="1" i="1" dirty="0" smtClean="0">
                <a:solidFill>
                  <a:schemeClr val="bg1"/>
                </a:solidFill>
                <a:latin typeface="Calibri" pitchFamily="34" charset="0"/>
              </a:rPr>
              <a:t>AQRF</a:t>
            </a:r>
            <a:endParaRPr lang="id-ID" b="1" i="1" dirty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100" name="Straight Connector 111"/>
          <p:cNvCxnSpPr>
            <a:cxnSpLocks noChangeShapeType="1"/>
          </p:cNvCxnSpPr>
          <p:nvPr/>
        </p:nvCxnSpPr>
        <p:spPr bwMode="auto">
          <a:xfrm>
            <a:off x="2869606" y="4149340"/>
            <a:ext cx="1523976" cy="25327"/>
          </a:xfrm>
          <a:prstGeom prst="line">
            <a:avLst/>
          </a:prstGeom>
          <a:noFill/>
          <a:ln w="9525" algn="ctr">
            <a:solidFill>
              <a:srgbClr val="99CCFF"/>
            </a:solidFill>
            <a:round/>
            <a:headEnd/>
            <a:tailEnd/>
          </a:ln>
        </p:spPr>
      </p:cxnSp>
      <p:cxnSp>
        <p:nvCxnSpPr>
          <p:cNvPr id="101" name="Straight Connector 115"/>
          <p:cNvCxnSpPr>
            <a:cxnSpLocks noChangeShapeType="1"/>
          </p:cNvCxnSpPr>
          <p:nvPr/>
        </p:nvCxnSpPr>
        <p:spPr bwMode="auto">
          <a:xfrm>
            <a:off x="4469782" y="4377644"/>
            <a:ext cx="1366838" cy="0"/>
          </a:xfrm>
          <a:prstGeom prst="line">
            <a:avLst/>
          </a:prstGeom>
          <a:noFill/>
          <a:ln w="9525" algn="ctr">
            <a:solidFill>
              <a:schemeClr val="accent2">
                <a:lumMod val="75000"/>
              </a:schemeClr>
            </a:solidFill>
            <a:round/>
            <a:headEnd/>
            <a:tailEnd/>
          </a:ln>
        </p:spPr>
      </p:cxnSp>
      <p:cxnSp>
        <p:nvCxnSpPr>
          <p:cNvPr id="102" name="Straight Connector 116"/>
          <p:cNvCxnSpPr>
            <a:cxnSpLocks noChangeShapeType="1"/>
          </p:cNvCxnSpPr>
          <p:nvPr/>
        </p:nvCxnSpPr>
        <p:spPr bwMode="auto">
          <a:xfrm>
            <a:off x="6832006" y="4349056"/>
            <a:ext cx="1423990" cy="0"/>
          </a:xfrm>
          <a:prstGeom prst="line">
            <a:avLst/>
          </a:prstGeom>
          <a:noFill/>
          <a:ln w="9525" algn="ctr">
            <a:solidFill>
              <a:srgbClr val="002060"/>
            </a:solidFill>
            <a:round/>
            <a:headEnd/>
            <a:tailEnd/>
          </a:ln>
        </p:spPr>
      </p:cxnSp>
      <p:sp>
        <p:nvSpPr>
          <p:cNvPr id="103" name="Rounded Rectangle 123"/>
          <p:cNvSpPr>
            <a:spLocks noChangeArrowheads="1"/>
          </p:cNvSpPr>
          <p:nvPr/>
        </p:nvSpPr>
        <p:spPr bwMode="auto">
          <a:xfrm>
            <a:off x="6965358" y="3234636"/>
            <a:ext cx="1066800" cy="850343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id-ID" sz="1400" b="1" dirty="0">
                <a:solidFill>
                  <a:srgbClr val="002060"/>
                </a:solidFill>
                <a:latin typeface="Calibri" pitchFamily="34" charset="0"/>
              </a:rPr>
              <a:t>Lembaga Akreditasi Mandiri </a:t>
            </a:r>
          </a:p>
        </p:txBody>
      </p:sp>
      <p:sp>
        <p:nvSpPr>
          <p:cNvPr id="104" name="Rounded Rectangle 124"/>
          <p:cNvSpPr>
            <a:spLocks noChangeArrowheads="1"/>
          </p:cNvSpPr>
          <p:nvPr/>
        </p:nvSpPr>
        <p:spPr bwMode="auto">
          <a:xfrm>
            <a:off x="7041558" y="3307226"/>
            <a:ext cx="1066800" cy="8538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id-ID" sz="1400" b="1" dirty="0">
                <a:solidFill>
                  <a:srgbClr val="002060"/>
                </a:solidFill>
                <a:latin typeface="Calibri" pitchFamily="34" charset="0"/>
              </a:rPr>
              <a:t>Lembaga Akreditasi Mandiri </a:t>
            </a:r>
          </a:p>
        </p:txBody>
      </p:sp>
      <p:sp>
        <p:nvSpPr>
          <p:cNvPr id="105" name="Rounded Rectangle 125"/>
          <p:cNvSpPr>
            <a:spLocks noChangeArrowheads="1"/>
          </p:cNvSpPr>
          <p:nvPr/>
        </p:nvSpPr>
        <p:spPr bwMode="auto">
          <a:xfrm>
            <a:off x="7117758" y="3379816"/>
            <a:ext cx="1066800" cy="857256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id-ID" sz="1400" b="1" dirty="0" smtClean="0">
                <a:solidFill>
                  <a:srgbClr val="000090"/>
                </a:solidFill>
                <a:latin typeface="Calibri" pitchFamily="34" charset="0"/>
              </a:rPr>
              <a:t>Lembaga </a:t>
            </a:r>
            <a:r>
              <a:rPr lang="id-ID" sz="1400" b="1" dirty="0">
                <a:solidFill>
                  <a:srgbClr val="000090"/>
                </a:solidFill>
                <a:latin typeface="Calibri" pitchFamily="34" charset="0"/>
              </a:rPr>
              <a:t>Akreditasi </a:t>
            </a:r>
            <a:r>
              <a:rPr lang="id-ID" sz="1400" b="1" dirty="0" smtClean="0">
                <a:solidFill>
                  <a:srgbClr val="000090"/>
                </a:solidFill>
                <a:latin typeface="Calibri" pitchFamily="34" charset="0"/>
              </a:rPr>
              <a:t>Mandiri</a:t>
            </a:r>
            <a:endParaRPr lang="id-ID" sz="1400" b="1" dirty="0">
              <a:solidFill>
                <a:srgbClr val="000090"/>
              </a:solidFill>
              <a:latin typeface="Calibri" pitchFamily="34" charset="0"/>
            </a:endParaRPr>
          </a:p>
        </p:txBody>
      </p:sp>
      <p:sp>
        <p:nvSpPr>
          <p:cNvPr id="106" name="Right Arrow 109"/>
          <p:cNvSpPr>
            <a:spLocks noChangeArrowheads="1"/>
          </p:cNvSpPr>
          <p:nvPr/>
        </p:nvSpPr>
        <p:spPr bwMode="auto">
          <a:xfrm>
            <a:off x="5684228" y="4555434"/>
            <a:ext cx="1285884" cy="533400"/>
          </a:xfrm>
          <a:prstGeom prst="rightArrow">
            <a:avLst>
              <a:gd name="adj1" fmla="val 50000"/>
              <a:gd name="adj2" fmla="val 41835"/>
            </a:avLst>
          </a:prstGeom>
          <a:solidFill>
            <a:srgbClr val="99CC00"/>
          </a:solidFill>
          <a:ln w="9525" algn="ctr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id-ID">
              <a:solidFill>
                <a:schemeClr val="bg1"/>
              </a:solidFill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706973" y="5549230"/>
            <a:ext cx="7572809" cy="400050"/>
          </a:xfrm>
          <a:prstGeom prst="rect">
            <a:avLst/>
          </a:prstGeom>
          <a:solidFill>
            <a:srgbClr val="00206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000" b="1" dirty="0" err="1">
                <a:solidFill>
                  <a:schemeClr val="bg1"/>
                </a:solidFill>
                <a:latin typeface="Calibri" pitchFamily="34" charset="0"/>
              </a:rPr>
              <a:t>Pangkalan</a:t>
            </a:r>
            <a:r>
              <a:rPr lang="en-US" sz="2000" b="1" dirty="0">
                <a:solidFill>
                  <a:schemeClr val="bg1"/>
                </a:solidFill>
                <a:latin typeface="Calibri" pitchFamily="34" charset="0"/>
              </a:rPr>
              <a:t> Data </a:t>
            </a:r>
            <a:r>
              <a:rPr lang="en-US" sz="2000" b="1" dirty="0" err="1" smtClean="0">
                <a:solidFill>
                  <a:schemeClr val="bg1"/>
                </a:solidFill>
                <a:latin typeface="Calibri" pitchFamily="34" charset="0"/>
              </a:rPr>
              <a:t>Pe</a:t>
            </a:r>
            <a:r>
              <a:rPr lang="id-ID" sz="2000" b="1" smtClean="0">
                <a:solidFill>
                  <a:schemeClr val="bg1"/>
                </a:solidFill>
                <a:latin typeface="Calibri" pitchFamily="34" charset="0"/>
              </a:rPr>
              <a:t>ndidikan </a:t>
            </a:r>
            <a:r>
              <a:rPr lang="en-US" sz="2000" b="1" smtClean="0">
                <a:solidFill>
                  <a:schemeClr val="bg1"/>
                </a:solidFill>
                <a:latin typeface="Calibri" pitchFamily="34" charset="0"/>
              </a:rPr>
              <a:t>Tinggi</a:t>
            </a:r>
            <a:endParaRPr lang="en-US" sz="20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08" name="Oval 107"/>
          <p:cNvSpPr/>
          <p:nvPr/>
        </p:nvSpPr>
        <p:spPr>
          <a:xfrm>
            <a:off x="2107385" y="4472127"/>
            <a:ext cx="214314" cy="200020"/>
          </a:xfrm>
          <a:prstGeom prst="ellipse">
            <a:avLst/>
          </a:prstGeom>
          <a:solidFill>
            <a:srgbClr val="FF00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200" b="1" dirty="0">
              <a:solidFill>
                <a:schemeClr val="bg1"/>
              </a:solidFill>
            </a:endParaRPr>
          </a:p>
        </p:txBody>
      </p:sp>
      <p:sp>
        <p:nvSpPr>
          <p:cNvPr id="109" name="Oval 108"/>
          <p:cNvSpPr/>
          <p:nvPr/>
        </p:nvSpPr>
        <p:spPr>
          <a:xfrm>
            <a:off x="2678889" y="4136456"/>
            <a:ext cx="214314" cy="200020"/>
          </a:xfrm>
          <a:prstGeom prst="ellipse">
            <a:avLst/>
          </a:prstGeom>
          <a:solidFill>
            <a:srgbClr val="FF00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smtClean="0"/>
              <a:t>2</a:t>
            </a:r>
            <a:endParaRPr lang="id-ID" sz="1400" b="1"/>
          </a:p>
        </p:txBody>
      </p:sp>
      <p:sp>
        <p:nvSpPr>
          <p:cNvPr id="165" name="Oval 164"/>
          <p:cNvSpPr/>
          <p:nvPr/>
        </p:nvSpPr>
        <p:spPr>
          <a:xfrm>
            <a:off x="2088542" y="3317695"/>
            <a:ext cx="214314" cy="200020"/>
          </a:xfrm>
          <a:prstGeom prst="ellipse">
            <a:avLst/>
          </a:prstGeom>
          <a:solidFill>
            <a:srgbClr val="FF00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smtClean="0"/>
              <a:t>3</a:t>
            </a:r>
            <a:endParaRPr lang="id-ID" sz="1400" b="1"/>
          </a:p>
        </p:txBody>
      </p:sp>
      <p:sp>
        <p:nvSpPr>
          <p:cNvPr id="166" name="Oval 165"/>
          <p:cNvSpPr/>
          <p:nvPr/>
        </p:nvSpPr>
        <p:spPr>
          <a:xfrm>
            <a:off x="2088542" y="2047184"/>
            <a:ext cx="214314" cy="200020"/>
          </a:xfrm>
          <a:prstGeom prst="ellipse">
            <a:avLst/>
          </a:prstGeom>
          <a:solidFill>
            <a:srgbClr val="FF00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smtClean="0"/>
              <a:t>5</a:t>
            </a:r>
            <a:endParaRPr lang="id-ID" sz="1400" b="1"/>
          </a:p>
        </p:txBody>
      </p:sp>
      <p:sp>
        <p:nvSpPr>
          <p:cNvPr id="167" name="Oval 166"/>
          <p:cNvSpPr/>
          <p:nvPr/>
        </p:nvSpPr>
        <p:spPr>
          <a:xfrm>
            <a:off x="5827104" y="3760102"/>
            <a:ext cx="214314" cy="200020"/>
          </a:xfrm>
          <a:prstGeom prst="ellipse">
            <a:avLst/>
          </a:prstGeom>
          <a:solidFill>
            <a:srgbClr val="FF00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/>
              <a:t>6</a:t>
            </a:r>
            <a:endParaRPr lang="id-ID" sz="1400" b="1"/>
          </a:p>
        </p:txBody>
      </p:sp>
      <p:sp>
        <p:nvSpPr>
          <p:cNvPr id="168" name="Oval 167"/>
          <p:cNvSpPr/>
          <p:nvPr/>
        </p:nvSpPr>
        <p:spPr>
          <a:xfrm>
            <a:off x="6660574" y="2917140"/>
            <a:ext cx="214314" cy="200020"/>
          </a:xfrm>
          <a:prstGeom prst="ellipse">
            <a:avLst/>
          </a:prstGeom>
          <a:solidFill>
            <a:srgbClr val="FF00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/>
              <a:t>8</a:t>
            </a:r>
            <a:endParaRPr lang="id-ID" sz="1400" b="1"/>
          </a:p>
        </p:txBody>
      </p:sp>
      <p:sp>
        <p:nvSpPr>
          <p:cNvPr id="169" name="Rectangle 168"/>
          <p:cNvSpPr/>
          <p:nvPr/>
        </p:nvSpPr>
        <p:spPr>
          <a:xfrm>
            <a:off x="731220" y="1887856"/>
            <a:ext cx="135730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id-ID" sz="1600" b="1" dirty="0" smtClean="0">
                <a:solidFill>
                  <a:schemeClr val="bg1"/>
                </a:solidFill>
                <a:latin typeface="Calibri" pitchFamily="34" charset="0"/>
              </a:rPr>
              <a:t>Kemristek</a:t>
            </a:r>
          </a:p>
          <a:p>
            <a:pPr algn="ctr">
              <a:defRPr/>
            </a:pPr>
            <a:r>
              <a:rPr lang="id-ID" sz="1600" b="1" dirty="0" smtClean="0">
                <a:solidFill>
                  <a:schemeClr val="bg1"/>
                </a:solidFill>
                <a:latin typeface="Calibri" pitchFamily="34" charset="0"/>
              </a:rPr>
              <a:t>dikti</a:t>
            </a:r>
          </a:p>
          <a:p>
            <a:pPr algn="ctr">
              <a:defRPr/>
            </a:pPr>
            <a:r>
              <a:rPr lang="id-ID" sz="1600" b="1" dirty="0" smtClean="0">
                <a:solidFill>
                  <a:schemeClr val="bg1"/>
                </a:solidFill>
                <a:latin typeface="Calibri" pitchFamily="34" charset="0"/>
              </a:rPr>
              <a:t>Di</a:t>
            </a:r>
            <a:r>
              <a:rPr lang="en-US" sz="1600" b="1" dirty="0" err="1" smtClean="0">
                <a:solidFill>
                  <a:schemeClr val="bg1"/>
                </a:solidFill>
                <a:latin typeface="Calibri" pitchFamily="34" charset="0"/>
              </a:rPr>
              <a:t>tjen</a:t>
            </a:r>
            <a:r>
              <a:rPr lang="en-US" sz="1600" b="1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US" sz="1600" b="1" dirty="0" err="1" smtClean="0">
                <a:solidFill>
                  <a:schemeClr val="bg1"/>
                </a:solidFill>
                <a:latin typeface="Calibri" pitchFamily="34" charset="0"/>
              </a:rPr>
              <a:t>Belmawa</a:t>
            </a:r>
            <a:endParaRPr lang="en-US" sz="16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pPr algn="ctr">
              <a:defRPr/>
            </a:pPr>
            <a:r>
              <a:rPr lang="en-US" sz="1600" b="1" dirty="0" err="1" smtClean="0">
                <a:solidFill>
                  <a:schemeClr val="bg1"/>
                </a:solidFill>
                <a:latin typeface="Calibri" pitchFamily="34" charset="0"/>
              </a:rPr>
              <a:t>Direktorat</a:t>
            </a:r>
            <a:r>
              <a:rPr lang="en-US" sz="1600" b="1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US" sz="1600" b="1" dirty="0" err="1" smtClean="0">
                <a:solidFill>
                  <a:schemeClr val="bg1"/>
                </a:solidFill>
                <a:latin typeface="Calibri" pitchFamily="34" charset="0"/>
              </a:rPr>
              <a:t>Penjaminan</a:t>
            </a:r>
            <a:r>
              <a:rPr lang="en-US" sz="1600" b="1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US" sz="1600" b="1" dirty="0" err="1" smtClean="0">
                <a:solidFill>
                  <a:schemeClr val="bg1"/>
                </a:solidFill>
                <a:latin typeface="Calibri" pitchFamily="34" charset="0"/>
              </a:rPr>
              <a:t>Mutu</a:t>
            </a:r>
            <a:endParaRPr lang="en-US" sz="16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70" name="Down Arrow 169"/>
          <p:cNvSpPr/>
          <p:nvPr/>
        </p:nvSpPr>
        <p:spPr>
          <a:xfrm>
            <a:off x="945534" y="3741569"/>
            <a:ext cx="857256" cy="285752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71" name="Down Arrow 170"/>
          <p:cNvSpPr/>
          <p:nvPr/>
        </p:nvSpPr>
        <p:spPr>
          <a:xfrm>
            <a:off x="3250582" y="4177878"/>
            <a:ext cx="714380" cy="214314"/>
          </a:xfrm>
          <a:prstGeom prst="down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72" name="Oval 171"/>
          <p:cNvSpPr/>
          <p:nvPr/>
        </p:nvSpPr>
        <p:spPr>
          <a:xfrm>
            <a:off x="4684096" y="4730064"/>
            <a:ext cx="214314" cy="200020"/>
          </a:xfrm>
          <a:prstGeom prst="ellipse">
            <a:avLst/>
          </a:prstGeom>
          <a:solidFill>
            <a:srgbClr val="FF00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smtClean="0"/>
              <a:t>4</a:t>
            </a:r>
            <a:endParaRPr lang="id-ID" sz="1400" b="1"/>
          </a:p>
        </p:txBody>
      </p:sp>
      <p:sp>
        <p:nvSpPr>
          <p:cNvPr id="173" name="TextBox 172"/>
          <p:cNvSpPr txBox="1"/>
          <p:nvPr/>
        </p:nvSpPr>
        <p:spPr>
          <a:xfrm>
            <a:off x="5755666" y="4605202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>
                <a:solidFill>
                  <a:schemeClr val="accent3">
                    <a:lumMod val="50000"/>
                  </a:schemeClr>
                </a:solidFill>
              </a:rPr>
              <a:t>Luaran</a:t>
            </a:r>
            <a:endParaRPr lang="id-ID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4799955" y="4549084"/>
            <a:ext cx="9557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smtClean="0">
                <a:solidFill>
                  <a:srgbClr val="7030A0"/>
                </a:solidFill>
              </a:rPr>
              <a:t>SPMI</a:t>
            </a:r>
            <a:endParaRPr lang="id-ID" sz="2800" b="1">
              <a:solidFill>
                <a:srgbClr val="7030A0"/>
              </a:solidFill>
            </a:endParaRPr>
          </a:p>
        </p:txBody>
      </p:sp>
      <p:sp>
        <p:nvSpPr>
          <p:cNvPr id="175" name="TextBox 174"/>
          <p:cNvSpPr txBox="1"/>
          <p:nvPr/>
        </p:nvSpPr>
        <p:spPr>
          <a:xfrm>
            <a:off x="7093149" y="4549084"/>
            <a:ext cx="10342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smtClean="0">
                <a:solidFill>
                  <a:srgbClr val="7030A0"/>
                </a:solidFill>
              </a:rPr>
              <a:t>SPME</a:t>
            </a:r>
            <a:endParaRPr lang="id-ID" sz="2800" b="1">
              <a:solidFill>
                <a:srgbClr val="7030A0"/>
              </a:solidFill>
            </a:endParaRPr>
          </a:p>
        </p:txBody>
      </p:sp>
      <p:sp>
        <p:nvSpPr>
          <p:cNvPr id="176" name="Oval 175"/>
          <p:cNvSpPr/>
          <p:nvPr/>
        </p:nvSpPr>
        <p:spPr>
          <a:xfrm>
            <a:off x="6970112" y="4723714"/>
            <a:ext cx="214314" cy="200020"/>
          </a:xfrm>
          <a:prstGeom prst="ellipse">
            <a:avLst/>
          </a:prstGeom>
          <a:solidFill>
            <a:srgbClr val="FF00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7</a:t>
            </a:r>
            <a:endParaRPr lang="id-ID" sz="1400" b="1" dirty="0"/>
          </a:p>
        </p:txBody>
      </p:sp>
      <p:sp>
        <p:nvSpPr>
          <p:cNvPr id="177" name="Oval 176"/>
          <p:cNvSpPr/>
          <p:nvPr/>
        </p:nvSpPr>
        <p:spPr>
          <a:xfrm>
            <a:off x="6684360" y="2305942"/>
            <a:ext cx="214314" cy="200020"/>
          </a:xfrm>
          <a:prstGeom prst="ellipse">
            <a:avLst/>
          </a:prstGeom>
          <a:solidFill>
            <a:srgbClr val="FF00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smtClean="0"/>
              <a:t>9</a:t>
            </a:r>
            <a:endParaRPr lang="id-ID" sz="1400" b="1"/>
          </a:p>
        </p:txBody>
      </p:sp>
      <p:sp>
        <p:nvSpPr>
          <p:cNvPr id="178" name="TextBox 177"/>
          <p:cNvSpPr txBox="1"/>
          <p:nvPr/>
        </p:nvSpPr>
        <p:spPr>
          <a:xfrm>
            <a:off x="2938888" y="4420637"/>
            <a:ext cx="138801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 smtClean="0">
                <a:solidFill>
                  <a:schemeClr val="bg1"/>
                </a:solidFill>
              </a:rPr>
              <a:t>Rancangan</a:t>
            </a:r>
            <a:r>
              <a:rPr lang="en-US" sz="1400" b="1" dirty="0" smtClean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en-US" sz="1200" b="1" dirty="0" err="1" smtClean="0">
                <a:solidFill>
                  <a:schemeClr val="bg1"/>
                </a:solidFill>
              </a:rPr>
              <a:t>Permenristekdikti</a:t>
            </a:r>
            <a:endParaRPr lang="en-US" sz="1400" b="1" dirty="0" smtClean="0">
              <a:solidFill>
                <a:schemeClr val="bg1"/>
              </a:solidFill>
            </a:endParaRPr>
          </a:p>
          <a:p>
            <a:pPr algn="ctr"/>
            <a:r>
              <a:rPr lang="en-US" sz="1400" b="1" dirty="0" smtClean="0">
                <a:solidFill>
                  <a:schemeClr val="bg1"/>
                </a:solidFill>
              </a:rPr>
              <a:t>SN </a:t>
            </a:r>
            <a:r>
              <a:rPr lang="en-US" sz="1400" b="1" dirty="0" err="1" smtClean="0">
                <a:solidFill>
                  <a:schemeClr val="bg1"/>
                </a:solidFill>
              </a:rPr>
              <a:t>Dikti</a:t>
            </a:r>
            <a:endParaRPr lang="id-ID" sz="1400" b="1" dirty="0">
              <a:solidFill>
                <a:schemeClr val="bg1"/>
              </a:solidFill>
            </a:endParaRPr>
          </a:p>
        </p:txBody>
      </p:sp>
      <p:cxnSp>
        <p:nvCxnSpPr>
          <p:cNvPr id="179" name="Straight Arrow Connector 94"/>
          <p:cNvCxnSpPr>
            <a:cxnSpLocks noChangeShapeType="1"/>
          </p:cNvCxnSpPr>
          <p:nvPr/>
        </p:nvCxnSpPr>
        <p:spPr bwMode="auto">
          <a:xfrm rot="5400000">
            <a:off x="1324175" y="5384803"/>
            <a:ext cx="347590" cy="24"/>
          </a:xfrm>
          <a:prstGeom prst="straightConnector1">
            <a:avLst/>
          </a:prstGeom>
          <a:noFill/>
          <a:ln w="38100" algn="ctr">
            <a:solidFill>
              <a:srgbClr val="0070C0"/>
            </a:solidFill>
            <a:round/>
            <a:headEnd/>
            <a:tailEnd type="arrow" w="med" len="med"/>
          </a:ln>
        </p:spPr>
      </p:cxnSp>
      <p:cxnSp>
        <p:nvCxnSpPr>
          <p:cNvPr id="180" name="Straight Arrow Connector 94"/>
          <p:cNvCxnSpPr>
            <a:cxnSpLocks noChangeShapeType="1"/>
          </p:cNvCxnSpPr>
          <p:nvPr/>
        </p:nvCxnSpPr>
        <p:spPr bwMode="auto">
          <a:xfrm rot="5400000">
            <a:off x="3533975" y="5384803"/>
            <a:ext cx="347590" cy="24"/>
          </a:xfrm>
          <a:prstGeom prst="straightConnector1">
            <a:avLst/>
          </a:prstGeom>
          <a:noFill/>
          <a:ln w="38100" algn="ctr">
            <a:solidFill>
              <a:srgbClr val="0070C0"/>
            </a:solidFill>
            <a:round/>
            <a:headEnd/>
            <a:tailEnd type="arrow" w="med" len="med"/>
          </a:ln>
        </p:spPr>
      </p:cxnSp>
      <p:cxnSp>
        <p:nvCxnSpPr>
          <p:cNvPr id="181" name="Straight Arrow Connector 94"/>
          <p:cNvCxnSpPr>
            <a:cxnSpLocks noChangeShapeType="1"/>
          </p:cNvCxnSpPr>
          <p:nvPr/>
        </p:nvCxnSpPr>
        <p:spPr bwMode="auto">
          <a:xfrm rot="5400000">
            <a:off x="5129365" y="5384803"/>
            <a:ext cx="347590" cy="24"/>
          </a:xfrm>
          <a:prstGeom prst="straightConnector1">
            <a:avLst/>
          </a:prstGeom>
          <a:noFill/>
          <a:ln w="38100" algn="ctr">
            <a:solidFill>
              <a:srgbClr val="0070C0"/>
            </a:solidFill>
            <a:round/>
            <a:headEnd/>
            <a:tailEnd type="arrow" w="med" len="med"/>
          </a:ln>
        </p:spPr>
      </p:cxnSp>
      <p:cxnSp>
        <p:nvCxnSpPr>
          <p:cNvPr id="182" name="Straight Arrow Connector 94"/>
          <p:cNvCxnSpPr>
            <a:cxnSpLocks noChangeShapeType="1"/>
          </p:cNvCxnSpPr>
          <p:nvPr/>
        </p:nvCxnSpPr>
        <p:spPr bwMode="auto">
          <a:xfrm rot="5400000">
            <a:off x="7420174" y="5384803"/>
            <a:ext cx="347590" cy="24"/>
          </a:xfrm>
          <a:prstGeom prst="straightConnector1">
            <a:avLst/>
          </a:prstGeom>
          <a:noFill/>
          <a:ln w="38100" algn="ctr">
            <a:solidFill>
              <a:srgbClr val="0070C0"/>
            </a:solidFill>
            <a:round/>
            <a:headEnd/>
            <a:tailEnd type="arrow" w="med" len="med"/>
          </a:ln>
        </p:spPr>
      </p:cxnSp>
      <p:sp>
        <p:nvSpPr>
          <p:cNvPr id="183" name="Rounded Rectangle 125"/>
          <p:cNvSpPr>
            <a:spLocks noChangeArrowheads="1"/>
          </p:cNvSpPr>
          <p:nvPr/>
        </p:nvSpPr>
        <p:spPr bwMode="auto">
          <a:xfrm>
            <a:off x="6970112" y="2234504"/>
            <a:ext cx="1143008" cy="857256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/>
            <a:endParaRPr lang="en-US" sz="14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en-US" sz="1600" b="1" dirty="0" smtClean="0">
                <a:solidFill>
                  <a:srgbClr val="000090"/>
                </a:solidFill>
                <a:latin typeface="Calibri" pitchFamily="34" charset="0"/>
              </a:rPr>
              <a:t>BAN-PT</a:t>
            </a:r>
            <a:endParaRPr lang="id-ID" sz="1600" b="1" dirty="0">
              <a:solidFill>
                <a:srgbClr val="000090"/>
              </a:solidFill>
              <a:latin typeface="Calibri" pitchFamily="34" charset="0"/>
            </a:endParaRPr>
          </a:p>
        </p:txBody>
      </p:sp>
      <p:sp>
        <p:nvSpPr>
          <p:cNvPr id="184" name="Rounded Rectangle 123"/>
          <p:cNvSpPr>
            <a:spLocks noChangeArrowheads="1"/>
          </p:cNvSpPr>
          <p:nvPr/>
        </p:nvSpPr>
        <p:spPr bwMode="auto">
          <a:xfrm>
            <a:off x="4536466" y="3234636"/>
            <a:ext cx="1066800" cy="850343"/>
          </a:xfrm>
          <a:prstGeom prst="roundRect">
            <a:avLst>
              <a:gd name="adj" fmla="val 16667"/>
            </a:avLst>
          </a:prstGeom>
          <a:solidFill>
            <a:schemeClr val="accent4">
              <a:lumMod val="75000"/>
            </a:schemeClr>
          </a:solidFill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/>
            <a:endParaRPr lang="en-US" sz="800" b="1" smtClean="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en-US" sz="1400" b="1" smtClean="0">
                <a:solidFill>
                  <a:schemeClr val="bg1"/>
                </a:solidFill>
                <a:latin typeface="Calibri" pitchFamily="34" charset="0"/>
              </a:rPr>
              <a:t>Perguruan Tinggi</a:t>
            </a:r>
            <a:endParaRPr lang="id-ID" sz="1400" b="1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85" name="Rounded Rectangle 124"/>
          <p:cNvSpPr>
            <a:spLocks noChangeArrowheads="1"/>
          </p:cNvSpPr>
          <p:nvPr/>
        </p:nvSpPr>
        <p:spPr bwMode="auto">
          <a:xfrm>
            <a:off x="4612666" y="3309530"/>
            <a:ext cx="1066800" cy="853800"/>
          </a:xfrm>
          <a:prstGeom prst="roundRect">
            <a:avLst>
              <a:gd name="adj" fmla="val 16667"/>
            </a:avLst>
          </a:prstGeom>
          <a:solidFill>
            <a:schemeClr val="accent4">
              <a:lumMod val="75000"/>
            </a:schemeClr>
          </a:solidFill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/>
            <a:endParaRPr lang="en-US" sz="800" smtClean="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en-US" sz="1400" smtClean="0">
                <a:solidFill>
                  <a:schemeClr val="bg1"/>
                </a:solidFill>
                <a:latin typeface="Calibri" pitchFamily="34" charset="0"/>
              </a:rPr>
              <a:t>Perguruan Tinggi</a:t>
            </a:r>
            <a:endParaRPr lang="id-ID" sz="14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86" name="Rounded Rectangle 125"/>
          <p:cNvSpPr>
            <a:spLocks noChangeArrowheads="1"/>
          </p:cNvSpPr>
          <p:nvPr/>
        </p:nvSpPr>
        <p:spPr bwMode="auto">
          <a:xfrm>
            <a:off x="4688866" y="3377512"/>
            <a:ext cx="1066800" cy="857256"/>
          </a:xfrm>
          <a:prstGeom prst="roundRect">
            <a:avLst>
              <a:gd name="adj" fmla="val 16667"/>
            </a:avLst>
          </a:prstGeom>
          <a:solidFill>
            <a:schemeClr val="accent4">
              <a:lumMod val="75000"/>
            </a:schemeClr>
          </a:solidFill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/>
            <a:endParaRPr lang="en-US" sz="8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en-US" sz="1400" b="1" dirty="0" err="1" smtClean="0">
                <a:solidFill>
                  <a:schemeClr val="bg1"/>
                </a:solidFill>
                <a:latin typeface="Calibri" pitchFamily="34" charset="0"/>
              </a:rPr>
              <a:t>Perguruan</a:t>
            </a:r>
            <a:r>
              <a:rPr lang="en-US" sz="1400" b="1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US" sz="1400" b="1" dirty="0" err="1" smtClean="0">
                <a:solidFill>
                  <a:schemeClr val="bg1"/>
                </a:solidFill>
                <a:latin typeface="Calibri" pitchFamily="34" charset="0"/>
              </a:rPr>
              <a:t>Tinggi</a:t>
            </a:r>
            <a:endParaRPr lang="en-US" sz="14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endParaRPr lang="id-ID" sz="14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187" name="Straight Arrow Connector 186"/>
          <p:cNvCxnSpPr>
            <a:stCxn id="183" idx="2"/>
          </p:cNvCxnSpPr>
          <p:nvPr/>
        </p:nvCxnSpPr>
        <p:spPr>
          <a:xfrm rot="5400000">
            <a:off x="7398740" y="3234636"/>
            <a:ext cx="285752" cy="1588"/>
          </a:xfrm>
          <a:prstGeom prst="straightConnector1">
            <a:avLst/>
          </a:prstGeom>
          <a:ln w="38100">
            <a:solidFill>
              <a:srgbClr val="00009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8" name="TextBox 187"/>
          <p:cNvSpPr txBox="1"/>
          <p:nvPr/>
        </p:nvSpPr>
        <p:spPr>
          <a:xfrm>
            <a:off x="2088693" y="4440979"/>
            <a:ext cx="24237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b="1" dirty="0" smtClean="0">
                <a:solidFill>
                  <a:srgbClr val="FFFFFF"/>
                </a:solidFill>
              </a:rPr>
              <a:t>1</a:t>
            </a:r>
            <a:endParaRPr lang="en-US" sz="900" b="1" dirty="0">
              <a:solidFill>
                <a:srgbClr val="FFFFFF"/>
              </a:solidFill>
            </a:endParaRPr>
          </a:p>
        </p:txBody>
      </p:sp>
      <p:sp>
        <p:nvSpPr>
          <p:cNvPr id="191" name="TextBox 190"/>
          <p:cNvSpPr txBox="1"/>
          <p:nvPr/>
        </p:nvSpPr>
        <p:spPr>
          <a:xfrm>
            <a:off x="4667947" y="4698314"/>
            <a:ext cx="2431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b="1" dirty="0" smtClean="0">
                <a:solidFill>
                  <a:srgbClr val="FFFFFF"/>
                </a:solidFill>
              </a:rPr>
              <a:t>4</a:t>
            </a:r>
            <a:endParaRPr lang="en-US" sz="900" b="1" dirty="0">
              <a:solidFill>
                <a:srgbClr val="FFFFFF"/>
              </a:solidFill>
            </a:endParaRPr>
          </a:p>
        </p:txBody>
      </p:sp>
      <p:grpSp>
        <p:nvGrpSpPr>
          <p:cNvPr id="76" name="Group 75"/>
          <p:cNvGrpSpPr/>
          <p:nvPr/>
        </p:nvGrpSpPr>
        <p:grpSpPr>
          <a:xfrm>
            <a:off x="-7933" y="-99392"/>
            <a:ext cx="9149618" cy="1205263"/>
            <a:chOff x="-7933" y="-183014"/>
            <a:chExt cx="9149618" cy="1205263"/>
          </a:xfrm>
        </p:grpSpPr>
        <p:sp>
          <p:nvSpPr>
            <p:cNvPr id="111" name="Rectangle 110"/>
            <p:cNvSpPr/>
            <p:nvPr/>
          </p:nvSpPr>
          <p:spPr>
            <a:xfrm>
              <a:off x="8379685" y="-99392"/>
              <a:ext cx="762000" cy="1001898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12" name="Rectangle 111"/>
            <p:cNvSpPr/>
            <p:nvPr/>
          </p:nvSpPr>
          <p:spPr>
            <a:xfrm>
              <a:off x="-7933" y="-129879"/>
              <a:ext cx="6890779" cy="1008112"/>
            </a:xfrm>
            <a:prstGeom prst="rect">
              <a:avLst/>
            </a:prstGeom>
            <a:solidFill>
              <a:srgbClr val="1737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b="1" dirty="0" smtClean="0"/>
                <a:t>            </a:t>
              </a:r>
            </a:p>
          </p:txBody>
        </p:sp>
        <p:grpSp>
          <p:nvGrpSpPr>
            <p:cNvPr id="113" name="Group 10"/>
            <p:cNvGrpSpPr>
              <a:grpSpLocks/>
            </p:cNvGrpSpPr>
            <p:nvPr/>
          </p:nvGrpSpPr>
          <p:grpSpPr bwMode="auto">
            <a:xfrm>
              <a:off x="6947189" y="-183014"/>
              <a:ext cx="1368152" cy="1205263"/>
              <a:chOff x="2421" y="2016"/>
              <a:chExt cx="1485" cy="1516"/>
            </a:xfrm>
          </p:grpSpPr>
          <p:sp>
            <p:nvSpPr>
              <p:cNvPr id="114" name="Text Box 11"/>
              <p:cNvSpPr txBox="1">
                <a:spLocks noChangeArrowheads="1"/>
              </p:cNvSpPr>
              <p:nvPr/>
            </p:nvSpPr>
            <p:spPr bwMode="auto">
              <a:xfrm>
                <a:off x="2489" y="2938"/>
                <a:ext cx="1417" cy="5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ct val="50000"/>
                  </a:spcBef>
                  <a:defRPr/>
                </a:pPr>
                <a:r>
                  <a:rPr lang="en-US" sz="2400" dirty="0">
                    <a:solidFill>
                      <a:srgbClr val="000000"/>
                    </a:solidFill>
                    <a:latin typeface="Bauhaus 93" pitchFamily="82" charset="0"/>
                  </a:rPr>
                  <a:t>BAN-PT</a:t>
                </a:r>
              </a:p>
            </p:txBody>
          </p:sp>
          <p:grpSp>
            <p:nvGrpSpPr>
              <p:cNvPr id="115" name="Group 12"/>
              <p:cNvGrpSpPr>
                <a:grpSpLocks/>
              </p:cNvGrpSpPr>
              <p:nvPr/>
            </p:nvGrpSpPr>
            <p:grpSpPr bwMode="auto">
              <a:xfrm>
                <a:off x="2421" y="2016"/>
                <a:ext cx="1398" cy="959"/>
                <a:chOff x="1961" y="1526"/>
                <a:chExt cx="1838" cy="1176"/>
              </a:xfrm>
            </p:grpSpPr>
            <p:grpSp>
              <p:nvGrpSpPr>
                <p:cNvPr id="116" name="Group 13"/>
                <p:cNvGrpSpPr>
                  <a:grpSpLocks/>
                </p:cNvGrpSpPr>
                <p:nvPr/>
              </p:nvGrpSpPr>
              <p:grpSpPr bwMode="auto">
                <a:xfrm>
                  <a:off x="1961" y="1679"/>
                  <a:ext cx="1838" cy="1023"/>
                  <a:chOff x="1961" y="1679"/>
                  <a:chExt cx="1838" cy="1023"/>
                </a:xfrm>
              </p:grpSpPr>
              <p:sp>
                <p:nvSpPr>
                  <p:cNvPr id="118" name="Freeform 117"/>
                  <p:cNvSpPr>
                    <a:spLocks/>
                  </p:cNvSpPr>
                  <p:nvPr/>
                </p:nvSpPr>
                <p:spPr bwMode="auto">
                  <a:xfrm>
                    <a:off x="1961" y="1679"/>
                    <a:ext cx="1838" cy="980"/>
                  </a:xfrm>
                  <a:custGeom>
                    <a:avLst/>
                    <a:gdLst>
                      <a:gd name="T0" fmla="*/ 478 w 2136"/>
                      <a:gd name="T1" fmla="*/ 12 h 2385"/>
                      <a:gd name="T2" fmla="*/ 543 w 2136"/>
                      <a:gd name="T3" fmla="*/ 12 h 2385"/>
                      <a:gd name="T4" fmla="*/ 602 w 2136"/>
                      <a:gd name="T5" fmla="*/ 11 h 2385"/>
                      <a:gd name="T6" fmla="*/ 658 w 2136"/>
                      <a:gd name="T7" fmla="*/ 11 h 2385"/>
                      <a:gd name="T8" fmla="*/ 709 w 2136"/>
                      <a:gd name="T9" fmla="*/ 10 h 2385"/>
                      <a:gd name="T10" fmla="*/ 756 w 2136"/>
                      <a:gd name="T11" fmla="*/ 9 h 2385"/>
                      <a:gd name="T12" fmla="*/ 793 w 2136"/>
                      <a:gd name="T13" fmla="*/ 9 h 2385"/>
                      <a:gd name="T14" fmla="*/ 824 w 2136"/>
                      <a:gd name="T15" fmla="*/ 8 h 2385"/>
                      <a:gd name="T16" fmla="*/ 847 w 2136"/>
                      <a:gd name="T17" fmla="*/ 7 h 2385"/>
                      <a:gd name="T18" fmla="*/ 862 w 2136"/>
                      <a:gd name="T19" fmla="*/ 7 h 2385"/>
                      <a:gd name="T20" fmla="*/ 867 w 2136"/>
                      <a:gd name="T21" fmla="*/ 6 h 2385"/>
                      <a:gd name="T22" fmla="*/ 862 w 2136"/>
                      <a:gd name="T23" fmla="*/ 5 h 2385"/>
                      <a:gd name="T24" fmla="*/ 847 w 2136"/>
                      <a:gd name="T25" fmla="*/ 4 h 2385"/>
                      <a:gd name="T26" fmla="*/ 824 w 2136"/>
                      <a:gd name="T27" fmla="*/ 3 h 2385"/>
                      <a:gd name="T28" fmla="*/ 793 w 2136"/>
                      <a:gd name="T29" fmla="*/ 2 h 2385"/>
                      <a:gd name="T30" fmla="*/ 756 w 2136"/>
                      <a:gd name="T31" fmla="*/ 2 h 2385"/>
                      <a:gd name="T32" fmla="*/ 709 w 2136"/>
                      <a:gd name="T33" fmla="*/ 1 h 2385"/>
                      <a:gd name="T34" fmla="*/ 658 w 2136"/>
                      <a:gd name="T35" fmla="*/ 1 h 2385"/>
                      <a:gd name="T36" fmla="*/ 602 w 2136"/>
                      <a:gd name="T37" fmla="*/ 0 h 2385"/>
                      <a:gd name="T38" fmla="*/ 543 w 2136"/>
                      <a:gd name="T39" fmla="*/ 0 h 2385"/>
                      <a:gd name="T40" fmla="*/ 478 w 2136"/>
                      <a:gd name="T41" fmla="*/ 0 h 2385"/>
                      <a:gd name="T42" fmla="*/ 411 w 2136"/>
                      <a:gd name="T43" fmla="*/ 0 h 2385"/>
                      <a:gd name="T44" fmla="*/ 347 w 2136"/>
                      <a:gd name="T45" fmla="*/ 0 h 2385"/>
                      <a:gd name="T46" fmla="*/ 285 w 2136"/>
                      <a:gd name="T47" fmla="*/ 0 h 2385"/>
                      <a:gd name="T48" fmla="*/ 226 w 2136"/>
                      <a:gd name="T49" fmla="*/ 1 h 2385"/>
                      <a:gd name="T50" fmla="*/ 175 w 2136"/>
                      <a:gd name="T51" fmla="*/ 1 h 2385"/>
                      <a:gd name="T52" fmla="*/ 127 w 2136"/>
                      <a:gd name="T53" fmla="*/ 2 h 2385"/>
                      <a:gd name="T54" fmla="*/ 86 w 2136"/>
                      <a:gd name="T55" fmla="*/ 2 h 2385"/>
                      <a:gd name="T56" fmla="*/ 52 w 2136"/>
                      <a:gd name="T57" fmla="*/ 3 h 2385"/>
                      <a:gd name="T58" fmla="*/ 26 w 2136"/>
                      <a:gd name="T59" fmla="*/ 4 h 2385"/>
                      <a:gd name="T60" fmla="*/ 9 w 2136"/>
                      <a:gd name="T61" fmla="*/ 5 h 2385"/>
                      <a:gd name="T62" fmla="*/ 1 w 2136"/>
                      <a:gd name="T63" fmla="*/ 5 h 2385"/>
                      <a:gd name="T64" fmla="*/ 3 w 2136"/>
                      <a:gd name="T65" fmla="*/ 6 h 2385"/>
                      <a:gd name="T66" fmla="*/ 14 w 2136"/>
                      <a:gd name="T67" fmla="*/ 7 h 2385"/>
                      <a:gd name="T68" fmla="*/ 34 w 2136"/>
                      <a:gd name="T69" fmla="*/ 8 h 2385"/>
                      <a:gd name="T70" fmla="*/ 62 w 2136"/>
                      <a:gd name="T71" fmla="*/ 9 h 2385"/>
                      <a:gd name="T72" fmla="*/ 99 w 2136"/>
                      <a:gd name="T73" fmla="*/ 9 h 2385"/>
                      <a:gd name="T74" fmla="*/ 142 w 2136"/>
                      <a:gd name="T75" fmla="*/ 10 h 2385"/>
                      <a:gd name="T76" fmla="*/ 190 w 2136"/>
                      <a:gd name="T77" fmla="*/ 10 h 2385"/>
                      <a:gd name="T78" fmla="*/ 245 w 2136"/>
                      <a:gd name="T79" fmla="*/ 11 h 2385"/>
                      <a:gd name="T80" fmla="*/ 305 w 2136"/>
                      <a:gd name="T81" fmla="*/ 12 h 2385"/>
                      <a:gd name="T82" fmla="*/ 368 w 2136"/>
                      <a:gd name="T83" fmla="*/ 12 h 2385"/>
                      <a:gd name="T84" fmla="*/ 435 w 2136"/>
                      <a:gd name="T85" fmla="*/ 12 h 2385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w 2136"/>
                      <a:gd name="T130" fmla="*/ 0 h 2385"/>
                      <a:gd name="T131" fmla="*/ 2136 w 2136"/>
                      <a:gd name="T132" fmla="*/ 2385 h 2385"/>
                    </a:gdLst>
                    <a:ahLst/>
                    <a:cxnLst>
                      <a:cxn ang="T86">
                        <a:pos x="T0" y="T1"/>
                      </a:cxn>
                      <a:cxn ang="T87">
                        <a:pos x="T2" y="T3"/>
                      </a:cxn>
                      <a:cxn ang="T88">
                        <a:pos x="T4" y="T5"/>
                      </a:cxn>
                      <a:cxn ang="T89">
                        <a:pos x="T6" y="T7"/>
                      </a:cxn>
                      <a:cxn ang="T90">
                        <a:pos x="T8" y="T9"/>
                      </a:cxn>
                      <a:cxn ang="T91">
                        <a:pos x="T10" y="T11"/>
                      </a:cxn>
                      <a:cxn ang="T92">
                        <a:pos x="T12" y="T13"/>
                      </a:cxn>
                      <a:cxn ang="T93">
                        <a:pos x="T14" y="T15"/>
                      </a:cxn>
                      <a:cxn ang="T94">
                        <a:pos x="T16" y="T17"/>
                      </a:cxn>
                      <a:cxn ang="T95">
                        <a:pos x="T18" y="T19"/>
                      </a:cxn>
                      <a:cxn ang="T96">
                        <a:pos x="T20" y="T21"/>
                      </a:cxn>
                      <a:cxn ang="T97">
                        <a:pos x="T22" y="T23"/>
                      </a:cxn>
                      <a:cxn ang="T98">
                        <a:pos x="T24" y="T25"/>
                      </a:cxn>
                      <a:cxn ang="T99">
                        <a:pos x="T26" y="T27"/>
                      </a:cxn>
                      <a:cxn ang="T100">
                        <a:pos x="T28" y="T29"/>
                      </a:cxn>
                      <a:cxn ang="T101">
                        <a:pos x="T30" y="T31"/>
                      </a:cxn>
                      <a:cxn ang="T102">
                        <a:pos x="T32" y="T33"/>
                      </a:cxn>
                      <a:cxn ang="T103">
                        <a:pos x="T34" y="T35"/>
                      </a:cxn>
                      <a:cxn ang="T104">
                        <a:pos x="T36" y="T37"/>
                      </a:cxn>
                      <a:cxn ang="T105">
                        <a:pos x="T38" y="T39"/>
                      </a:cxn>
                      <a:cxn ang="T106">
                        <a:pos x="T40" y="T41"/>
                      </a:cxn>
                      <a:cxn ang="T107">
                        <a:pos x="T42" y="T43"/>
                      </a:cxn>
                      <a:cxn ang="T108">
                        <a:pos x="T44" y="T45"/>
                      </a:cxn>
                      <a:cxn ang="T109">
                        <a:pos x="T46" y="T47"/>
                      </a:cxn>
                      <a:cxn ang="T110">
                        <a:pos x="T48" y="T49"/>
                      </a:cxn>
                      <a:cxn ang="T111">
                        <a:pos x="T50" y="T51"/>
                      </a:cxn>
                      <a:cxn ang="T112">
                        <a:pos x="T52" y="T53"/>
                      </a:cxn>
                      <a:cxn ang="T113">
                        <a:pos x="T54" y="T55"/>
                      </a:cxn>
                      <a:cxn ang="T114">
                        <a:pos x="T56" y="T57"/>
                      </a:cxn>
                      <a:cxn ang="T115">
                        <a:pos x="T58" y="T59"/>
                      </a:cxn>
                      <a:cxn ang="T116">
                        <a:pos x="T60" y="T61"/>
                      </a:cxn>
                      <a:cxn ang="T117">
                        <a:pos x="T62" y="T63"/>
                      </a:cxn>
                      <a:cxn ang="T118">
                        <a:pos x="T64" y="T65"/>
                      </a:cxn>
                      <a:cxn ang="T119">
                        <a:pos x="T66" y="T67"/>
                      </a:cxn>
                      <a:cxn ang="T120">
                        <a:pos x="T68" y="T69"/>
                      </a:cxn>
                      <a:cxn ang="T121">
                        <a:pos x="T70" y="T71"/>
                      </a:cxn>
                      <a:cxn ang="T122">
                        <a:pos x="T72" y="T73"/>
                      </a:cxn>
                      <a:cxn ang="T123">
                        <a:pos x="T74" y="T75"/>
                      </a:cxn>
                      <a:cxn ang="T124">
                        <a:pos x="T76" y="T77"/>
                      </a:cxn>
                      <a:cxn ang="T125">
                        <a:pos x="T78" y="T79"/>
                      </a:cxn>
                      <a:cxn ang="T126">
                        <a:pos x="T80" y="T81"/>
                      </a:cxn>
                      <a:cxn ang="T127">
                        <a:pos x="T82" y="T83"/>
                      </a:cxn>
                      <a:cxn ang="T128">
                        <a:pos x="T84" y="T85"/>
                      </a:cxn>
                    </a:cxnLst>
                    <a:rect l="T129" t="T130" r="T131" b="T132"/>
                    <a:pathLst>
                      <a:path w="2136" h="2385">
                        <a:moveTo>
                          <a:pt x="1069" y="2385"/>
                        </a:moveTo>
                        <a:lnTo>
                          <a:pt x="1124" y="2384"/>
                        </a:lnTo>
                        <a:lnTo>
                          <a:pt x="1178" y="2379"/>
                        </a:lnTo>
                        <a:lnTo>
                          <a:pt x="1232" y="2371"/>
                        </a:lnTo>
                        <a:lnTo>
                          <a:pt x="1284" y="2360"/>
                        </a:lnTo>
                        <a:lnTo>
                          <a:pt x="1336" y="2347"/>
                        </a:lnTo>
                        <a:lnTo>
                          <a:pt x="1386" y="2331"/>
                        </a:lnTo>
                        <a:lnTo>
                          <a:pt x="1436" y="2312"/>
                        </a:lnTo>
                        <a:lnTo>
                          <a:pt x="1484" y="2292"/>
                        </a:lnTo>
                        <a:lnTo>
                          <a:pt x="1532" y="2267"/>
                        </a:lnTo>
                        <a:lnTo>
                          <a:pt x="1578" y="2241"/>
                        </a:lnTo>
                        <a:lnTo>
                          <a:pt x="1622" y="2213"/>
                        </a:lnTo>
                        <a:lnTo>
                          <a:pt x="1666" y="2181"/>
                        </a:lnTo>
                        <a:lnTo>
                          <a:pt x="1708" y="2148"/>
                        </a:lnTo>
                        <a:lnTo>
                          <a:pt x="1747" y="2113"/>
                        </a:lnTo>
                        <a:lnTo>
                          <a:pt x="1786" y="2075"/>
                        </a:lnTo>
                        <a:lnTo>
                          <a:pt x="1823" y="2036"/>
                        </a:lnTo>
                        <a:lnTo>
                          <a:pt x="1859" y="1994"/>
                        </a:lnTo>
                        <a:lnTo>
                          <a:pt x="1893" y="1951"/>
                        </a:lnTo>
                        <a:lnTo>
                          <a:pt x="1924" y="1907"/>
                        </a:lnTo>
                        <a:lnTo>
                          <a:pt x="1953" y="1860"/>
                        </a:lnTo>
                        <a:lnTo>
                          <a:pt x="1982" y="1811"/>
                        </a:lnTo>
                        <a:lnTo>
                          <a:pt x="2007" y="1762"/>
                        </a:lnTo>
                        <a:lnTo>
                          <a:pt x="2030" y="1710"/>
                        </a:lnTo>
                        <a:lnTo>
                          <a:pt x="2052" y="1657"/>
                        </a:lnTo>
                        <a:lnTo>
                          <a:pt x="2071" y="1603"/>
                        </a:lnTo>
                        <a:lnTo>
                          <a:pt x="2088" y="1548"/>
                        </a:lnTo>
                        <a:lnTo>
                          <a:pt x="2102" y="1491"/>
                        </a:lnTo>
                        <a:lnTo>
                          <a:pt x="2114" y="1433"/>
                        </a:lnTo>
                        <a:lnTo>
                          <a:pt x="2124" y="1376"/>
                        </a:lnTo>
                        <a:lnTo>
                          <a:pt x="2130" y="1315"/>
                        </a:lnTo>
                        <a:lnTo>
                          <a:pt x="2135" y="1255"/>
                        </a:lnTo>
                        <a:lnTo>
                          <a:pt x="2136" y="1194"/>
                        </a:lnTo>
                        <a:lnTo>
                          <a:pt x="2135" y="1132"/>
                        </a:lnTo>
                        <a:lnTo>
                          <a:pt x="2130" y="1072"/>
                        </a:lnTo>
                        <a:lnTo>
                          <a:pt x="2124" y="1012"/>
                        </a:lnTo>
                        <a:lnTo>
                          <a:pt x="2114" y="953"/>
                        </a:lnTo>
                        <a:lnTo>
                          <a:pt x="2102" y="895"/>
                        </a:lnTo>
                        <a:lnTo>
                          <a:pt x="2088" y="838"/>
                        </a:lnTo>
                        <a:lnTo>
                          <a:pt x="2071" y="783"/>
                        </a:lnTo>
                        <a:lnTo>
                          <a:pt x="2052" y="729"/>
                        </a:lnTo>
                        <a:lnTo>
                          <a:pt x="2030" y="676"/>
                        </a:lnTo>
                        <a:lnTo>
                          <a:pt x="2007" y="625"/>
                        </a:lnTo>
                        <a:lnTo>
                          <a:pt x="1982" y="575"/>
                        </a:lnTo>
                        <a:lnTo>
                          <a:pt x="1953" y="526"/>
                        </a:lnTo>
                        <a:lnTo>
                          <a:pt x="1924" y="479"/>
                        </a:lnTo>
                        <a:lnTo>
                          <a:pt x="1893" y="434"/>
                        </a:lnTo>
                        <a:lnTo>
                          <a:pt x="1859" y="391"/>
                        </a:lnTo>
                        <a:lnTo>
                          <a:pt x="1823" y="349"/>
                        </a:lnTo>
                        <a:lnTo>
                          <a:pt x="1786" y="310"/>
                        </a:lnTo>
                        <a:lnTo>
                          <a:pt x="1747" y="273"/>
                        </a:lnTo>
                        <a:lnTo>
                          <a:pt x="1708" y="237"/>
                        </a:lnTo>
                        <a:lnTo>
                          <a:pt x="1666" y="204"/>
                        </a:lnTo>
                        <a:lnTo>
                          <a:pt x="1622" y="173"/>
                        </a:lnTo>
                        <a:lnTo>
                          <a:pt x="1578" y="144"/>
                        </a:lnTo>
                        <a:lnTo>
                          <a:pt x="1532" y="118"/>
                        </a:lnTo>
                        <a:lnTo>
                          <a:pt x="1484" y="93"/>
                        </a:lnTo>
                        <a:lnTo>
                          <a:pt x="1436" y="73"/>
                        </a:lnTo>
                        <a:lnTo>
                          <a:pt x="1386" y="54"/>
                        </a:lnTo>
                        <a:lnTo>
                          <a:pt x="1336" y="38"/>
                        </a:lnTo>
                        <a:lnTo>
                          <a:pt x="1284" y="25"/>
                        </a:lnTo>
                        <a:lnTo>
                          <a:pt x="1232" y="14"/>
                        </a:lnTo>
                        <a:lnTo>
                          <a:pt x="1178" y="6"/>
                        </a:lnTo>
                        <a:lnTo>
                          <a:pt x="1124" y="1"/>
                        </a:lnTo>
                        <a:lnTo>
                          <a:pt x="1069" y="0"/>
                        </a:lnTo>
                        <a:lnTo>
                          <a:pt x="1014" y="1"/>
                        </a:lnTo>
                        <a:lnTo>
                          <a:pt x="960" y="6"/>
                        </a:lnTo>
                        <a:lnTo>
                          <a:pt x="906" y="14"/>
                        </a:lnTo>
                        <a:lnTo>
                          <a:pt x="853" y="25"/>
                        </a:lnTo>
                        <a:lnTo>
                          <a:pt x="802" y="38"/>
                        </a:lnTo>
                        <a:lnTo>
                          <a:pt x="751" y="54"/>
                        </a:lnTo>
                        <a:lnTo>
                          <a:pt x="701" y="73"/>
                        </a:lnTo>
                        <a:lnTo>
                          <a:pt x="653" y="93"/>
                        </a:lnTo>
                        <a:lnTo>
                          <a:pt x="606" y="118"/>
                        </a:lnTo>
                        <a:lnTo>
                          <a:pt x="559" y="144"/>
                        </a:lnTo>
                        <a:lnTo>
                          <a:pt x="515" y="173"/>
                        </a:lnTo>
                        <a:lnTo>
                          <a:pt x="471" y="204"/>
                        </a:lnTo>
                        <a:lnTo>
                          <a:pt x="429" y="237"/>
                        </a:lnTo>
                        <a:lnTo>
                          <a:pt x="389" y="273"/>
                        </a:lnTo>
                        <a:lnTo>
                          <a:pt x="350" y="310"/>
                        </a:lnTo>
                        <a:lnTo>
                          <a:pt x="314" y="349"/>
                        </a:lnTo>
                        <a:lnTo>
                          <a:pt x="277" y="391"/>
                        </a:lnTo>
                        <a:lnTo>
                          <a:pt x="244" y="434"/>
                        </a:lnTo>
                        <a:lnTo>
                          <a:pt x="212" y="479"/>
                        </a:lnTo>
                        <a:lnTo>
                          <a:pt x="183" y="526"/>
                        </a:lnTo>
                        <a:lnTo>
                          <a:pt x="155" y="575"/>
                        </a:lnTo>
                        <a:lnTo>
                          <a:pt x="129" y="625"/>
                        </a:lnTo>
                        <a:lnTo>
                          <a:pt x="106" y="676"/>
                        </a:lnTo>
                        <a:lnTo>
                          <a:pt x="84" y="729"/>
                        </a:lnTo>
                        <a:lnTo>
                          <a:pt x="65" y="783"/>
                        </a:lnTo>
                        <a:lnTo>
                          <a:pt x="48" y="838"/>
                        </a:lnTo>
                        <a:lnTo>
                          <a:pt x="34" y="895"/>
                        </a:lnTo>
                        <a:lnTo>
                          <a:pt x="22" y="953"/>
                        </a:lnTo>
                        <a:lnTo>
                          <a:pt x="12" y="1012"/>
                        </a:lnTo>
                        <a:lnTo>
                          <a:pt x="6" y="1072"/>
                        </a:lnTo>
                        <a:lnTo>
                          <a:pt x="1" y="1132"/>
                        </a:lnTo>
                        <a:lnTo>
                          <a:pt x="0" y="1194"/>
                        </a:lnTo>
                        <a:lnTo>
                          <a:pt x="1" y="1255"/>
                        </a:lnTo>
                        <a:lnTo>
                          <a:pt x="6" y="1315"/>
                        </a:lnTo>
                        <a:lnTo>
                          <a:pt x="12" y="1376"/>
                        </a:lnTo>
                        <a:lnTo>
                          <a:pt x="22" y="1433"/>
                        </a:lnTo>
                        <a:lnTo>
                          <a:pt x="34" y="1491"/>
                        </a:lnTo>
                        <a:lnTo>
                          <a:pt x="48" y="1548"/>
                        </a:lnTo>
                        <a:lnTo>
                          <a:pt x="65" y="1603"/>
                        </a:lnTo>
                        <a:lnTo>
                          <a:pt x="84" y="1657"/>
                        </a:lnTo>
                        <a:lnTo>
                          <a:pt x="106" y="1710"/>
                        </a:lnTo>
                        <a:lnTo>
                          <a:pt x="129" y="1762"/>
                        </a:lnTo>
                        <a:lnTo>
                          <a:pt x="155" y="1811"/>
                        </a:lnTo>
                        <a:lnTo>
                          <a:pt x="183" y="1860"/>
                        </a:lnTo>
                        <a:lnTo>
                          <a:pt x="212" y="1907"/>
                        </a:lnTo>
                        <a:lnTo>
                          <a:pt x="244" y="1951"/>
                        </a:lnTo>
                        <a:lnTo>
                          <a:pt x="277" y="1994"/>
                        </a:lnTo>
                        <a:lnTo>
                          <a:pt x="314" y="2036"/>
                        </a:lnTo>
                        <a:lnTo>
                          <a:pt x="350" y="2075"/>
                        </a:lnTo>
                        <a:lnTo>
                          <a:pt x="389" y="2113"/>
                        </a:lnTo>
                        <a:lnTo>
                          <a:pt x="429" y="2148"/>
                        </a:lnTo>
                        <a:lnTo>
                          <a:pt x="471" y="2181"/>
                        </a:lnTo>
                        <a:lnTo>
                          <a:pt x="515" y="2213"/>
                        </a:lnTo>
                        <a:lnTo>
                          <a:pt x="559" y="2241"/>
                        </a:lnTo>
                        <a:lnTo>
                          <a:pt x="606" y="2267"/>
                        </a:lnTo>
                        <a:lnTo>
                          <a:pt x="653" y="2292"/>
                        </a:lnTo>
                        <a:lnTo>
                          <a:pt x="701" y="2312"/>
                        </a:lnTo>
                        <a:lnTo>
                          <a:pt x="751" y="2331"/>
                        </a:lnTo>
                        <a:lnTo>
                          <a:pt x="802" y="2347"/>
                        </a:lnTo>
                        <a:lnTo>
                          <a:pt x="853" y="2360"/>
                        </a:lnTo>
                        <a:lnTo>
                          <a:pt x="906" y="2371"/>
                        </a:lnTo>
                        <a:lnTo>
                          <a:pt x="960" y="2379"/>
                        </a:lnTo>
                        <a:lnTo>
                          <a:pt x="1014" y="2384"/>
                        </a:lnTo>
                        <a:lnTo>
                          <a:pt x="1069" y="2385"/>
                        </a:lnTo>
                        <a:close/>
                      </a:path>
                    </a:pathLst>
                  </a:custGeom>
                  <a:solidFill>
                    <a:srgbClr val="000066"/>
                  </a:solidFill>
                  <a:ln w="9525">
                    <a:solidFill>
                      <a:srgbClr val="000066"/>
                    </a:solidFill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19" name="Freeform 118"/>
                  <p:cNvSpPr>
                    <a:spLocks/>
                  </p:cNvSpPr>
                  <p:nvPr/>
                </p:nvSpPr>
                <p:spPr bwMode="auto">
                  <a:xfrm>
                    <a:off x="2021" y="1737"/>
                    <a:ext cx="1730" cy="857"/>
                  </a:xfrm>
                  <a:custGeom>
                    <a:avLst/>
                    <a:gdLst>
                      <a:gd name="T0" fmla="*/ 333 w 2136"/>
                      <a:gd name="T1" fmla="*/ 5 h 2385"/>
                      <a:gd name="T2" fmla="*/ 377 w 2136"/>
                      <a:gd name="T3" fmla="*/ 5 h 2385"/>
                      <a:gd name="T4" fmla="*/ 420 w 2136"/>
                      <a:gd name="T5" fmla="*/ 5 h 2385"/>
                      <a:gd name="T6" fmla="*/ 458 w 2136"/>
                      <a:gd name="T7" fmla="*/ 5 h 2385"/>
                      <a:gd name="T8" fmla="*/ 493 w 2136"/>
                      <a:gd name="T9" fmla="*/ 5 h 2385"/>
                      <a:gd name="T10" fmla="*/ 525 w 2136"/>
                      <a:gd name="T11" fmla="*/ 4 h 2385"/>
                      <a:gd name="T12" fmla="*/ 552 w 2136"/>
                      <a:gd name="T13" fmla="*/ 4 h 2385"/>
                      <a:gd name="T14" fmla="*/ 573 w 2136"/>
                      <a:gd name="T15" fmla="*/ 4 h 2385"/>
                      <a:gd name="T16" fmla="*/ 590 w 2136"/>
                      <a:gd name="T17" fmla="*/ 3 h 2385"/>
                      <a:gd name="T18" fmla="*/ 599 w 2136"/>
                      <a:gd name="T19" fmla="*/ 3 h 2385"/>
                      <a:gd name="T20" fmla="*/ 603 w 2136"/>
                      <a:gd name="T21" fmla="*/ 3 h 2385"/>
                      <a:gd name="T22" fmla="*/ 599 w 2136"/>
                      <a:gd name="T23" fmla="*/ 2 h 2385"/>
                      <a:gd name="T24" fmla="*/ 590 w 2136"/>
                      <a:gd name="T25" fmla="*/ 2 h 2385"/>
                      <a:gd name="T26" fmla="*/ 573 w 2136"/>
                      <a:gd name="T27" fmla="*/ 1 h 2385"/>
                      <a:gd name="T28" fmla="*/ 552 w 2136"/>
                      <a:gd name="T29" fmla="*/ 1 h 2385"/>
                      <a:gd name="T30" fmla="*/ 525 w 2136"/>
                      <a:gd name="T31" fmla="*/ 1 h 2385"/>
                      <a:gd name="T32" fmla="*/ 493 w 2136"/>
                      <a:gd name="T33" fmla="*/ 1 h 2385"/>
                      <a:gd name="T34" fmla="*/ 458 w 2136"/>
                      <a:gd name="T35" fmla="*/ 0 h 2385"/>
                      <a:gd name="T36" fmla="*/ 420 w 2136"/>
                      <a:gd name="T37" fmla="*/ 0 h 2385"/>
                      <a:gd name="T38" fmla="*/ 377 w 2136"/>
                      <a:gd name="T39" fmla="*/ 0 h 2385"/>
                      <a:gd name="T40" fmla="*/ 333 w 2136"/>
                      <a:gd name="T41" fmla="*/ 0 h 2385"/>
                      <a:gd name="T42" fmla="*/ 287 w 2136"/>
                      <a:gd name="T43" fmla="*/ 0 h 2385"/>
                      <a:gd name="T44" fmla="*/ 241 w 2136"/>
                      <a:gd name="T45" fmla="*/ 0 h 2385"/>
                      <a:gd name="T46" fmla="*/ 198 w 2136"/>
                      <a:gd name="T47" fmla="*/ 0 h 2385"/>
                      <a:gd name="T48" fmla="*/ 158 w 2136"/>
                      <a:gd name="T49" fmla="*/ 0 h 2385"/>
                      <a:gd name="T50" fmla="*/ 121 w 2136"/>
                      <a:gd name="T51" fmla="*/ 0 h 2385"/>
                      <a:gd name="T52" fmla="*/ 88 w 2136"/>
                      <a:gd name="T53" fmla="*/ 1 h 2385"/>
                      <a:gd name="T54" fmla="*/ 61 w 2136"/>
                      <a:gd name="T55" fmla="*/ 1 h 2385"/>
                      <a:gd name="T56" fmla="*/ 36 w 2136"/>
                      <a:gd name="T57" fmla="*/ 1 h 2385"/>
                      <a:gd name="T58" fmla="*/ 19 w 2136"/>
                      <a:gd name="T59" fmla="*/ 2 h 2385"/>
                      <a:gd name="T60" fmla="*/ 6 w 2136"/>
                      <a:gd name="T61" fmla="*/ 2 h 2385"/>
                      <a:gd name="T62" fmla="*/ 1 w 2136"/>
                      <a:gd name="T63" fmla="*/ 3 h 2385"/>
                      <a:gd name="T64" fmla="*/ 2 w 2136"/>
                      <a:gd name="T65" fmla="*/ 3 h 2385"/>
                      <a:gd name="T66" fmla="*/ 10 w 2136"/>
                      <a:gd name="T67" fmla="*/ 3 h 2385"/>
                      <a:gd name="T68" fmla="*/ 23 w 2136"/>
                      <a:gd name="T69" fmla="*/ 4 h 2385"/>
                      <a:gd name="T70" fmla="*/ 44 w 2136"/>
                      <a:gd name="T71" fmla="*/ 4 h 2385"/>
                      <a:gd name="T72" fmla="*/ 69 w 2136"/>
                      <a:gd name="T73" fmla="*/ 4 h 2385"/>
                      <a:gd name="T74" fmla="*/ 98 w 2136"/>
                      <a:gd name="T75" fmla="*/ 4 h 2385"/>
                      <a:gd name="T76" fmla="*/ 133 w 2136"/>
                      <a:gd name="T77" fmla="*/ 5 h 2385"/>
                      <a:gd name="T78" fmla="*/ 171 w 2136"/>
                      <a:gd name="T79" fmla="*/ 5 h 2385"/>
                      <a:gd name="T80" fmla="*/ 211 w 2136"/>
                      <a:gd name="T81" fmla="*/ 5 h 2385"/>
                      <a:gd name="T82" fmla="*/ 256 w 2136"/>
                      <a:gd name="T83" fmla="*/ 5 h 2385"/>
                      <a:gd name="T84" fmla="*/ 302 w 2136"/>
                      <a:gd name="T85" fmla="*/ 5 h 2385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w 2136"/>
                      <a:gd name="T130" fmla="*/ 0 h 2385"/>
                      <a:gd name="T131" fmla="*/ 2136 w 2136"/>
                      <a:gd name="T132" fmla="*/ 2385 h 2385"/>
                    </a:gdLst>
                    <a:ahLst/>
                    <a:cxnLst>
                      <a:cxn ang="T86">
                        <a:pos x="T0" y="T1"/>
                      </a:cxn>
                      <a:cxn ang="T87">
                        <a:pos x="T2" y="T3"/>
                      </a:cxn>
                      <a:cxn ang="T88">
                        <a:pos x="T4" y="T5"/>
                      </a:cxn>
                      <a:cxn ang="T89">
                        <a:pos x="T6" y="T7"/>
                      </a:cxn>
                      <a:cxn ang="T90">
                        <a:pos x="T8" y="T9"/>
                      </a:cxn>
                      <a:cxn ang="T91">
                        <a:pos x="T10" y="T11"/>
                      </a:cxn>
                      <a:cxn ang="T92">
                        <a:pos x="T12" y="T13"/>
                      </a:cxn>
                      <a:cxn ang="T93">
                        <a:pos x="T14" y="T15"/>
                      </a:cxn>
                      <a:cxn ang="T94">
                        <a:pos x="T16" y="T17"/>
                      </a:cxn>
                      <a:cxn ang="T95">
                        <a:pos x="T18" y="T19"/>
                      </a:cxn>
                      <a:cxn ang="T96">
                        <a:pos x="T20" y="T21"/>
                      </a:cxn>
                      <a:cxn ang="T97">
                        <a:pos x="T22" y="T23"/>
                      </a:cxn>
                      <a:cxn ang="T98">
                        <a:pos x="T24" y="T25"/>
                      </a:cxn>
                      <a:cxn ang="T99">
                        <a:pos x="T26" y="T27"/>
                      </a:cxn>
                      <a:cxn ang="T100">
                        <a:pos x="T28" y="T29"/>
                      </a:cxn>
                      <a:cxn ang="T101">
                        <a:pos x="T30" y="T31"/>
                      </a:cxn>
                      <a:cxn ang="T102">
                        <a:pos x="T32" y="T33"/>
                      </a:cxn>
                      <a:cxn ang="T103">
                        <a:pos x="T34" y="T35"/>
                      </a:cxn>
                      <a:cxn ang="T104">
                        <a:pos x="T36" y="T37"/>
                      </a:cxn>
                      <a:cxn ang="T105">
                        <a:pos x="T38" y="T39"/>
                      </a:cxn>
                      <a:cxn ang="T106">
                        <a:pos x="T40" y="T41"/>
                      </a:cxn>
                      <a:cxn ang="T107">
                        <a:pos x="T42" y="T43"/>
                      </a:cxn>
                      <a:cxn ang="T108">
                        <a:pos x="T44" y="T45"/>
                      </a:cxn>
                      <a:cxn ang="T109">
                        <a:pos x="T46" y="T47"/>
                      </a:cxn>
                      <a:cxn ang="T110">
                        <a:pos x="T48" y="T49"/>
                      </a:cxn>
                      <a:cxn ang="T111">
                        <a:pos x="T50" y="T51"/>
                      </a:cxn>
                      <a:cxn ang="T112">
                        <a:pos x="T52" y="T53"/>
                      </a:cxn>
                      <a:cxn ang="T113">
                        <a:pos x="T54" y="T55"/>
                      </a:cxn>
                      <a:cxn ang="T114">
                        <a:pos x="T56" y="T57"/>
                      </a:cxn>
                      <a:cxn ang="T115">
                        <a:pos x="T58" y="T59"/>
                      </a:cxn>
                      <a:cxn ang="T116">
                        <a:pos x="T60" y="T61"/>
                      </a:cxn>
                      <a:cxn ang="T117">
                        <a:pos x="T62" y="T63"/>
                      </a:cxn>
                      <a:cxn ang="T118">
                        <a:pos x="T64" y="T65"/>
                      </a:cxn>
                      <a:cxn ang="T119">
                        <a:pos x="T66" y="T67"/>
                      </a:cxn>
                      <a:cxn ang="T120">
                        <a:pos x="T68" y="T69"/>
                      </a:cxn>
                      <a:cxn ang="T121">
                        <a:pos x="T70" y="T71"/>
                      </a:cxn>
                      <a:cxn ang="T122">
                        <a:pos x="T72" y="T73"/>
                      </a:cxn>
                      <a:cxn ang="T123">
                        <a:pos x="T74" y="T75"/>
                      </a:cxn>
                      <a:cxn ang="T124">
                        <a:pos x="T76" y="T77"/>
                      </a:cxn>
                      <a:cxn ang="T125">
                        <a:pos x="T78" y="T79"/>
                      </a:cxn>
                      <a:cxn ang="T126">
                        <a:pos x="T80" y="T81"/>
                      </a:cxn>
                      <a:cxn ang="T127">
                        <a:pos x="T82" y="T83"/>
                      </a:cxn>
                      <a:cxn ang="T128">
                        <a:pos x="T84" y="T85"/>
                      </a:cxn>
                    </a:cxnLst>
                    <a:rect l="T129" t="T130" r="T131" b="T132"/>
                    <a:pathLst>
                      <a:path w="2136" h="2385">
                        <a:moveTo>
                          <a:pt x="1069" y="2385"/>
                        </a:moveTo>
                        <a:lnTo>
                          <a:pt x="1124" y="2384"/>
                        </a:lnTo>
                        <a:lnTo>
                          <a:pt x="1178" y="2379"/>
                        </a:lnTo>
                        <a:lnTo>
                          <a:pt x="1232" y="2371"/>
                        </a:lnTo>
                        <a:lnTo>
                          <a:pt x="1284" y="2360"/>
                        </a:lnTo>
                        <a:lnTo>
                          <a:pt x="1336" y="2347"/>
                        </a:lnTo>
                        <a:lnTo>
                          <a:pt x="1386" y="2331"/>
                        </a:lnTo>
                        <a:lnTo>
                          <a:pt x="1436" y="2312"/>
                        </a:lnTo>
                        <a:lnTo>
                          <a:pt x="1484" y="2292"/>
                        </a:lnTo>
                        <a:lnTo>
                          <a:pt x="1532" y="2267"/>
                        </a:lnTo>
                        <a:lnTo>
                          <a:pt x="1578" y="2241"/>
                        </a:lnTo>
                        <a:lnTo>
                          <a:pt x="1622" y="2213"/>
                        </a:lnTo>
                        <a:lnTo>
                          <a:pt x="1666" y="2181"/>
                        </a:lnTo>
                        <a:lnTo>
                          <a:pt x="1708" y="2148"/>
                        </a:lnTo>
                        <a:lnTo>
                          <a:pt x="1747" y="2113"/>
                        </a:lnTo>
                        <a:lnTo>
                          <a:pt x="1786" y="2075"/>
                        </a:lnTo>
                        <a:lnTo>
                          <a:pt x="1823" y="2036"/>
                        </a:lnTo>
                        <a:lnTo>
                          <a:pt x="1859" y="1994"/>
                        </a:lnTo>
                        <a:lnTo>
                          <a:pt x="1893" y="1951"/>
                        </a:lnTo>
                        <a:lnTo>
                          <a:pt x="1924" y="1907"/>
                        </a:lnTo>
                        <a:lnTo>
                          <a:pt x="1953" y="1860"/>
                        </a:lnTo>
                        <a:lnTo>
                          <a:pt x="1982" y="1811"/>
                        </a:lnTo>
                        <a:lnTo>
                          <a:pt x="2007" y="1762"/>
                        </a:lnTo>
                        <a:lnTo>
                          <a:pt x="2030" y="1710"/>
                        </a:lnTo>
                        <a:lnTo>
                          <a:pt x="2052" y="1657"/>
                        </a:lnTo>
                        <a:lnTo>
                          <a:pt x="2071" y="1603"/>
                        </a:lnTo>
                        <a:lnTo>
                          <a:pt x="2088" y="1548"/>
                        </a:lnTo>
                        <a:lnTo>
                          <a:pt x="2102" y="1491"/>
                        </a:lnTo>
                        <a:lnTo>
                          <a:pt x="2114" y="1433"/>
                        </a:lnTo>
                        <a:lnTo>
                          <a:pt x="2124" y="1376"/>
                        </a:lnTo>
                        <a:lnTo>
                          <a:pt x="2130" y="1315"/>
                        </a:lnTo>
                        <a:lnTo>
                          <a:pt x="2135" y="1255"/>
                        </a:lnTo>
                        <a:lnTo>
                          <a:pt x="2136" y="1194"/>
                        </a:lnTo>
                        <a:lnTo>
                          <a:pt x="2135" y="1132"/>
                        </a:lnTo>
                        <a:lnTo>
                          <a:pt x="2130" y="1072"/>
                        </a:lnTo>
                        <a:lnTo>
                          <a:pt x="2124" y="1012"/>
                        </a:lnTo>
                        <a:lnTo>
                          <a:pt x="2114" y="953"/>
                        </a:lnTo>
                        <a:lnTo>
                          <a:pt x="2102" y="895"/>
                        </a:lnTo>
                        <a:lnTo>
                          <a:pt x="2088" y="838"/>
                        </a:lnTo>
                        <a:lnTo>
                          <a:pt x="2071" y="783"/>
                        </a:lnTo>
                        <a:lnTo>
                          <a:pt x="2052" y="729"/>
                        </a:lnTo>
                        <a:lnTo>
                          <a:pt x="2030" y="676"/>
                        </a:lnTo>
                        <a:lnTo>
                          <a:pt x="2007" y="625"/>
                        </a:lnTo>
                        <a:lnTo>
                          <a:pt x="1982" y="575"/>
                        </a:lnTo>
                        <a:lnTo>
                          <a:pt x="1953" y="526"/>
                        </a:lnTo>
                        <a:lnTo>
                          <a:pt x="1924" y="479"/>
                        </a:lnTo>
                        <a:lnTo>
                          <a:pt x="1893" y="434"/>
                        </a:lnTo>
                        <a:lnTo>
                          <a:pt x="1859" y="391"/>
                        </a:lnTo>
                        <a:lnTo>
                          <a:pt x="1823" y="349"/>
                        </a:lnTo>
                        <a:lnTo>
                          <a:pt x="1786" y="310"/>
                        </a:lnTo>
                        <a:lnTo>
                          <a:pt x="1747" y="273"/>
                        </a:lnTo>
                        <a:lnTo>
                          <a:pt x="1708" y="237"/>
                        </a:lnTo>
                        <a:lnTo>
                          <a:pt x="1666" y="204"/>
                        </a:lnTo>
                        <a:lnTo>
                          <a:pt x="1622" y="173"/>
                        </a:lnTo>
                        <a:lnTo>
                          <a:pt x="1578" y="144"/>
                        </a:lnTo>
                        <a:lnTo>
                          <a:pt x="1532" y="118"/>
                        </a:lnTo>
                        <a:lnTo>
                          <a:pt x="1484" y="93"/>
                        </a:lnTo>
                        <a:lnTo>
                          <a:pt x="1436" y="73"/>
                        </a:lnTo>
                        <a:lnTo>
                          <a:pt x="1386" y="54"/>
                        </a:lnTo>
                        <a:lnTo>
                          <a:pt x="1336" y="38"/>
                        </a:lnTo>
                        <a:lnTo>
                          <a:pt x="1284" y="25"/>
                        </a:lnTo>
                        <a:lnTo>
                          <a:pt x="1232" y="14"/>
                        </a:lnTo>
                        <a:lnTo>
                          <a:pt x="1178" y="6"/>
                        </a:lnTo>
                        <a:lnTo>
                          <a:pt x="1124" y="1"/>
                        </a:lnTo>
                        <a:lnTo>
                          <a:pt x="1069" y="0"/>
                        </a:lnTo>
                        <a:lnTo>
                          <a:pt x="1014" y="1"/>
                        </a:lnTo>
                        <a:lnTo>
                          <a:pt x="960" y="6"/>
                        </a:lnTo>
                        <a:lnTo>
                          <a:pt x="906" y="14"/>
                        </a:lnTo>
                        <a:lnTo>
                          <a:pt x="853" y="25"/>
                        </a:lnTo>
                        <a:lnTo>
                          <a:pt x="802" y="38"/>
                        </a:lnTo>
                        <a:lnTo>
                          <a:pt x="751" y="54"/>
                        </a:lnTo>
                        <a:lnTo>
                          <a:pt x="701" y="73"/>
                        </a:lnTo>
                        <a:lnTo>
                          <a:pt x="653" y="93"/>
                        </a:lnTo>
                        <a:lnTo>
                          <a:pt x="606" y="118"/>
                        </a:lnTo>
                        <a:lnTo>
                          <a:pt x="559" y="144"/>
                        </a:lnTo>
                        <a:lnTo>
                          <a:pt x="515" y="173"/>
                        </a:lnTo>
                        <a:lnTo>
                          <a:pt x="471" y="204"/>
                        </a:lnTo>
                        <a:lnTo>
                          <a:pt x="429" y="237"/>
                        </a:lnTo>
                        <a:lnTo>
                          <a:pt x="389" y="273"/>
                        </a:lnTo>
                        <a:lnTo>
                          <a:pt x="350" y="310"/>
                        </a:lnTo>
                        <a:lnTo>
                          <a:pt x="314" y="349"/>
                        </a:lnTo>
                        <a:lnTo>
                          <a:pt x="277" y="391"/>
                        </a:lnTo>
                        <a:lnTo>
                          <a:pt x="244" y="434"/>
                        </a:lnTo>
                        <a:lnTo>
                          <a:pt x="212" y="479"/>
                        </a:lnTo>
                        <a:lnTo>
                          <a:pt x="183" y="526"/>
                        </a:lnTo>
                        <a:lnTo>
                          <a:pt x="155" y="575"/>
                        </a:lnTo>
                        <a:lnTo>
                          <a:pt x="129" y="625"/>
                        </a:lnTo>
                        <a:lnTo>
                          <a:pt x="106" y="676"/>
                        </a:lnTo>
                        <a:lnTo>
                          <a:pt x="84" y="729"/>
                        </a:lnTo>
                        <a:lnTo>
                          <a:pt x="65" y="783"/>
                        </a:lnTo>
                        <a:lnTo>
                          <a:pt x="48" y="838"/>
                        </a:lnTo>
                        <a:lnTo>
                          <a:pt x="34" y="895"/>
                        </a:lnTo>
                        <a:lnTo>
                          <a:pt x="22" y="953"/>
                        </a:lnTo>
                        <a:lnTo>
                          <a:pt x="12" y="1012"/>
                        </a:lnTo>
                        <a:lnTo>
                          <a:pt x="6" y="1072"/>
                        </a:lnTo>
                        <a:lnTo>
                          <a:pt x="1" y="1132"/>
                        </a:lnTo>
                        <a:lnTo>
                          <a:pt x="0" y="1194"/>
                        </a:lnTo>
                        <a:lnTo>
                          <a:pt x="1" y="1255"/>
                        </a:lnTo>
                        <a:lnTo>
                          <a:pt x="6" y="1315"/>
                        </a:lnTo>
                        <a:lnTo>
                          <a:pt x="12" y="1376"/>
                        </a:lnTo>
                        <a:lnTo>
                          <a:pt x="22" y="1433"/>
                        </a:lnTo>
                        <a:lnTo>
                          <a:pt x="34" y="1491"/>
                        </a:lnTo>
                        <a:lnTo>
                          <a:pt x="48" y="1548"/>
                        </a:lnTo>
                        <a:lnTo>
                          <a:pt x="65" y="1603"/>
                        </a:lnTo>
                        <a:lnTo>
                          <a:pt x="84" y="1657"/>
                        </a:lnTo>
                        <a:lnTo>
                          <a:pt x="106" y="1710"/>
                        </a:lnTo>
                        <a:lnTo>
                          <a:pt x="129" y="1762"/>
                        </a:lnTo>
                        <a:lnTo>
                          <a:pt x="155" y="1811"/>
                        </a:lnTo>
                        <a:lnTo>
                          <a:pt x="183" y="1860"/>
                        </a:lnTo>
                        <a:lnTo>
                          <a:pt x="212" y="1907"/>
                        </a:lnTo>
                        <a:lnTo>
                          <a:pt x="244" y="1951"/>
                        </a:lnTo>
                        <a:lnTo>
                          <a:pt x="277" y="1994"/>
                        </a:lnTo>
                        <a:lnTo>
                          <a:pt x="314" y="2036"/>
                        </a:lnTo>
                        <a:lnTo>
                          <a:pt x="350" y="2075"/>
                        </a:lnTo>
                        <a:lnTo>
                          <a:pt x="389" y="2113"/>
                        </a:lnTo>
                        <a:lnTo>
                          <a:pt x="429" y="2148"/>
                        </a:lnTo>
                        <a:lnTo>
                          <a:pt x="471" y="2181"/>
                        </a:lnTo>
                        <a:lnTo>
                          <a:pt x="515" y="2213"/>
                        </a:lnTo>
                        <a:lnTo>
                          <a:pt x="559" y="2241"/>
                        </a:lnTo>
                        <a:lnTo>
                          <a:pt x="606" y="2267"/>
                        </a:lnTo>
                        <a:lnTo>
                          <a:pt x="653" y="2292"/>
                        </a:lnTo>
                        <a:lnTo>
                          <a:pt x="701" y="2312"/>
                        </a:lnTo>
                        <a:lnTo>
                          <a:pt x="751" y="2331"/>
                        </a:lnTo>
                        <a:lnTo>
                          <a:pt x="802" y="2347"/>
                        </a:lnTo>
                        <a:lnTo>
                          <a:pt x="853" y="2360"/>
                        </a:lnTo>
                        <a:lnTo>
                          <a:pt x="906" y="2371"/>
                        </a:lnTo>
                        <a:lnTo>
                          <a:pt x="960" y="2379"/>
                        </a:lnTo>
                        <a:lnTo>
                          <a:pt x="1014" y="2384"/>
                        </a:lnTo>
                        <a:lnTo>
                          <a:pt x="1069" y="2385"/>
                        </a:lnTo>
                        <a:close/>
                      </a:path>
                    </a:pathLst>
                  </a:custGeom>
                  <a:solidFill>
                    <a:srgbClr val="3FD6F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20" name="Freeform 119"/>
                  <p:cNvSpPr>
                    <a:spLocks/>
                  </p:cNvSpPr>
                  <p:nvPr/>
                </p:nvSpPr>
                <p:spPr bwMode="auto">
                  <a:xfrm>
                    <a:off x="2079" y="1963"/>
                    <a:ext cx="429" cy="173"/>
                  </a:xfrm>
                  <a:custGeom>
                    <a:avLst/>
                    <a:gdLst>
                      <a:gd name="T0" fmla="*/ 236 w 483"/>
                      <a:gd name="T1" fmla="*/ 0 h 478"/>
                      <a:gd name="T2" fmla="*/ 226 w 483"/>
                      <a:gd name="T3" fmla="*/ 0 h 478"/>
                      <a:gd name="T4" fmla="*/ 215 w 483"/>
                      <a:gd name="T5" fmla="*/ 0 h 478"/>
                      <a:gd name="T6" fmla="*/ 204 w 483"/>
                      <a:gd name="T7" fmla="*/ 0 h 478"/>
                      <a:gd name="T8" fmla="*/ 194 w 483"/>
                      <a:gd name="T9" fmla="*/ 0 h 478"/>
                      <a:gd name="T10" fmla="*/ 184 w 483"/>
                      <a:gd name="T11" fmla="*/ 0 h 478"/>
                      <a:gd name="T12" fmla="*/ 173 w 483"/>
                      <a:gd name="T13" fmla="*/ 0 h 478"/>
                      <a:gd name="T14" fmla="*/ 162 w 483"/>
                      <a:gd name="T15" fmla="*/ 0 h 478"/>
                      <a:gd name="T16" fmla="*/ 152 w 483"/>
                      <a:gd name="T17" fmla="*/ 0 h 478"/>
                      <a:gd name="T18" fmla="*/ 141 w 483"/>
                      <a:gd name="T19" fmla="*/ 0 h 478"/>
                      <a:gd name="T20" fmla="*/ 131 w 483"/>
                      <a:gd name="T21" fmla="*/ 0 h 478"/>
                      <a:gd name="T22" fmla="*/ 121 w 483"/>
                      <a:gd name="T23" fmla="*/ 0 h 478"/>
                      <a:gd name="T24" fmla="*/ 110 w 483"/>
                      <a:gd name="T25" fmla="*/ 0 h 478"/>
                      <a:gd name="T26" fmla="*/ 100 w 483"/>
                      <a:gd name="T27" fmla="*/ 0 h 478"/>
                      <a:gd name="T28" fmla="*/ 91 w 483"/>
                      <a:gd name="T29" fmla="*/ 0 h 478"/>
                      <a:gd name="T30" fmla="*/ 81 w 483"/>
                      <a:gd name="T31" fmla="*/ 0 h 478"/>
                      <a:gd name="T32" fmla="*/ 69 w 483"/>
                      <a:gd name="T33" fmla="*/ 0 h 478"/>
                      <a:gd name="T34" fmla="*/ 55 w 483"/>
                      <a:gd name="T35" fmla="*/ 0 h 478"/>
                      <a:gd name="T36" fmla="*/ 42 w 483"/>
                      <a:gd name="T37" fmla="*/ 0 h 478"/>
                      <a:gd name="T38" fmla="*/ 32 w 483"/>
                      <a:gd name="T39" fmla="*/ 0 h 478"/>
                      <a:gd name="T40" fmla="*/ 22 w 483"/>
                      <a:gd name="T41" fmla="*/ 0 h 478"/>
                      <a:gd name="T42" fmla="*/ 14 w 483"/>
                      <a:gd name="T43" fmla="*/ 1 h 478"/>
                      <a:gd name="T44" fmla="*/ 8 w 483"/>
                      <a:gd name="T45" fmla="*/ 1 h 478"/>
                      <a:gd name="T46" fmla="*/ 4 w 483"/>
                      <a:gd name="T47" fmla="*/ 1 h 478"/>
                      <a:gd name="T48" fmla="*/ 0 w 483"/>
                      <a:gd name="T49" fmla="*/ 1 h 478"/>
                      <a:gd name="T50" fmla="*/ 219 w 483"/>
                      <a:gd name="T51" fmla="*/ 1 h 478"/>
                      <a:gd name="T52" fmla="*/ 220 w 483"/>
                      <a:gd name="T53" fmla="*/ 1 h 478"/>
                      <a:gd name="T54" fmla="*/ 221 w 483"/>
                      <a:gd name="T55" fmla="*/ 1 h 478"/>
                      <a:gd name="T56" fmla="*/ 222 w 483"/>
                      <a:gd name="T57" fmla="*/ 1 h 478"/>
                      <a:gd name="T58" fmla="*/ 225 w 483"/>
                      <a:gd name="T59" fmla="*/ 0 h 478"/>
                      <a:gd name="T60" fmla="*/ 226 w 483"/>
                      <a:gd name="T61" fmla="*/ 0 h 478"/>
                      <a:gd name="T62" fmla="*/ 230 w 483"/>
                      <a:gd name="T63" fmla="*/ 0 h 478"/>
                      <a:gd name="T64" fmla="*/ 234 w 483"/>
                      <a:gd name="T65" fmla="*/ 0 h 478"/>
                      <a:gd name="T66" fmla="*/ 236 w 483"/>
                      <a:gd name="T67" fmla="*/ 0 h 478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483"/>
                      <a:gd name="T103" fmla="*/ 0 h 478"/>
                      <a:gd name="T104" fmla="*/ 483 w 483"/>
                      <a:gd name="T105" fmla="*/ 478 h 478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483" h="478">
                        <a:moveTo>
                          <a:pt x="483" y="56"/>
                        </a:moveTo>
                        <a:lnTo>
                          <a:pt x="461" y="54"/>
                        </a:lnTo>
                        <a:lnTo>
                          <a:pt x="439" y="51"/>
                        </a:lnTo>
                        <a:lnTo>
                          <a:pt x="417" y="47"/>
                        </a:lnTo>
                        <a:lnTo>
                          <a:pt x="395" y="45"/>
                        </a:lnTo>
                        <a:lnTo>
                          <a:pt x="374" y="41"/>
                        </a:lnTo>
                        <a:lnTo>
                          <a:pt x="352" y="39"/>
                        </a:lnTo>
                        <a:lnTo>
                          <a:pt x="330" y="35"/>
                        </a:lnTo>
                        <a:lnTo>
                          <a:pt x="309" y="31"/>
                        </a:lnTo>
                        <a:lnTo>
                          <a:pt x="288" y="28"/>
                        </a:lnTo>
                        <a:lnTo>
                          <a:pt x="266" y="24"/>
                        </a:lnTo>
                        <a:lnTo>
                          <a:pt x="245" y="20"/>
                        </a:lnTo>
                        <a:lnTo>
                          <a:pt x="225" y="17"/>
                        </a:lnTo>
                        <a:lnTo>
                          <a:pt x="204" y="13"/>
                        </a:lnTo>
                        <a:lnTo>
                          <a:pt x="183" y="8"/>
                        </a:lnTo>
                        <a:lnTo>
                          <a:pt x="163" y="4"/>
                        </a:lnTo>
                        <a:lnTo>
                          <a:pt x="142" y="0"/>
                        </a:lnTo>
                        <a:lnTo>
                          <a:pt x="113" y="54"/>
                        </a:lnTo>
                        <a:lnTo>
                          <a:pt x="87" y="109"/>
                        </a:lnTo>
                        <a:lnTo>
                          <a:pt x="65" y="165"/>
                        </a:lnTo>
                        <a:lnTo>
                          <a:pt x="45" y="226"/>
                        </a:lnTo>
                        <a:lnTo>
                          <a:pt x="29" y="286"/>
                        </a:lnTo>
                        <a:lnTo>
                          <a:pt x="15" y="349"/>
                        </a:lnTo>
                        <a:lnTo>
                          <a:pt x="5" y="413"/>
                        </a:lnTo>
                        <a:lnTo>
                          <a:pt x="0" y="478"/>
                        </a:lnTo>
                        <a:lnTo>
                          <a:pt x="446" y="478"/>
                        </a:lnTo>
                        <a:lnTo>
                          <a:pt x="448" y="424"/>
                        </a:lnTo>
                        <a:lnTo>
                          <a:pt x="450" y="370"/>
                        </a:lnTo>
                        <a:lnTo>
                          <a:pt x="454" y="317"/>
                        </a:lnTo>
                        <a:lnTo>
                          <a:pt x="458" y="263"/>
                        </a:lnTo>
                        <a:lnTo>
                          <a:pt x="462" y="211"/>
                        </a:lnTo>
                        <a:lnTo>
                          <a:pt x="469" y="158"/>
                        </a:lnTo>
                        <a:lnTo>
                          <a:pt x="476" y="106"/>
                        </a:lnTo>
                        <a:lnTo>
                          <a:pt x="483" y="56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21" name="Freeform 120"/>
                  <p:cNvSpPr>
                    <a:spLocks/>
                  </p:cNvSpPr>
                  <p:nvPr/>
                </p:nvSpPr>
                <p:spPr bwMode="auto">
                  <a:xfrm>
                    <a:off x="2281" y="1805"/>
                    <a:ext cx="365" cy="128"/>
                  </a:xfrm>
                  <a:custGeom>
                    <a:avLst/>
                    <a:gdLst>
                      <a:gd name="T0" fmla="*/ 198 w 412"/>
                      <a:gd name="T1" fmla="*/ 0 h 359"/>
                      <a:gd name="T2" fmla="*/ 185 w 412"/>
                      <a:gd name="T3" fmla="*/ 0 h 359"/>
                      <a:gd name="T4" fmla="*/ 170 w 412"/>
                      <a:gd name="T5" fmla="*/ 0 h 359"/>
                      <a:gd name="T6" fmla="*/ 157 w 412"/>
                      <a:gd name="T7" fmla="*/ 0 h 359"/>
                      <a:gd name="T8" fmla="*/ 144 w 412"/>
                      <a:gd name="T9" fmla="*/ 0 h 359"/>
                      <a:gd name="T10" fmla="*/ 130 w 412"/>
                      <a:gd name="T11" fmla="*/ 0 h 359"/>
                      <a:gd name="T12" fmla="*/ 117 w 412"/>
                      <a:gd name="T13" fmla="*/ 0 h 359"/>
                      <a:gd name="T14" fmla="*/ 103 w 412"/>
                      <a:gd name="T15" fmla="*/ 0 h 359"/>
                      <a:gd name="T16" fmla="*/ 90 w 412"/>
                      <a:gd name="T17" fmla="*/ 0 h 359"/>
                      <a:gd name="T18" fmla="*/ 79 w 412"/>
                      <a:gd name="T19" fmla="*/ 0 h 359"/>
                      <a:gd name="T20" fmla="*/ 66 w 412"/>
                      <a:gd name="T21" fmla="*/ 0 h 359"/>
                      <a:gd name="T22" fmla="*/ 53 w 412"/>
                      <a:gd name="T23" fmla="*/ 0 h 359"/>
                      <a:gd name="T24" fmla="*/ 42 w 412"/>
                      <a:gd name="T25" fmla="*/ 0 h 359"/>
                      <a:gd name="T26" fmla="*/ 31 w 412"/>
                      <a:gd name="T27" fmla="*/ 0 h 359"/>
                      <a:gd name="T28" fmla="*/ 20 w 412"/>
                      <a:gd name="T29" fmla="*/ 0 h 359"/>
                      <a:gd name="T30" fmla="*/ 10 w 412"/>
                      <a:gd name="T31" fmla="*/ 1 h 359"/>
                      <a:gd name="T32" fmla="*/ 0 w 412"/>
                      <a:gd name="T33" fmla="*/ 1 h 359"/>
                      <a:gd name="T34" fmla="*/ 8 w 412"/>
                      <a:gd name="T35" fmla="*/ 1 h 359"/>
                      <a:gd name="T36" fmla="*/ 17 w 412"/>
                      <a:gd name="T37" fmla="*/ 1 h 359"/>
                      <a:gd name="T38" fmla="*/ 25 w 412"/>
                      <a:gd name="T39" fmla="*/ 1 h 359"/>
                      <a:gd name="T40" fmla="*/ 33 w 412"/>
                      <a:gd name="T41" fmla="*/ 1 h 359"/>
                      <a:gd name="T42" fmla="*/ 41 w 412"/>
                      <a:gd name="T43" fmla="*/ 1 h 359"/>
                      <a:gd name="T44" fmla="*/ 50 w 412"/>
                      <a:gd name="T45" fmla="*/ 1 h 359"/>
                      <a:gd name="T46" fmla="*/ 58 w 412"/>
                      <a:gd name="T47" fmla="*/ 1 h 359"/>
                      <a:gd name="T48" fmla="*/ 67 w 412"/>
                      <a:gd name="T49" fmla="*/ 1 h 359"/>
                      <a:gd name="T50" fmla="*/ 75 w 412"/>
                      <a:gd name="T51" fmla="*/ 1 h 359"/>
                      <a:gd name="T52" fmla="*/ 83 w 412"/>
                      <a:gd name="T53" fmla="*/ 1 h 359"/>
                      <a:gd name="T54" fmla="*/ 93 w 412"/>
                      <a:gd name="T55" fmla="*/ 1 h 359"/>
                      <a:gd name="T56" fmla="*/ 101 w 412"/>
                      <a:gd name="T57" fmla="*/ 1 h 359"/>
                      <a:gd name="T58" fmla="*/ 111 w 412"/>
                      <a:gd name="T59" fmla="*/ 1 h 359"/>
                      <a:gd name="T60" fmla="*/ 119 w 412"/>
                      <a:gd name="T61" fmla="*/ 1 h 359"/>
                      <a:gd name="T62" fmla="*/ 128 w 412"/>
                      <a:gd name="T63" fmla="*/ 1 h 359"/>
                      <a:gd name="T64" fmla="*/ 137 w 412"/>
                      <a:gd name="T65" fmla="*/ 1 h 359"/>
                      <a:gd name="T66" fmla="*/ 143 w 412"/>
                      <a:gd name="T67" fmla="*/ 1 h 359"/>
                      <a:gd name="T68" fmla="*/ 149 w 412"/>
                      <a:gd name="T69" fmla="*/ 0 h 359"/>
                      <a:gd name="T70" fmla="*/ 156 w 412"/>
                      <a:gd name="T71" fmla="*/ 0 h 359"/>
                      <a:gd name="T72" fmla="*/ 165 w 412"/>
                      <a:gd name="T73" fmla="*/ 0 h 359"/>
                      <a:gd name="T74" fmla="*/ 174 w 412"/>
                      <a:gd name="T75" fmla="*/ 0 h 359"/>
                      <a:gd name="T76" fmla="*/ 181 w 412"/>
                      <a:gd name="T77" fmla="*/ 0 h 359"/>
                      <a:gd name="T78" fmla="*/ 190 w 412"/>
                      <a:gd name="T79" fmla="*/ 0 h 359"/>
                      <a:gd name="T80" fmla="*/ 198 w 412"/>
                      <a:gd name="T81" fmla="*/ 0 h 359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412"/>
                      <a:gd name="T124" fmla="*/ 0 h 359"/>
                      <a:gd name="T125" fmla="*/ 412 w 412"/>
                      <a:gd name="T126" fmla="*/ 359 h 359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412" h="359">
                        <a:moveTo>
                          <a:pt x="412" y="0"/>
                        </a:moveTo>
                        <a:lnTo>
                          <a:pt x="383" y="11"/>
                        </a:lnTo>
                        <a:lnTo>
                          <a:pt x="353" y="25"/>
                        </a:lnTo>
                        <a:lnTo>
                          <a:pt x="325" y="39"/>
                        </a:lnTo>
                        <a:lnTo>
                          <a:pt x="297" y="55"/>
                        </a:lnTo>
                        <a:lnTo>
                          <a:pt x="269" y="72"/>
                        </a:lnTo>
                        <a:lnTo>
                          <a:pt x="241" y="91"/>
                        </a:lnTo>
                        <a:lnTo>
                          <a:pt x="213" y="109"/>
                        </a:lnTo>
                        <a:lnTo>
                          <a:pt x="187" y="130"/>
                        </a:lnTo>
                        <a:lnTo>
                          <a:pt x="161" y="151"/>
                        </a:lnTo>
                        <a:lnTo>
                          <a:pt x="135" y="173"/>
                        </a:lnTo>
                        <a:lnTo>
                          <a:pt x="111" y="195"/>
                        </a:lnTo>
                        <a:lnTo>
                          <a:pt x="87" y="219"/>
                        </a:lnTo>
                        <a:lnTo>
                          <a:pt x="64" y="243"/>
                        </a:lnTo>
                        <a:lnTo>
                          <a:pt x="42" y="268"/>
                        </a:lnTo>
                        <a:lnTo>
                          <a:pt x="20" y="293"/>
                        </a:lnTo>
                        <a:lnTo>
                          <a:pt x="0" y="317"/>
                        </a:lnTo>
                        <a:lnTo>
                          <a:pt x="16" y="321"/>
                        </a:lnTo>
                        <a:lnTo>
                          <a:pt x="34" y="323"/>
                        </a:lnTo>
                        <a:lnTo>
                          <a:pt x="52" y="327"/>
                        </a:lnTo>
                        <a:lnTo>
                          <a:pt x="68" y="329"/>
                        </a:lnTo>
                        <a:lnTo>
                          <a:pt x="86" y="332"/>
                        </a:lnTo>
                        <a:lnTo>
                          <a:pt x="103" y="336"/>
                        </a:lnTo>
                        <a:lnTo>
                          <a:pt x="121" y="338"/>
                        </a:lnTo>
                        <a:lnTo>
                          <a:pt x="139" y="340"/>
                        </a:lnTo>
                        <a:lnTo>
                          <a:pt x="156" y="343"/>
                        </a:lnTo>
                        <a:lnTo>
                          <a:pt x="174" y="345"/>
                        </a:lnTo>
                        <a:lnTo>
                          <a:pt x="191" y="348"/>
                        </a:lnTo>
                        <a:lnTo>
                          <a:pt x="210" y="350"/>
                        </a:lnTo>
                        <a:lnTo>
                          <a:pt x="228" y="353"/>
                        </a:lnTo>
                        <a:lnTo>
                          <a:pt x="246" y="355"/>
                        </a:lnTo>
                        <a:lnTo>
                          <a:pt x="264" y="356"/>
                        </a:lnTo>
                        <a:lnTo>
                          <a:pt x="283" y="359"/>
                        </a:lnTo>
                        <a:lnTo>
                          <a:pt x="295" y="311"/>
                        </a:lnTo>
                        <a:lnTo>
                          <a:pt x="308" y="262"/>
                        </a:lnTo>
                        <a:lnTo>
                          <a:pt x="324" y="214"/>
                        </a:lnTo>
                        <a:lnTo>
                          <a:pt x="340" y="166"/>
                        </a:lnTo>
                        <a:lnTo>
                          <a:pt x="358" y="120"/>
                        </a:lnTo>
                        <a:lnTo>
                          <a:pt x="375" y="77"/>
                        </a:lnTo>
                        <a:lnTo>
                          <a:pt x="394" y="37"/>
                        </a:lnTo>
                        <a:lnTo>
                          <a:pt x="412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22" name="Freeform 121"/>
                  <p:cNvSpPr>
                    <a:spLocks/>
                  </p:cNvSpPr>
                  <p:nvPr/>
                </p:nvSpPr>
                <p:spPr bwMode="auto">
                  <a:xfrm>
                    <a:off x="2276" y="2388"/>
                    <a:ext cx="367" cy="134"/>
                  </a:xfrm>
                  <a:custGeom>
                    <a:avLst/>
                    <a:gdLst>
                      <a:gd name="T0" fmla="*/ 0 w 411"/>
                      <a:gd name="T1" fmla="*/ 0 h 378"/>
                      <a:gd name="T2" fmla="*/ 11 w 411"/>
                      <a:gd name="T3" fmla="*/ 0 h 378"/>
                      <a:gd name="T4" fmla="*/ 21 w 411"/>
                      <a:gd name="T5" fmla="*/ 0 h 378"/>
                      <a:gd name="T6" fmla="*/ 33 w 411"/>
                      <a:gd name="T7" fmla="*/ 0 h 378"/>
                      <a:gd name="T8" fmla="*/ 45 w 411"/>
                      <a:gd name="T9" fmla="*/ 0 h 378"/>
                      <a:gd name="T10" fmla="*/ 56 w 411"/>
                      <a:gd name="T11" fmla="*/ 0 h 378"/>
                      <a:gd name="T12" fmla="*/ 69 w 411"/>
                      <a:gd name="T13" fmla="*/ 0 h 378"/>
                      <a:gd name="T14" fmla="*/ 82 w 411"/>
                      <a:gd name="T15" fmla="*/ 0 h 378"/>
                      <a:gd name="T16" fmla="*/ 95 w 411"/>
                      <a:gd name="T17" fmla="*/ 0 h 378"/>
                      <a:gd name="T18" fmla="*/ 108 w 411"/>
                      <a:gd name="T19" fmla="*/ 0 h 378"/>
                      <a:gd name="T20" fmla="*/ 122 w 411"/>
                      <a:gd name="T21" fmla="*/ 0 h 378"/>
                      <a:gd name="T22" fmla="*/ 136 w 411"/>
                      <a:gd name="T23" fmla="*/ 1 h 378"/>
                      <a:gd name="T24" fmla="*/ 151 w 411"/>
                      <a:gd name="T25" fmla="*/ 1 h 378"/>
                      <a:gd name="T26" fmla="*/ 163 w 411"/>
                      <a:gd name="T27" fmla="*/ 1 h 378"/>
                      <a:gd name="T28" fmla="*/ 179 w 411"/>
                      <a:gd name="T29" fmla="*/ 1 h 378"/>
                      <a:gd name="T30" fmla="*/ 194 w 411"/>
                      <a:gd name="T31" fmla="*/ 1 h 378"/>
                      <a:gd name="T32" fmla="*/ 209 w 411"/>
                      <a:gd name="T33" fmla="*/ 1 h 378"/>
                      <a:gd name="T34" fmla="*/ 199 w 411"/>
                      <a:gd name="T35" fmla="*/ 1 h 378"/>
                      <a:gd name="T36" fmla="*/ 190 w 411"/>
                      <a:gd name="T37" fmla="*/ 1 h 378"/>
                      <a:gd name="T38" fmla="*/ 182 w 411"/>
                      <a:gd name="T39" fmla="*/ 0 h 378"/>
                      <a:gd name="T40" fmla="*/ 172 w 411"/>
                      <a:gd name="T41" fmla="*/ 0 h 378"/>
                      <a:gd name="T42" fmla="*/ 163 w 411"/>
                      <a:gd name="T43" fmla="*/ 0 h 378"/>
                      <a:gd name="T44" fmla="*/ 157 w 411"/>
                      <a:gd name="T45" fmla="*/ 0 h 378"/>
                      <a:gd name="T46" fmla="*/ 151 w 411"/>
                      <a:gd name="T47" fmla="*/ 0 h 378"/>
                      <a:gd name="T48" fmla="*/ 145 w 411"/>
                      <a:gd name="T49" fmla="*/ 0 h 378"/>
                      <a:gd name="T50" fmla="*/ 136 w 411"/>
                      <a:gd name="T51" fmla="*/ 0 h 378"/>
                      <a:gd name="T52" fmla="*/ 125 w 411"/>
                      <a:gd name="T53" fmla="*/ 0 h 378"/>
                      <a:gd name="T54" fmla="*/ 116 w 411"/>
                      <a:gd name="T55" fmla="*/ 0 h 378"/>
                      <a:gd name="T56" fmla="*/ 108 w 411"/>
                      <a:gd name="T57" fmla="*/ 0 h 378"/>
                      <a:gd name="T58" fmla="*/ 98 w 411"/>
                      <a:gd name="T59" fmla="*/ 0 h 378"/>
                      <a:gd name="T60" fmla="*/ 89 w 411"/>
                      <a:gd name="T61" fmla="*/ 0 h 378"/>
                      <a:gd name="T62" fmla="*/ 80 w 411"/>
                      <a:gd name="T63" fmla="*/ 0 h 378"/>
                      <a:gd name="T64" fmla="*/ 71 w 411"/>
                      <a:gd name="T65" fmla="*/ 0 h 378"/>
                      <a:gd name="T66" fmla="*/ 63 w 411"/>
                      <a:gd name="T67" fmla="*/ 0 h 378"/>
                      <a:gd name="T68" fmla="*/ 54 w 411"/>
                      <a:gd name="T69" fmla="*/ 0 h 378"/>
                      <a:gd name="T70" fmla="*/ 45 w 411"/>
                      <a:gd name="T71" fmla="*/ 0 h 378"/>
                      <a:gd name="T72" fmla="*/ 36 w 411"/>
                      <a:gd name="T73" fmla="*/ 0 h 378"/>
                      <a:gd name="T74" fmla="*/ 26 w 411"/>
                      <a:gd name="T75" fmla="*/ 0 h 378"/>
                      <a:gd name="T76" fmla="*/ 18 w 411"/>
                      <a:gd name="T77" fmla="*/ 0 h 378"/>
                      <a:gd name="T78" fmla="*/ 10 w 411"/>
                      <a:gd name="T79" fmla="*/ 0 h 378"/>
                      <a:gd name="T80" fmla="*/ 0 w 411"/>
                      <a:gd name="T81" fmla="*/ 0 h 378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411"/>
                      <a:gd name="T124" fmla="*/ 0 h 378"/>
                      <a:gd name="T125" fmla="*/ 411 w 411"/>
                      <a:gd name="T126" fmla="*/ 378 h 378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411" h="378">
                        <a:moveTo>
                          <a:pt x="0" y="44"/>
                        </a:moveTo>
                        <a:lnTo>
                          <a:pt x="20" y="69"/>
                        </a:lnTo>
                        <a:lnTo>
                          <a:pt x="42" y="94"/>
                        </a:lnTo>
                        <a:lnTo>
                          <a:pt x="64" y="120"/>
                        </a:lnTo>
                        <a:lnTo>
                          <a:pt x="87" y="144"/>
                        </a:lnTo>
                        <a:lnTo>
                          <a:pt x="111" y="169"/>
                        </a:lnTo>
                        <a:lnTo>
                          <a:pt x="136" y="193"/>
                        </a:lnTo>
                        <a:lnTo>
                          <a:pt x="161" y="217"/>
                        </a:lnTo>
                        <a:lnTo>
                          <a:pt x="187" y="240"/>
                        </a:lnTo>
                        <a:lnTo>
                          <a:pt x="213" y="261"/>
                        </a:lnTo>
                        <a:lnTo>
                          <a:pt x="240" y="282"/>
                        </a:lnTo>
                        <a:lnTo>
                          <a:pt x="268" y="302"/>
                        </a:lnTo>
                        <a:lnTo>
                          <a:pt x="297" y="320"/>
                        </a:lnTo>
                        <a:lnTo>
                          <a:pt x="324" y="337"/>
                        </a:lnTo>
                        <a:lnTo>
                          <a:pt x="353" y="352"/>
                        </a:lnTo>
                        <a:lnTo>
                          <a:pt x="383" y="366"/>
                        </a:lnTo>
                        <a:lnTo>
                          <a:pt x="411" y="378"/>
                        </a:lnTo>
                        <a:lnTo>
                          <a:pt x="394" y="340"/>
                        </a:lnTo>
                        <a:lnTo>
                          <a:pt x="376" y="297"/>
                        </a:lnTo>
                        <a:lnTo>
                          <a:pt x="358" y="251"/>
                        </a:lnTo>
                        <a:lnTo>
                          <a:pt x="341" y="202"/>
                        </a:lnTo>
                        <a:lnTo>
                          <a:pt x="324" y="152"/>
                        </a:lnTo>
                        <a:lnTo>
                          <a:pt x="310" y="100"/>
                        </a:lnTo>
                        <a:lnTo>
                          <a:pt x="297" y="50"/>
                        </a:lnTo>
                        <a:lnTo>
                          <a:pt x="285" y="0"/>
                        </a:lnTo>
                        <a:lnTo>
                          <a:pt x="266" y="3"/>
                        </a:lnTo>
                        <a:lnTo>
                          <a:pt x="248" y="4"/>
                        </a:lnTo>
                        <a:lnTo>
                          <a:pt x="229" y="7"/>
                        </a:lnTo>
                        <a:lnTo>
                          <a:pt x="212" y="9"/>
                        </a:lnTo>
                        <a:lnTo>
                          <a:pt x="193" y="12"/>
                        </a:lnTo>
                        <a:lnTo>
                          <a:pt x="176" y="14"/>
                        </a:lnTo>
                        <a:lnTo>
                          <a:pt x="158" y="16"/>
                        </a:lnTo>
                        <a:lnTo>
                          <a:pt x="140" y="19"/>
                        </a:lnTo>
                        <a:lnTo>
                          <a:pt x="123" y="21"/>
                        </a:lnTo>
                        <a:lnTo>
                          <a:pt x="105" y="24"/>
                        </a:lnTo>
                        <a:lnTo>
                          <a:pt x="87" y="28"/>
                        </a:lnTo>
                        <a:lnTo>
                          <a:pt x="70" y="30"/>
                        </a:lnTo>
                        <a:lnTo>
                          <a:pt x="52" y="34"/>
                        </a:lnTo>
                        <a:lnTo>
                          <a:pt x="35" y="37"/>
                        </a:lnTo>
                        <a:lnTo>
                          <a:pt x="18" y="40"/>
                        </a:lnTo>
                        <a:lnTo>
                          <a:pt x="0" y="44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23" name="Freeform 122"/>
                  <p:cNvSpPr>
                    <a:spLocks/>
                  </p:cNvSpPr>
                  <p:nvPr/>
                </p:nvSpPr>
                <p:spPr bwMode="auto">
                  <a:xfrm>
                    <a:off x="2079" y="2186"/>
                    <a:ext cx="426" cy="171"/>
                  </a:xfrm>
                  <a:custGeom>
                    <a:avLst/>
                    <a:gdLst>
                      <a:gd name="T0" fmla="*/ 215 w 481"/>
                      <a:gd name="T1" fmla="*/ 0 h 478"/>
                      <a:gd name="T2" fmla="*/ 0 w 481"/>
                      <a:gd name="T3" fmla="*/ 0 h 478"/>
                      <a:gd name="T4" fmla="*/ 4 w 481"/>
                      <a:gd name="T5" fmla="*/ 0 h 478"/>
                      <a:gd name="T6" fmla="*/ 7 w 481"/>
                      <a:gd name="T7" fmla="*/ 0 h 478"/>
                      <a:gd name="T8" fmla="*/ 13 w 481"/>
                      <a:gd name="T9" fmla="*/ 0 h 478"/>
                      <a:gd name="T10" fmla="*/ 21 w 481"/>
                      <a:gd name="T11" fmla="*/ 0 h 478"/>
                      <a:gd name="T12" fmla="*/ 31 w 481"/>
                      <a:gd name="T13" fmla="*/ 1 h 478"/>
                      <a:gd name="T14" fmla="*/ 40 w 481"/>
                      <a:gd name="T15" fmla="*/ 1 h 478"/>
                      <a:gd name="T16" fmla="*/ 52 w 481"/>
                      <a:gd name="T17" fmla="*/ 1 h 478"/>
                      <a:gd name="T18" fmla="*/ 67 w 481"/>
                      <a:gd name="T19" fmla="*/ 1 h 478"/>
                      <a:gd name="T20" fmla="*/ 78 w 481"/>
                      <a:gd name="T21" fmla="*/ 1 h 478"/>
                      <a:gd name="T22" fmla="*/ 87 w 481"/>
                      <a:gd name="T23" fmla="*/ 1 h 478"/>
                      <a:gd name="T24" fmla="*/ 97 w 481"/>
                      <a:gd name="T25" fmla="*/ 1 h 478"/>
                      <a:gd name="T26" fmla="*/ 106 w 481"/>
                      <a:gd name="T27" fmla="*/ 1 h 478"/>
                      <a:gd name="T28" fmla="*/ 117 w 481"/>
                      <a:gd name="T29" fmla="*/ 1 h 478"/>
                      <a:gd name="T30" fmla="*/ 127 w 481"/>
                      <a:gd name="T31" fmla="*/ 1 h 478"/>
                      <a:gd name="T32" fmla="*/ 137 w 481"/>
                      <a:gd name="T33" fmla="*/ 1 h 478"/>
                      <a:gd name="T34" fmla="*/ 148 w 481"/>
                      <a:gd name="T35" fmla="*/ 1 h 478"/>
                      <a:gd name="T36" fmla="*/ 159 w 481"/>
                      <a:gd name="T37" fmla="*/ 1 h 478"/>
                      <a:gd name="T38" fmla="*/ 168 w 481"/>
                      <a:gd name="T39" fmla="*/ 1 h 478"/>
                      <a:gd name="T40" fmla="*/ 179 w 481"/>
                      <a:gd name="T41" fmla="*/ 1 h 478"/>
                      <a:gd name="T42" fmla="*/ 190 w 481"/>
                      <a:gd name="T43" fmla="*/ 1 h 478"/>
                      <a:gd name="T44" fmla="*/ 201 w 481"/>
                      <a:gd name="T45" fmla="*/ 1 h 478"/>
                      <a:gd name="T46" fmla="*/ 211 w 481"/>
                      <a:gd name="T47" fmla="*/ 1 h 478"/>
                      <a:gd name="T48" fmla="*/ 222 w 481"/>
                      <a:gd name="T49" fmla="*/ 1 h 478"/>
                      <a:gd name="T50" fmla="*/ 232 w 481"/>
                      <a:gd name="T51" fmla="*/ 1 h 478"/>
                      <a:gd name="T52" fmla="*/ 228 w 481"/>
                      <a:gd name="T53" fmla="*/ 1 h 478"/>
                      <a:gd name="T54" fmla="*/ 226 w 481"/>
                      <a:gd name="T55" fmla="*/ 1 h 478"/>
                      <a:gd name="T56" fmla="*/ 222 w 481"/>
                      <a:gd name="T57" fmla="*/ 0 h 478"/>
                      <a:gd name="T58" fmla="*/ 221 w 481"/>
                      <a:gd name="T59" fmla="*/ 0 h 478"/>
                      <a:gd name="T60" fmla="*/ 218 w 481"/>
                      <a:gd name="T61" fmla="*/ 0 h 478"/>
                      <a:gd name="T62" fmla="*/ 216 w 481"/>
                      <a:gd name="T63" fmla="*/ 0 h 478"/>
                      <a:gd name="T64" fmla="*/ 216 w 481"/>
                      <a:gd name="T65" fmla="*/ 0 h 478"/>
                      <a:gd name="T66" fmla="*/ 215 w 481"/>
                      <a:gd name="T67" fmla="*/ 0 h 478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481"/>
                      <a:gd name="T103" fmla="*/ 0 h 478"/>
                      <a:gd name="T104" fmla="*/ 481 w 481"/>
                      <a:gd name="T105" fmla="*/ 478 h 478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481" h="478">
                        <a:moveTo>
                          <a:pt x="445" y="0"/>
                        </a:moveTo>
                        <a:lnTo>
                          <a:pt x="0" y="0"/>
                        </a:lnTo>
                        <a:lnTo>
                          <a:pt x="5" y="65"/>
                        </a:lnTo>
                        <a:lnTo>
                          <a:pt x="14" y="129"/>
                        </a:lnTo>
                        <a:lnTo>
                          <a:pt x="27" y="190"/>
                        </a:lnTo>
                        <a:lnTo>
                          <a:pt x="43" y="252"/>
                        </a:lnTo>
                        <a:lnTo>
                          <a:pt x="63" y="311"/>
                        </a:lnTo>
                        <a:lnTo>
                          <a:pt x="85" y="369"/>
                        </a:lnTo>
                        <a:lnTo>
                          <a:pt x="110" y="424"/>
                        </a:lnTo>
                        <a:lnTo>
                          <a:pt x="139" y="478"/>
                        </a:lnTo>
                        <a:lnTo>
                          <a:pt x="160" y="473"/>
                        </a:lnTo>
                        <a:lnTo>
                          <a:pt x="179" y="470"/>
                        </a:lnTo>
                        <a:lnTo>
                          <a:pt x="200" y="465"/>
                        </a:lnTo>
                        <a:lnTo>
                          <a:pt x="221" y="461"/>
                        </a:lnTo>
                        <a:lnTo>
                          <a:pt x="242" y="456"/>
                        </a:lnTo>
                        <a:lnTo>
                          <a:pt x="263" y="452"/>
                        </a:lnTo>
                        <a:lnTo>
                          <a:pt x="285" y="449"/>
                        </a:lnTo>
                        <a:lnTo>
                          <a:pt x="306" y="445"/>
                        </a:lnTo>
                        <a:lnTo>
                          <a:pt x="328" y="441"/>
                        </a:lnTo>
                        <a:lnTo>
                          <a:pt x="349" y="439"/>
                        </a:lnTo>
                        <a:lnTo>
                          <a:pt x="371" y="435"/>
                        </a:lnTo>
                        <a:lnTo>
                          <a:pt x="393" y="433"/>
                        </a:lnTo>
                        <a:lnTo>
                          <a:pt x="415" y="429"/>
                        </a:lnTo>
                        <a:lnTo>
                          <a:pt x="437" y="426"/>
                        </a:lnTo>
                        <a:lnTo>
                          <a:pt x="459" y="424"/>
                        </a:lnTo>
                        <a:lnTo>
                          <a:pt x="481" y="422"/>
                        </a:lnTo>
                        <a:lnTo>
                          <a:pt x="473" y="370"/>
                        </a:lnTo>
                        <a:lnTo>
                          <a:pt x="467" y="318"/>
                        </a:lnTo>
                        <a:lnTo>
                          <a:pt x="461" y="267"/>
                        </a:lnTo>
                        <a:lnTo>
                          <a:pt x="457" y="214"/>
                        </a:lnTo>
                        <a:lnTo>
                          <a:pt x="452" y="160"/>
                        </a:lnTo>
                        <a:lnTo>
                          <a:pt x="449" y="107"/>
                        </a:lnTo>
                        <a:lnTo>
                          <a:pt x="447" y="54"/>
                        </a:lnTo>
                        <a:lnTo>
                          <a:pt x="445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24" name="Freeform 123"/>
                  <p:cNvSpPr>
                    <a:spLocks/>
                  </p:cNvSpPr>
                  <p:nvPr/>
                </p:nvSpPr>
                <p:spPr bwMode="auto">
                  <a:xfrm>
                    <a:off x="2600" y="1782"/>
                    <a:ext cx="529" cy="158"/>
                  </a:xfrm>
                  <a:custGeom>
                    <a:avLst/>
                    <a:gdLst>
                      <a:gd name="T0" fmla="*/ 360 w 523"/>
                      <a:gd name="T1" fmla="*/ 0 h 444"/>
                      <a:gd name="T2" fmla="*/ 339 w 523"/>
                      <a:gd name="T3" fmla="*/ 0 h 444"/>
                      <a:gd name="T4" fmla="*/ 314 w 523"/>
                      <a:gd name="T5" fmla="*/ 0 h 444"/>
                      <a:gd name="T6" fmla="*/ 292 w 523"/>
                      <a:gd name="T7" fmla="*/ 0 h 444"/>
                      <a:gd name="T8" fmla="*/ 271 w 523"/>
                      <a:gd name="T9" fmla="*/ 0 h 444"/>
                      <a:gd name="T10" fmla="*/ 249 w 523"/>
                      <a:gd name="T11" fmla="*/ 0 h 444"/>
                      <a:gd name="T12" fmla="*/ 224 w 523"/>
                      <a:gd name="T13" fmla="*/ 0 h 444"/>
                      <a:gd name="T14" fmla="*/ 200 w 523"/>
                      <a:gd name="T15" fmla="*/ 0 h 444"/>
                      <a:gd name="T16" fmla="*/ 177 w 523"/>
                      <a:gd name="T17" fmla="*/ 0 h 444"/>
                      <a:gd name="T18" fmla="*/ 151 w 523"/>
                      <a:gd name="T19" fmla="*/ 0 h 444"/>
                      <a:gd name="T20" fmla="*/ 121 w 523"/>
                      <a:gd name="T21" fmla="*/ 0 h 444"/>
                      <a:gd name="T22" fmla="*/ 98 w 523"/>
                      <a:gd name="T23" fmla="*/ 0 h 444"/>
                      <a:gd name="T24" fmla="*/ 76 w 523"/>
                      <a:gd name="T25" fmla="*/ 0 h 444"/>
                      <a:gd name="T26" fmla="*/ 54 w 523"/>
                      <a:gd name="T27" fmla="*/ 0 h 444"/>
                      <a:gd name="T28" fmla="*/ 28 w 523"/>
                      <a:gd name="T29" fmla="*/ 1 h 444"/>
                      <a:gd name="T30" fmla="*/ 9 w 523"/>
                      <a:gd name="T31" fmla="*/ 1 h 444"/>
                      <a:gd name="T32" fmla="*/ 15 w 523"/>
                      <a:gd name="T33" fmla="*/ 1 h 444"/>
                      <a:gd name="T34" fmla="*/ 43 w 523"/>
                      <a:gd name="T35" fmla="*/ 1 h 444"/>
                      <a:gd name="T36" fmla="*/ 79 w 523"/>
                      <a:gd name="T37" fmla="*/ 1 h 444"/>
                      <a:gd name="T38" fmla="*/ 108 w 523"/>
                      <a:gd name="T39" fmla="*/ 1 h 444"/>
                      <a:gd name="T40" fmla="*/ 141 w 523"/>
                      <a:gd name="T41" fmla="*/ 1 h 444"/>
                      <a:gd name="T42" fmla="*/ 172 w 523"/>
                      <a:gd name="T43" fmla="*/ 1 h 444"/>
                      <a:gd name="T44" fmla="*/ 201 w 523"/>
                      <a:gd name="T45" fmla="*/ 1 h 444"/>
                      <a:gd name="T46" fmla="*/ 236 w 523"/>
                      <a:gd name="T47" fmla="*/ 1 h 444"/>
                      <a:gd name="T48" fmla="*/ 269 w 523"/>
                      <a:gd name="T49" fmla="*/ 1 h 444"/>
                      <a:gd name="T50" fmla="*/ 306 w 523"/>
                      <a:gd name="T51" fmla="*/ 1 h 444"/>
                      <a:gd name="T52" fmla="*/ 349 w 523"/>
                      <a:gd name="T53" fmla="*/ 1 h 444"/>
                      <a:gd name="T54" fmla="*/ 386 w 523"/>
                      <a:gd name="T55" fmla="*/ 1 h 444"/>
                      <a:gd name="T56" fmla="*/ 428 w 523"/>
                      <a:gd name="T57" fmla="*/ 1 h 444"/>
                      <a:gd name="T58" fmla="*/ 464 w 523"/>
                      <a:gd name="T59" fmla="*/ 1 h 444"/>
                      <a:gd name="T60" fmla="*/ 505 w 523"/>
                      <a:gd name="T61" fmla="*/ 1 h 444"/>
                      <a:gd name="T62" fmla="*/ 542 w 523"/>
                      <a:gd name="T63" fmla="*/ 1 h 444"/>
                      <a:gd name="T64" fmla="*/ 551 w 523"/>
                      <a:gd name="T65" fmla="*/ 1 h 444"/>
                      <a:gd name="T66" fmla="*/ 532 w 523"/>
                      <a:gd name="T67" fmla="*/ 1 h 444"/>
                      <a:gd name="T68" fmla="*/ 511 w 523"/>
                      <a:gd name="T69" fmla="*/ 0 h 444"/>
                      <a:gd name="T70" fmla="*/ 486 w 523"/>
                      <a:gd name="T71" fmla="*/ 0 h 444"/>
                      <a:gd name="T72" fmla="*/ 462 w 523"/>
                      <a:gd name="T73" fmla="*/ 0 h 444"/>
                      <a:gd name="T74" fmla="*/ 439 w 523"/>
                      <a:gd name="T75" fmla="*/ 0 h 444"/>
                      <a:gd name="T76" fmla="*/ 413 w 523"/>
                      <a:gd name="T77" fmla="*/ 0 h 444"/>
                      <a:gd name="T78" fmla="*/ 383 w 523"/>
                      <a:gd name="T79" fmla="*/ 0 h 444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w 523"/>
                      <a:gd name="T121" fmla="*/ 0 h 444"/>
                      <a:gd name="T122" fmla="*/ 523 w 523"/>
                      <a:gd name="T123" fmla="*/ 444 h 444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T120" t="T121" r="T122" b="T123"/>
                    <a:pathLst>
                      <a:path w="523" h="444">
                        <a:moveTo>
                          <a:pt x="347" y="40"/>
                        </a:moveTo>
                        <a:lnTo>
                          <a:pt x="336" y="31"/>
                        </a:lnTo>
                        <a:lnTo>
                          <a:pt x="326" y="23"/>
                        </a:lnTo>
                        <a:lnTo>
                          <a:pt x="315" y="16"/>
                        </a:lnTo>
                        <a:lnTo>
                          <a:pt x="305" y="10"/>
                        </a:lnTo>
                        <a:lnTo>
                          <a:pt x="294" y="6"/>
                        </a:lnTo>
                        <a:lnTo>
                          <a:pt x="285" y="2"/>
                        </a:lnTo>
                        <a:lnTo>
                          <a:pt x="274" y="1"/>
                        </a:lnTo>
                        <a:lnTo>
                          <a:pt x="264" y="0"/>
                        </a:lnTo>
                        <a:lnTo>
                          <a:pt x="253" y="1"/>
                        </a:lnTo>
                        <a:lnTo>
                          <a:pt x="242" y="2"/>
                        </a:lnTo>
                        <a:lnTo>
                          <a:pt x="231" y="6"/>
                        </a:lnTo>
                        <a:lnTo>
                          <a:pt x="221" y="11"/>
                        </a:lnTo>
                        <a:lnTo>
                          <a:pt x="210" y="17"/>
                        </a:lnTo>
                        <a:lnTo>
                          <a:pt x="199" y="24"/>
                        </a:lnTo>
                        <a:lnTo>
                          <a:pt x="188" y="33"/>
                        </a:lnTo>
                        <a:lnTo>
                          <a:pt x="177" y="43"/>
                        </a:lnTo>
                        <a:lnTo>
                          <a:pt x="165" y="56"/>
                        </a:lnTo>
                        <a:lnTo>
                          <a:pt x="151" y="71"/>
                        </a:lnTo>
                        <a:lnTo>
                          <a:pt x="139" y="87"/>
                        </a:lnTo>
                        <a:lnTo>
                          <a:pt x="127" y="106"/>
                        </a:lnTo>
                        <a:lnTo>
                          <a:pt x="115" y="124"/>
                        </a:lnTo>
                        <a:lnTo>
                          <a:pt x="104" y="146"/>
                        </a:lnTo>
                        <a:lnTo>
                          <a:pt x="92" y="168"/>
                        </a:lnTo>
                        <a:lnTo>
                          <a:pt x="81" y="193"/>
                        </a:lnTo>
                        <a:lnTo>
                          <a:pt x="70" y="217"/>
                        </a:lnTo>
                        <a:lnTo>
                          <a:pt x="59" y="244"/>
                        </a:lnTo>
                        <a:lnTo>
                          <a:pt x="48" y="273"/>
                        </a:lnTo>
                        <a:lnTo>
                          <a:pt x="38" y="303"/>
                        </a:lnTo>
                        <a:lnTo>
                          <a:pt x="28" y="334"/>
                        </a:lnTo>
                        <a:lnTo>
                          <a:pt x="18" y="366"/>
                        </a:lnTo>
                        <a:lnTo>
                          <a:pt x="9" y="401"/>
                        </a:lnTo>
                        <a:lnTo>
                          <a:pt x="0" y="435"/>
                        </a:lnTo>
                        <a:lnTo>
                          <a:pt x="15" y="436"/>
                        </a:lnTo>
                        <a:lnTo>
                          <a:pt x="29" y="436"/>
                        </a:lnTo>
                        <a:lnTo>
                          <a:pt x="43" y="437"/>
                        </a:lnTo>
                        <a:lnTo>
                          <a:pt x="59" y="439"/>
                        </a:lnTo>
                        <a:lnTo>
                          <a:pt x="73" y="439"/>
                        </a:lnTo>
                        <a:lnTo>
                          <a:pt x="87" y="440"/>
                        </a:lnTo>
                        <a:lnTo>
                          <a:pt x="102" y="441"/>
                        </a:lnTo>
                        <a:lnTo>
                          <a:pt x="116" y="441"/>
                        </a:lnTo>
                        <a:lnTo>
                          <a:pt x="130" y="441"/>
                        </a:lnTo>
                        <a:lnTo>
                          <a:pt x="145" y="442"/>
                        </a:lnTo>
                        <a:lnTo>
                          <a:pt x="160" y="442"/>
                        </a:lnTo>
                        <a:lnTo>
                          <a:pt x="174" y="442"/>
                        </a:lnTo>
                        <a:lnTo>
                          <a:pt x="189" y="444"/>
                        </a:lnTo>
                        <a:lnTo>
                          <a:pt x="203" y="444"/>
                        </a:lnTo>
                        <a:lnTo>
                          <a:pt x="218" y="444"/>
                        </a:lnTo>
                        <a:lnTo>
                          <a:pt x="233" y="444"/>
                        </a:lnTo>
                        <a:lnTo>
                          <a:pt x="251" y="444"/>
                        </a:lnTo>
                        <a:lnTo>
                          <a:pt x="270" y="444"/>
                        </a:lnTo>
                        <a:lnTo>
                          <a:pt x="288" y="444"/>
                        </a:lnTo>
                        <a:lnTo>
                          <a:pt x="307" y="442"/>
                        </a:lnTo>
                        <a:lnTo>
                          <a:pt x="325" y="442"/>
                        </a:lnTo>
                        <a:lnTo>
                          <a:pt x="344" y="441"/>
                        </a:lnTo>
                        <a:lnTo>
                          <a:pt x="362" y="441"/>
                        </a:lnTo>
                        <a:lnTo>
                          <a:pt x="380" y="440"/>
                        </a:lnTo>
                        <a:lnTo>
                          <a:pt x="398" y="440"/>
                        </a:lnTo>
                        <a:lnTo>
                          <a:pt x="417" y="439"/>
                        </a:lnTo>
                        <a:lnTo>
                          <a:pt x="434" y="437"/>
                        </a:lnTo>
                        <a:lnTo>
                          <a:pt x="453" y="436"/>
                        </a:lnTo>
                        <a:lnTo>
                          <a:pt x="471" y="435"/>
                        </a:lnTo>
                        <a:lnTo>
                          <a:pt x="488" y="434"/>
                        </a:lnTo>
                        <a:lnTo>
                          <a:pt x="506" y="433"/>
                        </a:lnTo>
                        <a:lnTo>
                          <a:pt x="523" y="431"/>
                        </a:lnTo>
                        <a:lnTo>
                          <a:pt x="515" y="396"/>
                        </a:lnTo>
                        <a:lnTo>
                          <a:pt x="506" y="362"/>
                        </a:lnTo>
                        <a:lnTo>
                          <a:pt x="496" y="329"/>
                        </a:lnTo>
                        <a:lnTo>
                          <a:pt x="486" y="299"/>
                        </a:lnTo>
                        <a:lnTo>
                          <a:pt x="476" y="269"/>
                        </a:lnTo>
                        <a:lnTo>
                          <a:pt x="465" y="241"/>
                        </a:lnTo>
                        <a:lnTo>
                          <a:pt x="455" y="214"/>
                        </a:lnTo>
                        <a:lnTo>
                          <a:pt x="444" y="188"/>
                        </a:lnTo>
                        <a:lnTo>
                          <a:pt x="432" y="163"/>
                        </a:lnTo>
                        <a:lnTo>
                          <a:pt x="421" y="141"/>
                        </a:lnTo>
                        <a:lnTo>
                          <a:pt x="409" y="120"/>
                        </a:lnTo>
                        <a:lnTo>
                          <a:pt x="397" y="101"/>
                        </a:lnTo>
                        <a:lnTo>
                          <a:pt x="385" y="83"/>
                        </a:lnTo>
                        <a:lnTo>
                          <a:pt x="373" y="67"/>
                        </a:lnTo>
                        <a:lnTo>
                          <a:pt x="359" y="53"/>
                        </a:lnTo>
                        <a:lnTo>
                          <a:pt x="347" y="4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25" name="Freeform 124"/>
                  <p:cNvSpPr>
                    <a:spLocks/>
                  </p:cNvSpPr>
                  <p:nvPr/>
                </p:nvSpPr>
                <p:spPr bwMode="auto">
                  <a:xfrm>
                    <a:off x="2535" y="1987"/>
                    <a:ext cx="660" cy="149"/>
                  </a:xfrm>
                  <a:custGeom>
                    <a:avLst/>
                    <a:gdLst>
                      <a:gd name="T0" fmla="*/ 641 w 656"/>
                      <a:gd name="T1" fmla="*/ 0 h 416"/>
                      <a:gd name="T2" fmla="*/ 621 w 656"/>
                      <a:gd name="T3" fmla="*/ 0 h 416"/>
                      <a:gd name="T4" fmla="*/ 603 w 656"/>
                      <a:gd name="T5" fmla="*/ 0 h 416"/>
                      <a:gd name="T6" fmla="*/ 578 w 656"/>
                      <a:gd name="T7" fmla="*/ 0 h 416"/>
                      <a:gd name="T8" fmla="*/ 557 w 656"/>
                      <a:gd name="T9" fmla="*/ 0 h 416"/>
                      <a:gd name="T10" fmla="*/ 537 w 656"/>
                      <a:gd name="T11" fmla="*/ 0 h 416"/>
                      <a:gd name="T12" fmla="*/ 517 w 656"/>
                      <a:gd name="T13" fmla="*/ 0 h 416"/>
                      <a:gd name="T14" fmla="*/ 497 w 656"/>
                      <a:gd name="T15" fmla="*/ 0 h 416"/>
                      <a:gd name="T16" fmla="*/ 478 w 656"/>
                      <a:gd name="T17" fmla="*/ 0 h 416"/>
                      <a:gd name="T18" fmla="*/ 458 w 656"/>
                      <a:gd name="T19" fmla="*/ 0 h 416"/>
                      <a:gd name="T20" fmla="*/ 437 w 656"/>
                      <a:gd name="T21" fmla="*/ 0 h 416"/>
                      <a:gd name="T22" fmla="*/ 411 w 656"/>
                      <a:gd name="T23" fmla="*/ 0 h 416"/>
                      <a:gd name="T24" fmla="*/ 391 w 656"/>
                      <a:gd name="T25" fmla="*/ 0 h 416"/>
                      <a:gd name="T26" fmla="*/ 370 w 656"/>
                      <a:gd name="T27" fmla="*/ 0 h 416"/>
                      <a:gd name="T28" fmla="*/ 351 w 656"/>
                      <a:gd name="T29" fmla="*/ 0 h 416"/>
                      <a:gd name="T30" fmla="*/ 331 w 656"/>
                      <a:gd name="T31" fmla="*/ 0 h 416"/>
                      <a:gd name="T32" fmla="*/ 310 w 656"/>
                      <a:gd name="T33" fmla="*/ 0 h 416"/>
                      <a:gd name="T34" fmla="*/ 293 w 656"/>
                      <a:gd name="T35" fmla="*/ 0 h 416"/>
                      <a:gd name="T36" fmla="*/ 277 w 656"/>
                      <a:gd name="T37" fmla="*/ 0 h 416"/>
                      <a:gd name="T38" fmla="*/ 260 w 656"/>
                      <a:gd name="T39" fmla="*/ 0 h 416"/>
                      <a:gd name="T40" fmla="*/ 238 w 656"/>
                      <a:gd name="T41" fmla="*/ 0 h 416"/>
                      <a:gd name="T42" fmla="*/ 221 w 656"/>
                      <a:gd name="T43" fmla="*/ 0 h 416"/>
                      <a:gd name="T44" fmla="*/ 205 w 656"/>
                      <a:gd name="T45" fmla="*/ 0 h 416"/>
                      <a:gd name="T46" fmla="*/ 189 w 656"/>
                      <a:gd name="T47" fmla="*/ 0 h 416"/>
                      <a:gd name="T48" fmla="*/ 173 w 656"/>
                      <a:gd name="T49" fmla="*/ 0 h 416"/>
                      <a:gd name="T50" fmla="*/ 156 w 656"/>
                      <a:gd name="T51" fmla="*/ 0 h 416"/>
                      <a:gd name="T52" fmla="*/ 140 w 656"/>
                      <a:gd name="T53" fmla="*/ 0 h 416"/>
                      <a:gd name="T54" fmla="*/ 124 w 656"/>
                      <a:gd name="T55" fmla="*/ 0 h 416"/>
                      <a:gd name="T56" fmla="*/ 108 w 656"/>
                      <a:gd name="T57" fmla="*/ 0 h 416"/>
                      <a:gd name="T58" fmla="*/ 92 w 656"/>
                      <a:gd name="T59" fmla="*/ 0 h 416"/>
                      <a:gd name="T60" fmla="*/ 70 w 656"/>
                      <a:gd name="T61" fmla="*/ 0 h 416"/>
                      <a:gd name="T62" fmla="*/ 53 w 656"/>
                      <a:gd name="T63" fmla="*/ 0 h 416"/>
                      <a:gd name="T64" fmla="*/ 38 w 656"/>
                      <a:gd name="T65" fmla="*/ 0 h 416"/>
                      <a:gd name="T66" fmla="*/ 30 w 656"/>
                      <a:gd name="T67" fmla="*/ 0 h 416"/>
                      <a:gd name="T68" fmla="*/ 24 w 656"/>
                      <a:gd name="T69" fmla="*/ 0 h 416"/>
                      <a:gd name="T70" fmla="*/ 18 w 656"/>
                      <a:gd name="T71" fmla="*/ 0 h 416"/>
                      <a:gd name="T72" fmla="*/ 13 w 656"/>
                      <a:gd name="T73" fmla="*/ 0 h 416"/>
                      <a:gd name="T74" fmla="*/ 8 w 656"/>
                      <a:gd name="T75" fmla="*/ 0 h 416"/>
                      <a:gd name="T76" fmla="*/ 5 w 656"/>
                      <a:gd name="T77" fmla="*/ 1 h 416"/>
                      <a:gd name="T78" fmla="*/ 3 w 656"/>
                      <a:gd name="T79" fmla="*/ 1 h 416"/>
                      <a:gd name="T80" fmla="*/ 0 w 656"/>
                      <a:gd name="T81" fmla="*/ 1 h 416"/>
                      <a:gd name="T82" fmla="*/ 680 w 656"/>
                      <a:gd name="T83" fmla="*/ 1 h 416"/>
                      <a:gd name="T84" fmla="*/ 677 w 656"/>
                      <a:gd name="T85" fmla="*/ 1 h 416"/>
                      <a:gd name="T86" fmla="*/ 675 w 656"/>
                      <a:gd name="T87" fmla="*/ 1 h 416"/>
                      <a:gd name="T88" fmla="*/ 672 w 656"/>
                      <a:gd name="T89" fmla="*/ 0 h 416"/>
                      <a:gd name="T90" fmla="*/ 667 w 656"/>
                      <a:gd name="T91" fmla="*/ 0 h 416"/>
                      <a:gd name="T92" fmla="*/ 662 w 656"/>
                      <a:gd name="T93" fmla="*/ 0 h 416"/>
                      <a:gd name="T94" fmla="*/ 655 w 656"/>
                      <a:gd name="T95" fmla="*/ 0 h 416"/>
                      <a:gd name="T96" fmla="*/ 649 w 656"/>
                      <a:gd name="T97" fmla="*/ 0 h 416"/>
                      <a:gd name="T98" fmla="*/ 641 w 656"/>
                      <a:gd name="T99" fmla="*/ 0 h 41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w 656"/>
                      <a:gd name="T151" fmla="*/ 0 h 416"/>
                      <a:gd name="T152" fmla="*/ 656 w 656"/>
                      <a:gd name="T153" fmla="*/ 416 h 416"/>
                    </a:gdLst>
                    <a:ahLst/>
                    <a:cxnLst>
                      <a:cxn ang="T100">
                        <a:pos x="T0" y="T1"/>
                      </a:cxn>
                      <a:cxn ang="T101">
                        <a:pos x="T2" y="T3"/>
                      </a:cxn>
                      <a:cxn ang="T102">
                        <a:pos x="T4" y="T5"/>
                      </a:cxn>
                      <a:cxn ang="T103">
                        <a:pos x="T6" y="T7"/>
                      </a:cxn>
                      <a:cxn ang="T104">
                        <a:pos x="T8" y="T9"/>
                      </a:cxn>
                      <a:cxn ang="T105">
                        <a:pos x="T10" y="T11"/>
                      </a:cxn>
                      <a:cxn ang="T106">
                        <a:pos x="T12" y="T13"/>
                      </a:cxn>
                      <a:cxn ang="T107">
                        <a:pos x="T14" y="T15"/>
                      </a:cxn>
                      <a:cxn ang="T108">
                        <a:pos x="T16" y="T17"/>
                      </a:cxn>
                      <a:cxn ang="T109">
                        <a:pos x="T18" y="T19"/>
                      </a:cxn>
                      <a:cxn ang="T110">
                        <a:pos x="T20" y="T21"/>
                      </a:cxn>
                      <a:cxn ang="T111">
                        <a:pos x="T22" y="T23"/>
                      </a:cxn>
                      <a:cxn ang="T112">
                        <a:pos x="T24" y="T25"/>
                      </a:cxn>
                      <a:cxn ang="T113">
                        <a:pos x="T26" y="T27"/>
                      </a:cxn>
                      <a:cxn ang="T114">
                        <a:pos x="T28" y="T29"/>
                      </a:cxn>
                      <a:cxn ang="T115">
                        <a:pos x="T30" y="T31"/>
                      </a:cxn>
                      <a:cxn ang="T116">
                        <a:pos x="T32" y="T33"/>
                      </a:cxn>
                      <a:cxn ang="T117">
                        <a:pos x="T34" y="T35"/>
                      </a:cxn>
                      <a:cxn ang="T118">
                        <a:pos x="T36" y="T37"/>
                      </a:cxn>
                      <a:cxn ang="T119">
                        <a:pos x="T38" y="T39"/>
                      </a:cxn>
                      <a:cxn ang="T120">
                        <a:pos x="T40" y="T41"/>
                      </a:cxn>
                      <a:cxn ang="T121">
                        <a:pos x="T42" y="T43"/>
                      </a:cxn>
                      <a:cxn ang="T122">
                        <a:pos x="T44" y="T45"/>
                      </a:cxn>
                      <a:cxn ang="T123">
                        <a:pos x="T46" y="T47"/>
                      </a:cxn>
                      <a:cxn ang="T124">
                        <a:pos x="T48" y="T49"/>
                      </a:cxn>
                      <a:cxn ang="T125">
                        <a:pos x="T50" y="T51"/>
                      </a:cxn>
                      <a:cxn ang="T126">
                        <a:pos x="T52" y="T53"/>
                      </a:cxn>
                      <a:cxn ang="T127">
                        <a:pos x="T54" y="T55"/>
                      </a:cxn>
                      <a:cxn ang="T128">
                        <a:pos x="T56" y="T57"/>
                      </a:cxn>
                      <a:cxn ang="T129">
                        <a:pos x="T58" y="T59"/>
                      </a:cxn>
                      <a:cxn ang="T130">
                        <a:pos x="T60" y="T61"/>
                      </a:cxn>
                      <a:cxn ang="T131">
                        <a:pos x="T62" y="T63"/>
                      </a:cxn>
                      <a:cxn ang="T132">
                        <a:pos x="T64" y="T65"/>
                      </a:cxn>
                      <a:cxn ang="T133">
                        <a:pos x="T66" y="T67"/>
                      </a:cxn>
                      <a:cxn ang="T134">
                        <a:pos x="T68" y="T69"/>
                      </a:cxn>
                      <a:cxn ang="T135">
                        <a:pos x="T70" y="T71"/>
                      </a:cxn>
                      <a:cxn ang="T136">
                        <a:pos x="T72" y="T73"/>
                      </a:cxn>
                      <a:cxn ang="T137">
                        <a:pos x="T74" y="T75"/>
                      </a:cxn>
                      <a:cxn ang="T138">
                        <a:pos x="T76" y="T77"/>
                      </a:cxn>
                      <a:cxn ang="T139">
                        <a:pos x="T78" y="T79"/>
                      </a:cxn>
                      <a:cxn ang="T140">
                        <a:pos x="T80" y="T81"/>
                      </a:cxn>
                      <a:cxn ang="T141">
                        <a:pos x="T82" y="T83"/>
                      </a:cxn>
                      <a:cxn ang="T142">
                        <a:pos x="T84" y="T85"/>
                      </a:cxn>
                      <a:cxn ang="T143">
                        <a:pos x="T86" y="T87"/>
                      </a:cxn>
                      <a:cxn ang="T144">
                        <a:pos x="T88" y="T89"/>
                      </a:cxn>
                      <a:cxn ang="T145">
                        <a:pos x="T90" y="T91"/>
                      </a:cxn>
                      <a:cxn ang="T146">
                        <a:pos x="T92" y="T93"/>
                      </a:cxn>
                      <a:cxn ang="T147">
                        <a:pos x="T94" y="T95"/>
                      </a:cxn>
                      <a:cxn ang="T148">
                        <a:pos x="T96" y="T97"/>
                      </a:cxn>
                      <a:cxn ang="T149">
                        <a:pos x="T98" y="T99"/>
                      </a:cxn>
                    </a:cxnLst>
                    <a:rect l="T150" t="T151" r="T152" b="T153"/>
                    <a:pathLst>
                      <a:path w="656" h="416">
                        <a:moveTo>
                          <a:pt x="617" y="0"/>
                        </a:moveTo>
                        <a:lnTo>
                          <a:pt x="597" y="1"/>
                        </a:lnTo>
                        <a:lnTo>
                          <a:pt x="579" y="4"/>
                        </a:lnTo>
                        <a:lnTo>
                          <a:pt x="559" y="5"/>
                        </a:lnTo>
                        <a:lnTo>
                          <a:pt x="539" y="6"/>
                        </a:lnTo>
                        <a:lnTo>
                          <a:pt x="519" y="8"/>
                        </a:lnTo>
                        <a:lnTo>
                          <a:pt x="499" y="9"/>
                        </a:lnTo>
                        <a:lnTo>
                          <a:pt x="479" y="10"/>
                        </a:lnTo>
                        <a:lnTo>
                          <a:pt x="460" y="11"/>
                        </a:lnTo>
                        <a:lnTo>
                          <a:pt x="440" y="13"/>
                        </a:lnTo>
                        <a:lnTo>
                          <a:pt x="419" y="13"/>
                        </a:lnTo>
                        <a:lnTo>
                          <a:pt x="399" y="14"/>
                        </a:lnTo>
                        <a:lnTo>
                          <a:pt x="379" y="14"/>
                        </a:lnTo>
                        <a:lnTo>
                          <a:pt x="358" y="15"/>
                        </a:lnTo>
                        <a:lnTo>
                          <a:pt x="339" y="15"/>
                        </a:lnTo>
                        <a:lnTo>
                          <a:pt x="319" y="15"/>
                        </a:lnTo>
                        <a:lnTo>
                          <a:pt x="298" y="15"/>
                        </a:lnTo>
                        <a:lnTo>
                          <a:pt x="281" y="15"/>
                        </a:lnTo>
                        <a:lnTo>
                          <a:pt x="265" y="15"/>
                        </a:lnTo>
                        <a:lnTo>
                          <a:pt x="248" y="15"/>
                        </a:lnTo>
                        <a:lnTo>
                          <a:pt x="232" y="14"/>
                        </a:lnTo>
                        <a:lnTo>
                          <a:pt x="215" y="14"/>
                        </a:lnTo>
                        <a:lnTo>
                          <a:pt x="199" y="14"/>
                        </a:lnTo>
                        <a:lnTo>
                          <a:pt x="183" y="13"/>
                        </a:lnTo>
                        <a:lnTo>
                          <a:pt x="167" y="13"/>
                        </a:lnTo>
                        <a:lnTo>
                          <a:pt x="150" y="11"/>
                        </a:lnTo>
                        <a:lnTo>
                          <a:pt x="134" y="11"/>
                        </a:lnTo>
                        <a:lnTo>
                          <a:pt x="118" y="10"/>
                        </a:lnTo>
                        <a:lnTo>
                          <a:pt x="102" y="9"/>
                        </a:lnTo>
                        <a:lnTo>
                          <a:pt x="86" y="9"/>
                        </a:lnTo>
                        <a:lnTo>
                          <a:pt x="70" y="8"/>
                        </a:lnTo>
                        <a:lnTo>
                          <a:pt x="53" y="6"/>
                        </a:lnTo>
                        <a:lnTo>
                          <a:pt x="38" y="5"/>
                        </a:lnTo>
                        <a:lnTo>
                          <a:pt x="30" y="52"/>
                        </a:lnTo>
                        <a:lnTo>
                          <a:pt x="24" y="100"/>
                        </a:lnTo>
                        <a:lnTo>
                          <a:pt x="18" y="149"/>
                        </a:lnTo>
                        <a:lnTo>
                          <a:pt x="13" y="199"/>
                        </a:lnTo>
                        <a:lnTo>
                          <a:pt x="8" y="252"/>
                        </a:lnTo>
                        <a:lnTo>
                          <a:pt x="5" y="305"/>
                        </a:lnTo>
                        <a:lnTo>
                          <a:pt x="3" y="360"/>
                        </a:lnTo>
                        <a:lnTo>
                          <a:pt x="0" y="416"/>
                        </a:lnTo>
                        <a:lnTo>
                          <a:pt x="656" y="416"/>
                        </a:lnTo>
                        <a:lnTo>
                          <a:pt x="653" y="359"/>
                        </a:lnTo>
                        <a:lnTo>
                          <a:pt x="651" y="304"/>
                        </a:lnTo>
                        <a:lnTo>
                          <a:pt x="648" y="250"/>
                        </a:lnTo>
                        <a:lnTo>
                          <a:pt x="643" y="197"/>
                        </a:lnTo>
                        <a:lnTo>
                          <a:pt x="638" y="147"/>
                        </a:lnTo>
                        <a:lnTo>
                          <a:pt x="631" y="96"/>
                        </a:lnTo>
                        <a:lnTo>
                          <a:pt x="625" y="47"/>
                        </a:lnTo>
                        <a:lnTo>
                          <a:pt x="617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26" name="Freeform 125"/>
                  <p:cNvSpPr>
                    <a:spLocks/>
                  </p:cNvSpPr>
                  <p:nvPr/>
                </p:nvSpPr>
                <p:spPr bwMode="auto">
                  <a:xfrm>
                    <a:off x="2533" y="2186"/>
                    <a:ext cx="662" cy="149"/>
                  </a:xfrm>
                  <a:custGeom>
                    <a:avLst/>
                    <a:gdLst>
                      <a:gd name="T0" fmla="*/ 37 w 657"/>
                      <a:gd name="T1" fmla="*/ 1 h 414"/>
                      <a:gd name="T2" fmla="*/ 53 w 657"/>
                      <a:gd name="T3" fmla="*/ 1 h 414"/>
                      <a:gd name="T4" fmla="*/ 75 w 657"/>
                      <a:gd name="T5" fmla="*/ 1 h 414"/>
                      <a:gd name="T6" fmla="*/ 91 w 657"/>
                      <a:gd name="T7" fmla="*/ 1 h 414"/>
                      <a:gd name="T8" fmla="*/ 108 w 657"/>
                      <a:gd name="T9" fmla="*/ 1 h 414"/>
                      <a:gd name="T10" fmla="*/ 124 w 657"/>
                      <a:gd name="T11" fmla="*/ 1 h 414"/>
                      <a:gd name="T12" fmla="*/ 140 w 657"/>
                      <a:gd name="T13" fmla="*/ 1 h 414"/>
                      <a:gd name="T14" fmla="*/ 156 w 657"/>
                      <a:gd name="T15" fmla="*/ 1 h 414"/>
                      <a:gd name="T16" fmla="*/ 173 w 657"/>
                      <a:gd name="T17" fmla="*/ 1 h 414"/>
                      <a:gd name="T18" fmla="*/ 189 w 657"/>
                      <a:gd name="T19" fmla="*/ 1 h 414"/>
                      <a:gd name="T20" fmla="*/ 212 w 657"/>
                      <a:gd name="T21" fmla="*/ 1 h 414"/>
                      <a:gd name="T22" fmla="*/ 228 w 657"/>
                      <a:gd name="T23" fmla="*/ 1 h 414"/>
                      <a:gd name="T24" fmla="*/ 245 w 657"/>
                      <a:gd name="T25" fmla="*/ 1 h 414"/>
                      <a:gd name="T26" fmla="*/ 261 w 657"/>
                      <a:gd name="T27" fmla="*/ 1 h 414"/>
                      <a:gd name="T28" fmla="*/ 278 w 657"/>
                      <a:gd name="T29" fmla="*/ 1 h 414"/>
                      <a:gd name="T30" fmla="*/ 294 w 657"/>
                      <a:gd name="T31" fmla="*/ 1 h 414"/>
                      <a:gd name="T32" fmla="*/ 311 w 657"/>
                      <a:gd name="T33" fmla="*/ 1 h 414"/>
                      <a:gd name="T34" fmla="*/ 333 w 657"/>
                      <a:gd name="T35" fmla="*/ 1 h 414"/>
                      <a:gd name="T36" fmla="*/ 358 w 657"/>
                      <a:gd name="T37" fmla="*/ 1 h 414"/>
                      <a:gd name="T38" fmla="*/ 378 w 657"/>
                      <a:gd name="T39" fmla="*/ 1 h 414"/>
                      <a:gd name="T40" fmla="*/ 398 w 657"/>
                      <a:gd name="T41" fmla="*/ 1 h 414"/>
                      <a:gd name="T42" fmla="*/ 418 w 657"/>
                      <a:gd name="T43" fmla="*/ 1 h 414"/>
                      <a:gd name="T44" fmla="*/ 439 w 657"/>
                      <a:gd name="T45" fmla="*/ 1 h 414"/>
                      <a:gd name="T46" fmla="*/ 459 w 657"/>
                      <a:gd name="T47" fmla="*/ 1 h 414"/>
                      <a:gd name="T48" fmla="*/ 486 w 657"/>
                      <a:gd name="T49" fmla="*/ 1 h 414"/>
                      <a:gd name="T50" fmla="*/ 506 w 657"/>
                      <a:gd name="T51" fmla="*/ 1 h 414"/>
                      <a:gd name="T52" fmla="*/ 525 w 657"/>
                      <a:gd name="T53" fmla="*/ 1 h 414"/>
                      <a:gd name="T54" fmla="*/ 545 w 657"/>
                      <a:gd name="T55" fmla="*/ 1 h 414"/>
                      <a:gd name="T56" fmla="*/ 565 w 657"/>
                      <a:gd name="T57" fmla="*/ 1 h 414"/>
                      <a:gd name="T58" fmla="*/ 585 w 657"/>
                      <a:gd name="T59" fmla="*/ 1 h 414"/>
                      <a:gd name="T60" fmla="*/ 608 w 657"/>
                      <a:gd name="T61" fmla="*/ 1 h 414"/>
                      <a:gd name="T62" fmla="*/ 630 w 657"/>
                      <a:gd name="T63" fmla="*/ 1 h 414"/>
                      <a:gd name="T64" fmla="*/ 650 w 657"/>
                      <a:gd name="T65" fmla="*/ 1 h 414"/>
                      <a:gd name="T66" fmla="*/ 657 w 657"/>
                      <a:gd name="T67" fmla="*/ 1 h 414"/>
                      <a:gd name="T68" fmla="*/ 663 w 657"/>
                      <a:gd name="T69" fmla="*/ 1 h 414"/>
                      <a:gd name="T70" fmla="*/ 670 w 657"/>
                      <a:gd name="T71" fmla="*/ 1 h 414"/>
                      <a:gd name="T72" fmla="*/ 674 w 657"/>
                      <a:gd name="T73" fmla="*/ 0 h 414"/>
                      <a:gd name="T74" fmla="*/ 679 w 657"/>
                      <a:gd name="T75" fmla="*/ 0 h 414"/>
                      <a:gd name="T76" fmla="*/ 682 w 657"/>
                      <a:gd name="T77" fmla="*/ 0 h 414"/>
                      <a:gd name="T78" fmla="*/ 684 w 657"/>
                      <a:gd name="T79" fmla="*/ 0 h 414"/>
                      <a:gd name="T80" fmla="*/ 687 w 657"/>
                      <a:gd name="T81" fmla="*/ 0 h 414"/>
                      <a:gd name="T82" fmla="*/ 0 w 657"/>
                      <a:gd name="T83" fmla="*/ 0 h 414"/>
                      <a:gd name="T84" fmla="*/ 3 w 657"/>
                      <a:gd name="T85" fmla="*/ 0 h 414"/>
                      <a:gd name="T86" fmla="*/ 5 w 657"/>
                      <a:gd name="T87" fmla="*/ 0 h 414"/>
                      <a:gd name="T88" fmla="*/ 8 w 657"/>
                      <a:gd name="T89" fmla="*/ 0 h 414"/>
                      <a:gd name="T90" fmla="*/ 12 w 657"/>
                      <a:gd name="T91" fmla="*/ 0 h 414"/>
                      <a:gd name="T92" fmla="*/ 17 w 657"/>
                      <a:gd name="T93" fmla="*/ 0 h 414"/>
                      <a:gd name="T94" fmla="*/ 24 w 657"/>
                      <a:gd name="T95" fmla="*/ 1 h 414"/>
                      <a:gd name="T96" fmla="*/ 30 w 657"/>
                      <a:gd name="T97" fmla="*/ 1 h 414"/>
                      <a:gd name="T98" fmla="*/ 37 w 657"/>
                      <a:gd name="T99" fmla="*/ 1 h 414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w 657"/>
                      <a:gd name="T151" fmla="*/ 0 h 414"/>
                      <a:gd name="T152" fmla="*/ 657 w 657"/>
                      <a:gd name="T153" fmla="*/ 414 h 414"/>
                    </a:gdLst>
                    <a:ahLst/>
                    <a:cxnLst>
                      <a:cxn ang="T100">
                        <a:pos x="T0" y="T1"/>
                      </a:cxn>
                      <a:cxn ang="T101">
                        <a:pos x="T2" y="T3"/>
                      </a:cxn>
                      <a:cxn ang="T102">
                        <a:pos x="T4" y="T5"/>
                      </a:cxn>
                      <a:cxn ang="T103">
                        <a:pos x="T6" y="T7"/>
                      </a:cxn>
                      <a:cxn ang="T104">
                        <a:pos x="T8" y="T9"/>
                      </a:cxn>
                      <a:cxn ang="T105">
                        <a:pos x="T10" y="T11"/>
                      </a:cxn>
                      <a:cxn ang="T106">
                        <a:pos x="T12" y="T13"/>
                      </a:cxn>
                      <a:cxn ang="T107">
                        <a:pos x="T14" y="T15"/>
                      </a:cxn>
                      <a:cxn ang="T108">
                        <a:pos x="T16" y="T17"/>
                      </a:cxn>
                      <a:cxn ang="T109">
                        <a:pos x="T18" y="T19"/>
                      </a:cxn>
                      <a:cxn ang="T110">
                        <a:pos x="T20" y="T21"/>
                      </a:cxn>
                      <a:cxn ang="T111">
                        <a:pos x="T22" y="T23"/>
                      </a:cxn>
                      <a:cxn ang="T112">
                        <a:pos x="T24" y="T25"/>
                      </a:cxn>
                      <a:cxn ang="T113">
                        <a:pos x="T26" y="T27"/>
                      </a:cxn>
                      <a:cxn ang="T114">
                        <a:pos x="T28" y="T29"/>
                      </a:cxn>
                      <a:cxn ang="T115">
                        <a:pos x="T30" y="T31"/>
                      </a:cxn>
                      <a:cxn ang="T116">
                        <a:pos x="T32" y="T33"/>
                      </a:cxn>
                      <a:cxn ang="T117">
                        <a:pos x="T34" y="T35"/>
                      </a:cxn>
                      <a:cxn ang="T118">
                        <a:pos x="T36" y="T37"/>
                      </a:cxn>
                      <a:cxn ang="T119">
                        <a:pos x="T38" y="T39"/>
                      </a:cxn>
                      <a:cxn ang="T120">
                        <a:pos x="T40" y="T41"/>
                      </a:cxn>
                      <a:cxn ang="T121">
                        <a:pos x="T42" y="T43"/>
                      </a:cxn>
                      <a:cxn ang="T122">
                        <a:pos x="T44" y="T45"/>
                      </a:cxn>
                      <a:cxn ang="T123">
                        <a:pos x="T46" y="T47"/>
                      </a:cxn>
                      <a:cxn ang="T124">
                        <a:pos x="T48" y="T49"/>
                      </a:cxn>
                      <a:cxn ang="T125">
                        <a:pos x="T50" y="T51"/>
                      </a:cxn>
                      <a:cxn ang="T126">
                        <a:pos x="T52" y="T53"/>
                      </a:cxn>
                      <a:cxn ang="T127">
                        <a:pos x="T54" y="T55"/>
                      </a:cxn>
                      <a:cxn ang="T128">
                        <a:pos x="T56" y="T57"/>
                      </a:cxn>
                      <a:cxn ang="T129">
                        <a:pos x="T58" y="T59"/>
                      </a:cxn>
                      <a:cxn ang="T130">
                        <a:pos x="T60" y="T61"/>
                      </a:cxn>
                      <a:cxn ang="T131">
                        <a:pos x="T62" y="T63"/>
                      </a:cxn>
                      <a:cxn ang="T132">
                        <a:pos x="T64" y="T65"/>
                      </a:cxn>
                      <a:cxn ang="T133">
                        <a:pos x="T66" y="T67"/>
                      </a:cxn>
                      <a:cxn ang="T134">
                        <a:pos x="T68" y="T69"/>
                      </a:cxn>
                      <a:cxn ang="T135">
                        <a:pos x="T70" y="T71"/>
                      </a:cxn>
                      <a:cxn ang="T136">
                        <a:pos x="T72" y="T73"/>
                      </a:cxn>
                      <a:cxn ang="T137">
                        <a:pos x="T74" y="T75"/>
                      </a:cxn>
                      <a:cxn ang="T138">
                        <a:pos x="T76" y="T77"/>
                      </a:cxn>
                      <a:cxn ang="T139">
                        <a:pos x="T78" y="T79"/>
                      </a:cxn>
                      <a:cxn ang="T140">
                        <a:pos x="T80" y="T81"/>
                      </a:cxn>
                      <a:cxn ang="T141">
                        <a:pos x="T82" y="T83"/>
                      </a:cxn>
                      <a:cxn ang="T142">
                        <a:pos x="T84" y="T85"/>
                      </a:cxn>
                      <a:cxn ang="T143">
                        <a:pos x="T86" y="T87"/>
                      </a:cxn>
                      <a:cxn ang="T144">
                        <a:pos x="T88" y="T89"/>
                      </a:cxn>
                      <a:cxn ang="T145">
                        <a:pos x="T90" y="T91"/>
                      </a:cxn>
                      <a:cxn ang="T146">
                        <a:pos x="T92" y="T93"/>
                      </a:cxn>
                      <a:cxn ang="T147">
                        <a:pos x="T94" y="T95"/>
                      </a:cxn>
                      <a:cxn ang="T148">
                        <a:pos x="T96" y="T97"/>
                      </a:cxn>
                      <a:cxn ang="T149">
                        <a:pos x="T98" y="T99"/>
                      </a:cxn>
                    </a:cxnLst>
                    <a:rect l="T150" t="T151" r="T152" b="T153"/>
                    <a:pathLst>
                      <a:path w="657" h="414">
                        <a:moveTo>
                          <a:pt x="37" y="409"/>
                        </a:moveTo>
                        <a:lnTo>
                          <a:pt x="53" y="408"/>
                        </a:lnTo>
                        <a:lnTo>
                          <a:pt x="69" y="407"/>
                        </a:lnTo>
                        <a:lnTo>
                          <a:pt x="85" y="406"/>
                        </a:lnTo>
                        <a:lnTo>
                          <a:pt x="102" y="406"/>
                        </a:lnTo>
                        <a:lnTo>
                          <a:pt x="118" y="404"/>
                        </a:lnTo>
                        <a:lnTo>
                          <a:pt x="134" y="403"/>
                        </a:lnTo>
                        <a:lnTo>
                          <a:pt x="150" y="403"/>
                        </a:lnTo>
                        <a:lnTo>
                          <a:pt x="167" y="402"/>
                        </a:lnTo>
                        <a:lnTo>
                          <a:pt x="183" y="402"/>
                        </a:lnTo>
                        <a:lnTo>
                          <a:pt x="200" y="401"/>
                        </a:lnTo>
                        <a:lnTo>
                          <a:pt x="216" y="401"/>
                        </a:lnTo>
                        <a:lnTo>
                          <a:pt x="233" y="401"/>
                        </a:lnTo>
                        <a:lnTo>
                          <a:pt x="249" y="399"/>
                        </a:lnTo>
                        <a:lnTo>
                          <a:pt x="266" y="399"/>
                        </a:lnTo>
                        <a:lnTo>
                          <a:pt x="282" y="399"/>
                        </a:lnTo>
                        <a:lnTo>
                          <a:pt x="299" y="399"/>
                        </a:lnTo>
                        <a:lnTo>
                          <a:pt x="320" y="399"/>
                        </a:lnTo>
                        <a:lnTo>
                          <a:pt x="340" y="399"/>
                        </a:lnTo>
                        <a:lnTo>
                          <a:pt x="360" y="401"/>
                        </a:lnTo>
                        <a:lnTo>
                          <a:pt x="380" y="401"/>
                        </a:lnTo>
                        <a:lnTo>
                          <a:pt x="400" y="401"/>
                        </a:lnTo>
                        <a:lnTo>
                          <a:pt x="421" y="402"/>
                        </a:lnTo>
                        <a:lnTo>
                          <a:pt x="441" y="403"/>
                        </a:lnTo>
                        <a:lnTo>
                          <a:pt x="462" y="403"/>
                        </a:lnTo>
                        <a:lnTo>
                          <a:pt x="482" y="404"/>
                        </a:lnTo>
                        <a:lnTo>
                          <a:pt x="501" y="406"/>
                        </a:lnTo>
                        <a:lnTo>
                          <a:pt x="521" y="407"/>
                        </a:lnTo>
                        <a:lnTo>
                          <a:pt x="541" y="408"/>
                        </a:lnTo>
                        <a:lnTo>
                          <a:pt x="561" y="409"/>
                        </a:lnTo>
                        <a:lnTo>
                          <a:pt x="581" y="411"/>
                        </a:lnTo>
                        <a:lnTo>
                          <a:pt x="600" y="413"/>
                        </a:lnTo>
                        <a:lnTo>
                          <a:pt x="620" y="414"/>
                        </a:lnTo>
                        <a:lnTo>
                          <a:pt x="627" y="367"/>
                        </a:lnTo>
                        <a:lnTo>
                          <a:pt x="633" y="318"/>
                        </a:lnTo>
                        <a:lnTo>
                          <a:pt x="640" y="269"/>
                        </a:lnTo>
                        <a:lnTo>
                          <a:pt x="644" y="217"/>
                        </a:lnTo>
                        <a:lnTo>
                          <a:pt x="649" y="165"/>
                        </a:lnTo>
                        <a:lnTo>
                          <a:pt x="652" y="111"/>
                        </a:lnTo>
                        <a:lnTo>
                          <a:pt x="654" y="56"/>
                        </a:lnTo>
                        <a:lnTo>
                          <a:pt x="657" y="0"/>
                        </a:lnTo>
                        <a:lnTo>
                          <a:pt x="0" y="0"/>
                        </a:lnTo>
                        <a:lnTo>
                          <a:pt x="3" y="55"/>
                        </a:lnTo>
                        <a:lnTo>
                          <a:pt x="5" y="111"/>
                        </a:lnTo>
                        <a:lnTo>
                          <a:pt x="8" y="163"/>
                        </a:lnTo>
                        <a:lnTo>
                          <a:pt x="12" y="215"/>
                        </a:lnTo>
                        <a:lnTo>
                          <a:pt x="17" y="265"/>
                        </a:lnTo>
                        <a:lnTo>
                          <a:pt x="24" y="315"/>
                        </a:lnTo>
                        <a:lnTo>
                          <a:pt x="30" y="363"/>
                        </a:lnTo>
                        <a:lnTo>
                          <a:pt x="37" y="409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27" name="Freeform 126"/>
                  <p:cNvSpPr>
                    <a:spLocks/>
                  </p:cNvSpPr>
                  <p:nvPr/>
                </p:nvSpPr>
                <p:spPr bwMode="auto">
                  <a:xfrm>
                    <a:off x="2598" y="2380"/>
                    <a:ext cx="532" cy="164"/>
                  </a:xfrm>
                  <a:custGeom>
                    <a:avLst/>
                    <a:gdLst>
                      <a:gd name="T0" fmla="*/ 226 w 529"/>
                      <a:gd name="T1" fmla="*/ 0 h 456"/>
                      <a:gd name="T2" fmla="*/ 197 w 529"/>
                      <a:gd name="T3" fmla="*/ 0 h 456"/>
                      <a:gd name="T4" fmla="*/ 167 w 529"/>
                      <a:gd name="T5" fmla="*/ 0 h 456"/>
                      <a:gd name="T6" fmla="*/ 137 w 529"/>
                      <a:gd name="T7" fmla="*/ 0 h 456"/>
                      <a:gd name="T8" fmla="*/ 108 w 529"/>
                      <a:gd name="T9" fmla="*/ 0 h 456"/>
                      <a:gd name="T10" fmla="*/ 73 w 529"/>
                      <a:gd name="T11" fmla="*/ 0 h 456"/>
                      <a:gd name="T12" fmla="*/ 43 w 529"/>
                      <a:gd name="T13" fmla="*/ 0 h 456"/>
                      <a:gd name="T14" fmla="*/ 15 w 529"/>
                      <a:gd name="T15" fmla="*/ 0 h 456"/>
                      <a:gd name="T16" fmla="*/ 17 w 529"/>
                      <a:gd name="T17" fmla="*/ 0 h 456"/>
                      <a:gd name="T18" fmla="*/ 55 w 529"/>
                      <a:gd name="T19" fmla="*/ 0 h 456"/>
                      <a:gd name="T20" fmla="*/ 105 w 529"/>
                      <a:gd name="T21" fmla="*/ 1 h 456"/>
                      <a:gd name="T22" fmla="*/ 153 w 529"/>
                      <a:gd name="T23" fmla="*/ 1 h 456"/>
                      <a:gd name="T24" fmla="*/ 189 w 529"/>
                      <a:gd name="T25" fmla="*/ 1 h 456"/>
                      <a:gd name="T26" fmla="*/ 212 w 529"/>
                      <a:gd name="T27" fmla="*/ 1 h 456"/>
                      <a:gd name="T28" fmla="*/ 235 w 529"/>
                      <a:gd name="T29" fmla="*/ 1 h 456"/>
                      <a:gd name="T30" fmla="*/ 259 w 529"/>
                      <a:gd name="T31" fmla="*/ 1 h 456"/>
                      <a:gd name="T32" fmla="*/ 289 w 529"/>
                      <a:gd name="T33" fmla="*/ 1 h 456"/>
                      <a:gd name="T34" fmla="*/ 312 w 529"/>
                      <a:gd name="T35" fmla="*/ 1 h 456"/>
                      <a:gd name="T36" fmla="*/ 335 w 529"/>
                      <a:gd name="T37" fmla="*/ 1 h 456"/>
                      <a:gd name="T38" fmla="*/ 358 w 529"/>
                      <a:gd name="T39" fmla="*/ 1 h 456"/>
                      <a:gd name="T40" fmla="*/ 393 w 529"/>
                      <a:gd name="T41" fmla="*/ 1 h 456"/>
                      <a:gd name="T42" fmla="*/ 441 w 529"/>
                      <a:gd name="T43" fmla="*/ 1 h 456"/>
                      <a:gd name="T44" fmla="*/ 491 w 529"/>
                      <a:gd name="T45" fmla="*/ 0 h 456"/>
                      <a:gd name="T46" fmla="*/ 530 w 529"/>
                      <a:gd name="T47" fmla="*/ 0 h 456"/>
                      <a:gd name="T48" fmla="*/ 529 w 529"/>
                      <a:gd name="T49" fmla="*/ 0 h 456"/>
                      <a:gd name="T50" fmla="*/ 493 w 529"/>
                      <a:gd name="T51" fmla="*/ 0 h 456"/>
                      <a:gd name="T52" fmla="*/ 454 w 529"/>
                      <a:gd name="T53" fmla="*/ 0 h 456"/>
                      <a:gd name="T54" fmla="*/ 414 w 529"/>
                      <a:gd name="T55" fmla="*/ 0 h 456"/>
                      <a:gd name="T56" fmla="*/ 378 w 529"/>
                      <a:gd name="T57" fmla="*/ 0 h 456"/>
                      <a:gd name="T58" fmla="*/ 340 w 529"/>
                      <a:gd name="T59" fmla="*/ 0 h 456"/>
                      <a:gd name="T60" fmla="*/ 303 w 529"/>
                      <a:gd name="T61" fmla="*/ 0 h 456"/>
                      <a:gd name="T62" fmla="*/ 259 w 529"/>
                      <a:gd name="T63" fmla="*/ 0 h 45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529"/>
                      <a:gd name="T97" fmla="*/ 0 h 456"/>
                      <a:gd name="T98" fmla="*/ 529 w 529"/>
                      <a:gd name="T99" fmla="*/ 456 h 456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529" h="456">
                        <a:moveTo>
                          <a:pt x="235" y="0"/>
                        </a:moveTo>
                        <a:lnTo>
                          <a:pt x="220" y="0"/>
                        </a:lnTo>
                        <a:lnTo>
                          <a:pt x="205" y="0"/>
                        </a:lnTo>
                        <a:lnTo>
                          <a:pt x="191" y="0"/>
                        </a:lnTo>
                        <a:lnTo>
                          <a:pt x="175" y="0"/>
                        </a:lnTo>
                        <a:lnTo>
                          <a:pt x="161" y="1"/>
                        </a:lnTo>
                        <a:lnTo>
                          <a:pt x="146" y="1"/>
                        </a:lnTo>
                        <a:lnTo>
                          <a:pt x="131" y="1"/>
                        </a:lnTo>
                        <a:lnTo>
                          <a:pt x="117" y="1"/>
                        </a:lnTo>
                        <a:lnTo>
                          <a:pt x="102" y="3"/>
                        </a:lnTo>
                        <a:lnTo>
                          <a:pt x="87" y="3"/>
                        </a:lnTo>
                        <a:lnTo>
                          <a:pt x="73" y="4"/>
                        </a:lnTo>
                        <a:lnTo>
                          <a:pt x="59" y="4"/>
                        </a:lnTo>
                        <a:lnTo>
                          <a:pt x="43" y="5"/>
                        </a:lnTo>
                        <a:lnTo>
                          <a:pt x="29" y="6"/>
                        </a:lnTo>
                        <a:lnTo>
                          <a:pt x="15" y="6"/>
                        </a:lnTo>
                        <a:lnTo>
                          <a:pt x="0" y="7"/>
                        </a:lnTo>
                        <a:lnTo>
                          <a:pt x="17" y="76"/>
                        </a:lnTo>
                        <a:lnTo>
                          <a:pt x="35" y="140"/>
                        </a:lnTo>
                        <a:lnTo>
                          <a:pt x="55" y="198"/>
                        </a:lnTo>
                        <a:lnTo>
                          <a:pt x="77" y="251"/>
                        </a:lnTo>
                        <a:lnTo>
                          <a:pt x="99" y="299"/>
                        </a:lnTo>
                        <a:lnTo>
                          <a:pt x="122" y="341"/>
                        </a:lnTo>
                        <a:lnTo>
                          <a:pt x="147" y="376"/>
                        </a:lnTo>
                        <a:lnTo>
                          <a:pt x="171" y="406"/>
                        </a:lnTo>
                        <a:lnTo>
                          <a:pt x="183" y="418"/>
                        </a:lnTo>
                        <a:lnTo>
                          <a:pt x="194" y="428"/>
                        </a:lnTo>
                        <a:lnTo>
                          <a:pt x="206" y="436"/>
                        </a:lnTo>
                        <a:lnTo>
                          <a:pt x="218" y="444"/>
                        </a:lnTo>
                        <a:lnTo>
                          <a:pt x="229" y="449"/>
                        </a:lnTo>
                        <a:lnTo>
                          <a:pt x="241" y="452"/>
                        </a:lnTo>
                        <a:lnTo>
                          <a:pt x="253" y="455"/>
                        </a:lnTo>
                        <a:lnTo>
                          <a:pt x="266" y="456"/>
                        </a:lnTo>
                        <a:lnTo>
                          <a:pt x="277" y="455"/>
                        </a:lnTo>
                        <a:lnTo>
                          <a:pt x="288" y="454"/>
                        </a:lnTo>
                        <a:lnTo>
                          <a:pt x="300" y="450"/>
                        </a:lnTo>
                        <a:lnTo>
                          <a:pt x="311" y="444"/>
                        </a:lnTo>
                        <a:lnTo>
                          <a:pt x="323" y="438"/>
                        </a:lnTo>
                        <a:lnTo>
                          <a:pt x="334" y="429"/>
                        </a:lnTo>
                        <a:lnTo>
                          <a:pt x="346" y="419"/>
                        </a:lnTo>
                        <a:lnTo>
                          <a:pt x="357" y="408"/>
                        </a:lnTo>
                        <a:lnTo>
                          <a:pt x="381" y="380"/>
                        </a:lnTo>
                        <a:lnTo>
                          <a:pt x="405" y="344"/>
                        </a:lnTo>
                        <a:lnTo>
                          <a:pt x="429" y="304"/>
                        </a:lnTo>
                        <a:lnTo>
                          <a:pt x="452" y="256"/>
                        </a:lnTo>
                        <a:lnTo>
                          <a:pt x="473" y="203"/>
                        </a:lnTo>
                        <a:lnTo>
                          <a:pt x="494" y="145"/>
                        </a:lnTo>
                        <a:lnTo>
                          <a:pt x="512" y="81"/>
                        </a:lnTo>
                        <a:lnTo>
                          <a:pt x="529" y="12"/>
                        </a:lnTo>
                        <a:lnTo>
                          <a:pt x="511" y="11"/>
                        </a:lnTo>
                        <a:lnTo>
                          <a:pt x="494" y="10"/>
                        </a:lnTo>
                        <a:lnTo>
                          <a:pt x="475" y="7"/>
                        </a:lnTo>
                        <a:lnTo>
                          <a:pt x="457" y="6"/>
                        </a:lnTo>
                        <a:lnTo>
                          <a:pt x="438" y="6"/>
                        </a:lnTo>
                        <a:lnTo>
                          <a:pt x="421" y="5"/>
                        </a:lnTo>
                        <a:lnTo>
                          <a:pt x="402" y="4"/>
                        </a:lnTo>
                        <a:lnTo>
                          <a:pt x="383" y="3"/>
                        </a:lnTo>
                        <a:lnTo>
                          <a:pt x="366" y="3"/>
                        </a:lnTo>
                        <a:lnTo>
                          <a:pt x="347" y="1"/>
                        </a:lnTo>
                        <a:lnTo>
                          <a:pt x="328" y="1"/>
                        </a:lnTo>
                        <a:lnTo>
                          <a:pt x="310" y="1"/>
                        </a:lnTo>
                        <a:lnTo>
                          <a:pt x="291" y="0"/>
                        </a:lnTo>
                        <a:lnTo>
                          <a:pt x="272" y="0"/>
                        </a:lnTo>
                        <a:lnTo>
                          <a:pt x="253" y="0"/>
                        </a:lnTo>
                        <a:lnTo>
                          <a:pt x="235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28" name="Freeform 127"/>
                  <p:cNvSpPr>
                    <a:spLocks/>
                  </p:cNvSpPr>
                  <p:nvPr/>
                </p:nvSpPr>
                <p:spPr bwMode="auto">
                  <a:xfrm>
                    <a:off x="3215" y="1956"/>
                    <a:ext cx="451" cy="180"/>
                  </a:xfrm>
                  <a:custGeom>
                    <a:avLst/>
                    <a:gdLst>
                      <a:gd name="T0" fmla="*/ 19 w 510"/>
                      <a:gd name="T1" fmla="*/ 1 h 497"/>
                      <a:gd name="T2" fmla="*/ 244 w 510"/>
                      <a:gd name="T3" fmla="*/ 1 h 497"/>
                      <a:gd name="T4" fmla="*/ 241 w 510"/>
                      <a:gd name="T5" fmla="*/ 1 h 497"/>
                      <a:gd name="T6" fmla="*/ 236 w 510"/>
                      <a:gd name="T7" fmla="*/ 1 h 497"/>
                      <a:gd name="T8" fmla="*/ 230 w 510"/>
                      <a:gd name="T9" fmla="*/ 1 h 497"/>
                      <a:gd name="T10" fmla="*/ 221 w 510"/>
                      <a:gd name="T11" fmla="*/ 0 h 497"/>
                      <a:gd name="T12" fmla="*/ 211 w 510"/>
                      <a:gd name="T13" fmla="*/ 0 h 497"/>
                      <a:gd name="T14" fmla="*/ 200 w 510"/>
                      <a:gd name="T15" fmla="*/ 0 h 497"/>
                      <a:gd name="T16" fmla="*/ 186 w 510"/>
                      <a:gd name="T17" fmla="*/ 0 h 497"/>
                      <a:gd name="T18" fmla="*/ 171 w 510"/>
                      <a:gd name="T19" fmla="*/ 0 h 497"/>
                      <a:gd name="T20" fmla="*/ 161 w 510"/>
                      <a:gd name="T21" fmla="*/ 0 h 497"/>
                      <a:gd name="T22" fmla="*/ 151 w 510"/>
                      <a:gd name="T23" fmla="*/ 0 h 497"/>
                      <a:gd name="T24" fmla="*/ 141 w 510"/>
                      <a:gd name="T25" fmla="*/ 0 h 497"/>
                      <a:gd name="T26" fmla="*/ 130 w 510"/>
                      <a:gd name="T27" fmla="*/ 0 h 497"/>
                      <a:gd name="T28" fmla="*/ 118 w 510"/>
                      <a:gd name="T29" fmla="*/ 0 h 497"/>
                      <a:gd name="T30" fmla="*/ 109 w 510"/>
                      <a:gd name="T31" fmla="*/ 0 h 497"/>
                      <a:gd name="T32" fmla="*/ 98 w 510"/>
                      <a:gd name="T33" fmla="*/ 0 h 497"/>
                      <a:gd name="T34" fmla="*/ 87 w 510"/>
                      <a:gd name="T35" fmla="*/ 0 h 497"/>
                      <a:gd name="T36" fmla="*/ 77 w 510"/>
                      <a:gd name="T37" fmla="*/ 0 h 497"/>
                      <a:gd name="T38" fmla="*/ 66 w 510"/>
                      <a:gd name="T39" fmla="*/ 0 h 497"/>
                      <a:gd name="T40" fmla="*/ 56 w 510"/>
                      <a:gd name="T41" fmla="*/ 0 h 497"/>
                      <a:gd name="T42" fmla="*/ 44 w 510"/>
                      <a:gd name="T43" fmla="*/ 0 h 497"/>
                      <a:gd name="T44" fmla="*/ 34 w 510"/>
                      <a:gd name="T45" fmla="*/ 0 h 497"/>
                      <a:gd name="T46" fmla="*/ 23 w 510"/>
                      <a:gd name="T47" fmla="*/ 0 h 497"/>
                      <a:gd name="T48" fmla="*/ 11 w 510"/>
                      <a:gd name="T49" fmla="*/ 0 h 497"/>
                      <a:gd name="T50" fmla="*/ 0 w 510"/>
                      <a:gd name="T51" fmla="*/ 0 h 497"/>
                      <a:gd name="T52" fmla="*/ 4 w 510"/>
                      <a:gd name="T53" fmla="*/ 0 h 497"/>
                      <a:gd name="T54" fmla="*/ 7 w 510"/>
                      <a:gd name="T55" fmla="*/ 0 h 497"/>
                      <a:gd name="T56" fmla="*/ 10 w 510"/>
                      <a:gd name="T57" fmla="*/ 0 h 497"/>
                      <a:gd name="T58" fmla="*/ 13 w 510"/>
                      <a:gd name="T59" fmla="*/ 1 h 497"/>
                      <a:gd name="T60" fmla="*/ 15 w 510"/>
                      <a:gd name="T61" fmla="*/ 1 h 497"/>
                      <a:gd name="T62" fmla="*/ 17 w 510"/>
                      <a:gd name="T63" fmla="*/ 1 h 497"/>
                      <a:gd name="T64" fmla="*/ 18 w 510"/>
                      <a:gd name="T65" fmla="*/ 1 h 497"/>
                      <a:gd name="T66" fmla="*/ 19 w 510"/>
                      <a:gd name="T67" fmla="*/ 1 h 497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510"/>
                      <a:gd name="T103" fmla="*/ 0 h 497"/>
                      <a:gd name="T104" fmla="*/ 510 w 510"/>
                      <a:gd name="T105" fmla="*/ 497 h 497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510" h="497">
                        <a:moveTo>
                          <a:pt x="39" y="497"/>
                        </a:moveTo>
                        <a:lnTo>
                          <a:pt x="510" y="497"/>
                        </a:lnTo>
                        <a:lnTo>
                          <a:pt x="504" y="429"/>
                        </a:lnTo>
                        <a:lnTo>
                          <a:pt x="494" y="362"/>
                        </a:lnTo>
                        <a:lnTo>
                          <a:pt x="480" y="298"/>
                        </a:lnTo>
                        <a:lnTo>
                          <a:pt x="462" y="234"/>
                        </a:lnTo>
                        <a:lnTo>
                          <a:pt x="441" y="172"/>
                        </a:lnTo>
                        <a:lnTo>
                          <a:pt x="417" y="113"/>
                        </a:lnTo>
                        <a:lnTo>
                          <a:pt x="388" y="55"/>
                        </a:lnTo>
                        <a:lnTo>
                          <a:pt x="357" y="0"/>
                        </a:lnTo>
                        <a:lnTo>
                          <a:pt x="336" y="5"/>
                        </a:lnTo>
                        <a:lnTo>
                          <a:pt x="314" y="11"/>
                        </a:lnTo>
                        <a:lnTo>
                          <a:pt x="294" y="16"/>
                        </a:lnTo>
                        <a:lnTo>
                          <a:pt x="272" y="21"/>
                        </a:lnTo>
                        <a:lnTo>
                          <a:pt x="250" y="26"/>
                        </a:lnTo>
                        <a:lnTo>
                          <a:pt x="227" y="31"/>
                        </a:lnTo>
                        <a:lnTo>
                          <a:pt x="205" y="34"/>
                        </a:lnTo>
                        <a:lnTo>
                          <a:pt x="183" y="39"/>
                        </a:lnTo>
                        <a:lnTo>
                          <a:pt x="161" y="43"/>
                        </a:lnTo>
                        <a:lnTo>
                          <a:pt x="138" y="47"/>
                        </a:lnTo>
                        <a:lnTo>
                          <a:pt x="115" y="50"/>
                        </a:lnTo>
                        <a:lnTo>
                          <a:pt x="93" y="54"/>
                        </a:lnTo>
                        <a:lnTo>
                          <a:pt x="70" y="58"/>
                        </a:lnTo>
                        <a:lnTo>
                          <a:pt x="47" y="62"/>
                        </a:lnTo>
                        <a:lnTo>
                          <a:pt x="23" y="65"/>
                        </a:lnTo>
                        <a:lnTo>
                          <a:pt x="0" y="68"/>
                        </a:lnTo>
                        <a:lnTo>
                          <a:pt x="7" y="119"/>
                        </a:lnTo>
                        <a:lnTo>
                          <a:pt x="15" y="172"/>
                        </a:lnTo>
                        <a:lnTo>
                          <a:pt x="22" y="225"/>
                        </a:lnTo>
                        <a:lnTo>
                          <a:pt x="27" y="278"/>
                        </a:lnTo>
                        <a:lnTo>
                          <a:pt x="32" y="333"/>
                        </a:lnTo>
                        <a:lnTo>
                          <a:pt x="35" y="387"/>
                        </a:lnTo>
                        <a:lnTo>
                          <a:pt x="37" y="441"/>
                        </a:lnTo>
                        <a:lnTo>
                          <a:pt x="39" y="497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29" name="Freeform 128"/>
                  <p:cNvSpPr>
                    <a:spLocks/>
                  </p:cNvSpPr>
                  <p:nvPr/>
                </p:nvSpPr>
                <p:spPr bwMode="auto">
                  <a:xfrm>
                    <a:off x="3076" y="1800"/>
                    <a:ext cx="378" cy="131"/>
                  </a:xfrm>
                  <a:custGeom>
                    <a:avLst/>
                    <a:gdLst>
                      <a:gd name="T0" fmla="*/ 200 w 429"/>
                      <a:gd name="T1" fmla="*/ 1 h 364"/>
                      <a:gd name="T2" fmla="*/ 191 w 429"/>
                      <a:gd name="T3" fmla="*/ 1 h 364"/>
                      <a:gd name="T4" fmla="*/ 180 w 429"/>
                      <a:gd name="T5" fmla="*/ 0 h 364"/>
                      <a:gd name="T6" fmla="*/ 170 w 429"/>
                      <a:gd name="T7" fmla="*/ 0 h 364"/>
                      <a:gd name="T8" fmla="*/ 159 w 429"/>
                      <a:gd name="T9" fmla="*/ 0 h 364"/>
                      <a:gd name="T10" fmla="*/ 147 w 429"/>
                      <a:gd name="T11" fmla="*/ 0 h 364"/>
                      <a:gd name="T12" fmla="*/ 134 w 429"/>
                      <a:gd name="T13" fmla="*/ 0 h 364"/>
                      <a:gd name="T14" fmla="*/ 122 w 429"/>
                      <a:gd name="T15" fmla="*/ 0 h 364"/>
                      <a:gd name="T16" fmla="*/ 108 w 429"/>
                      <a:gd name="T17" fmla="*/ 0 h 364"/>
                      <a:gd name="T18" fmla="*/ 96 w 429"/>
                      <a:gd name="T19" fmla="*/ 0 h 364"/>
                      <a:gd name="T20" fmla="*/ 83 w 429"/>
                      <a:gd name="T21" fmla="*/ 0 h 364"/>
                      <a:gd name="T22" fmla="*/ 69 w 429"/>
                      <a:gd name="T23" fmla="*/ 0 h 364"/>
                      <a:gd name="T24" fmla="*/ 56 w 429"/>
                      <a:gd name="T25" fmla="*/ 0 h 364"/>
                      <a:gd name="T26" fmla="*/ 42 w 429"/>
                      <a:gd name="T27" fmla="*/ 0 h 364"/>
                      <a:gd name="T28" fmla="*/ 29 w 429"/>
                      <a:gd name="T29" fmla="*/ 0 h 364"/>
                      <a:gd name="T30" fmla="*/ 14 w 429"/>
                      <a:gd name="T31" fmla="*/ 0 h 364"/>
                      <a:gd name="T32" fmla="*/ 0 w 429"/>
                      <a:gd name="T33" fmla="*/ 0 h 364"/>
                      <a:gd name="T34" fmla="*/ 9 w 429"/>
                      <a:gd name="T35" fmla="*/ 0 h 364"/>
                      <a:gd name="T36" fmla="*/ 17 w 429"/>
                      <a:gd name="T37" fmla="*/ 0 h 364"/>
                      <a:gd name="T38" fmla="*/ 26 w 429"/>
                      <a:gd name="T39" fmla="*/ 0 h 364"/>
                      <a:gd name="T40" fmla="*/ 33 w 429"/>
                      <a:gd name="T41" fmla="*/ 0 h 364"/>
                      <a:gd name="T42" fmla="*/ 42 w 429"/>
                      <a:gd name="T43" fmla="*/ 0 h 364"/>
                      <a:gd name="T44" fmla="*/ 49 w 429"/>
                      <a:gd name="T45" fmla="*/ 0 h 364"/>
                      <a:gd name="T46" fmla="*/ 56 w 429"/>
                      <a:gd name="T47" fmla="*/ 1 h 364"/>
                      <a:gd name="T48" fmla="*/ 61 w 429"/>
                      <a:gd name="T49" fmla="*/ 1 h 364"/>
                      <a:gd name="T50" fmla="*/ 70 w 429"/>
                      <a:gd name="T51" fmla="*/ 1 h 364"/>
                      <a:gd name="T52" fmla="*/ 79 w 429"/>
                      <a:gd name="T53" fmla="*/ 1 h 364"/>
                      <a:gd name="T54" fmla="*/ 89 w 429"/>
                      <a:gd name="T55" fmla="*/ 1 h 364"/>
                      <a:gd name="T56" fmla="*/ 97 w 429"/>
                      <a:gd name="T57" fmla="*/ 1 h 364"/>
                      <a:gd name="T58" fmla="*/ 107 w 429"/>
                      <a:gd name="T59" fmla="*/ 1 h 364"/>
                      <a:gd name="T60" fmla="*/ 115 w 429"/>
                      <a:gd name="T61" fmla="*/ 1 h 364"/>
                      <a:gd name="T62" fmla="*/ 123 w 429"/>
                      <a:gd name="T63" fmla="*/ 1 h 364"/>
                      <a:gd name="T64" fmla="*/ 133 w 429"/>
                      <a:gd name="T65" fmla="*/ 1 h 364"/>
                      <a:gd name="T66" fmla="*/ 141 w 429"/>
                      <a:gd name="T67" fmla="*/ 1 h 364"/>
                      <a:gd name="T68" fmla="*/ 151 w 429"/>
                      <a:gd name="T69" fmla="*/ 1 h 364"/>
                      <a:gd name="T70" fmla="*/ 159 w 429"/>
                      <a:gd name="T71" fmla="*/ 1 h 364"/>
                      <a:gd name="T72" fmla="*/ 167 w 429"/>
                      <a:gd name="T73" fmla="*/ 1 h 364"/>
                      <a:gd name="T74" fmla="*/ 175 w 429"/>
                      <a:gd name="T75" fmla="*/ 1 h 364"/>
                      <a:gd name="T76" fmla="*/ 185 w 429"/>
                      <a:gd name="T77" fmla="*/ 1 h 364"/>
                      <a:gd name="T78" fmla="*/ 193 w 429"/>
                      <a:gd name="T79" fmla="*/ 1 h 364"/>
                      <a:gd name="T80" fmla="*/ 200 w 429"/>
                      <a:gd name="T81" fmla="*/ 1 h 364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429"/>
                      <a:gd name="T124" fmla="*/ 0 h 364"/>
                      <a:gd name="T125" fmla="*/ 429 w 429"/>
                      <a:gd name="T126" fmla="*/ 364 h 364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429" h="364">
                        <a:moveTo>
                          <a:pt x="429" y="312"/>
                        </a:moveTo>
                        <a:lnTo>
                          <a:pt x="409" y="286"/>
                        </a:lnTo>
                        <a:lnTo>
                          <a:pt x="385" y="262"/>
                        </a:lnTo>
                        <a:lnTo>
                          <a:pt x="362" y="237"/>
                        </a:lnTo>
                        <a:lnTo>
                          <a:pt x="338" y="214"/>
                        </a:lnTo>
                        <a:lnTo>
                          <a:pt x="313" y="190"/>
                        </a:lnTo>
                        <a:lnTo>
                          <a:pt x="287" y="168"/>
                        </a:lnTo>
                        <a:lnTo>
                          <a:pt x="261" y="146"/>
                        </a:lnTo>
                        <a:lnTo>
                          <a:pt x="233" y="125"/>
                        </a:lnTo>
                        <a:lnTo>
                          <a:pt x="206" y="106"/>
                        </a:lnTo>
                        <a:lnTo>
                          <a:pt x="177" y="86"/>
                        </a:lnTo>
                        <a:lnTo>
                          <a:pt x="149" y="69"/>
                        </a:lnTo>
                        <a:lnTo>
                          <a:pt x="120" y="52"/>
                        </a:lnTo>
                        <a:lnTo>
                          <a:pt x="90" y="37"/>
                        </a:lnTo>
                        <a:lnTo>
                          <a:pt x="61" y="23"/>
                        </a:lnTo>
                        <a:lnTo>
                          <a:pt x="30" y="11"/>
                        </a:lnTo>
                        <a:lnTo>
                          <a:pt x="0" y="0"/>
                        </a:lnTo>
                        <a:lnTo>
                          <a:pt x="19" y="37"/>
                        </a:lnTo>
                        <a:lnTo>
                          <a:pt x="36" y="77"/>
                        </a:lnTo>
                        <a:lnTo>
                          <a:pt x="55" y="122"/>
                        </a:lnTo>
                        <a:lnTo>
                          <a:pt x="73" y="168"/>
                        </a:lnTo>
                        <a:lnTo>
                          <a:pt x="89" y="216"/>
                        </a:lnTo>
                        <a:lnTo>
                          <a:pt x="105" y="265"/>
                        </a:lnTo>
                        <a:lnTo>
                          <a:pt x="119" y="315"/>
                        </a:lnTo>
                        <a:lnTo>
                          <a:pt x="131" y="364"/>
                        </a:lnTo>
                        <a:lnTo>
                          <a:pt x="151" y="361"/>
                        </a:lnTo>
                        <a:lnTo>
                          <a:pt x="170" y="359"/>
                        </a:lnTo>
                        <a:lnTo>
                          <a:pt x="189" y="356"/>
                        </a:lnTo>
                        <a:lnTo>
                          <a:pt x="208" y="354"/>
                        </a:lnTo>
                        <a:lnTo>
                          <a:pt x="228" y="350"/>
                        </a:lnTo>
                        <a:lnTo>
                          <a:pt x="247" y="348"/>
                        </a:lnTo>
                        <a:lnTo>
                          <a:pt x="265" y="345"/>
                        </a:lnTo>
                        <a:lnTo>
                          <a:pt x="284" y="342"/>
                        </a:lnTo>
                        <a:lnTo>
                          <a:pt x="303" y="338"/>
                        </a:lnTo>
                        <a:lnTo>
                          <a:pt x="322" y="335"/>
                        </a:lnTo>
                        <a:lnTo>
                          <a:pt x="339" y="332"/>
                        </a:lnTo>
                        <a:lnTo>
                          <a:pt x="358" y="328"/>
                        </a:lnTo>
                        <a:lnTo>
                          <a:pt x="375" y="324"/>
                        </a:lnTo>
                        <a:lnTo>
                          <a:pt x="394" y="321"/>
                        </a:lnTo>
                        <a:lnTo>
                          <a:pt x="412" y="316"/>
                        </a:lnTo>
                        <a:lnTo>
                          <a:pt x="429" y="312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30" name="Freeform 129"/>
                  <p:cNvSpPr>
                    <a:spLocks/>
                  </p:cNvSpPr>
                  <p:nvPr/>
                </p:nvSpPr>
                <p:spPr bwMode="auto">
                  <a:xfrm>
                    <a:off x="3069" y="2389"/>
                    <a:ext cx="388" cy="135"/>
                  </a:xfrm>
                  <a:custGeom>
                    <a:avLst/>
                    <a:gdLst>
                      <a:gd name="T0" fmla="*/ 0 w 441"/>
                      <a:gd name="T1" fmla="*/ 1 h 376"/>
                      <a:gd name="T2" fmla="*/ 14 w 441"/>
                      <a:gd name="T3" fmla="*/ 1 h 376"/>
                      <a:gd name="T4" fmla="*/ 29 w 441"/>
                      <a:gd name="T5" fmla="*/ 1 h 376"/>
                      <a:gd name="T6" fmla="*/ 42 w 441"/>
                      <a:gd name="T7" fmla="*/ 1 h 376"/>
                      <a:gd name="T8" fmla="*/ 56 w 441"/>
                      <a:gd name="T9" fmla="*/ 1 h 376"/>
                      <a:gd name="T10" fmla="*/ 71 w 441"/>
                      <a:gd name="T11" fmla="*/ 1 h 376"/>
                      <a:gd name="T12" fmla="*/ 84 w 441"/>
                      <a:gd name="T13" fmla="*/ 1 h 376"/>
                      <a:gd name="T14" fmla="*/ 99 w 441"/>
                      <a:gd name="T15" fmla="*/ 0 h 376"/>
                      <a:gd name="T16" fmla="*/ 111 w 441"/>
                      <a:gd name="T17" fmla="*/ 0 h 376"/>
                      <a:gd name="T18" fmla="*/ 125 w 441"/>
                      <a:gd name="T19" fmla="*/ 0 h 376"/>
                      <a:gd name="T20" fmla="*/ 137 w 441"/>
                      <a:gd name="T21" fmla="*/ 0 h 376"/>
                      <a:gd name="T22" fmla="*/ 150 w 441"/>
                      <a:gd name="T23" fmla="*/ 0 h 376"/>
                      <a:gd name="T24" fmla="*/ 162 w 441"/>
                      <a:gd name="T25" fmla="*/ 0 h 376"/>
                      <a:gd name="T26" fmla="*/ 172 w 441"/>
                      <a:gd name="T27" fmla="*/ 0 h 376"/>
                      <a:gd name="T28" fmla="*/ 184 w 441"/>
                      <a:gd name="T29" fmla="*/ 0 h 376"/>
                      <a:gd name="T30" fmla="*/ 195 w 441"/>
                      <a:gd name="T31" fmla="*/ 0 h 376"/>
                      <a:gd name="T32" fmla="*/ 204 w 441"/>
                      <a:gd name="T33" fmla="*/ 0 h 376"/>
                      <a:gd name="T34" fmla="*/ 196 w 441"/>
                      <a:gd name="T35" fmla="*/ 0 h 376"/>
                      <a:gd name="T36" fmla="*/ 188 w 441"/>
                      <a:gd name="T37" fmla="*/ 0 h 376"/>
                      <a:gd name="T38" fmla="*/ 179 w 441"/>
                      <a:gd name="T39" fmla="*/ 0 h 376"/>
                      <a:gd name="T40" fmla="*/ 172 w 441"/>
                      <a:gd name="T41" fmla="*/ 0 h 376"/>
                      <a:gd name="T42" fmla="*/ 163 w 441"/>
                      <a:gd name="T43" fmla="*/ 0 h 376"/>
                      <a:gd name="T44" fmla="*/ 154 w 441"/>
                      <a:gd name="T45" fmla="*/ 0 h 376"/>
                      <a:gd name="T46" fmla="*/ 145 w 441"/>
                      <a:gd name="T47" fmla="*/ 0 h 376"/>
                      <a:gd name="T48" fmla="*/ 137 w 441"/>
                      <a:gd name="T49" fmla="*/ 0 h 376"/>
                      <a:gd name="T50" fmla="*/ 128 w 441"/>
                      <a:gd name="T51" fmla="*/ 0 h 376"/>
                      <a:gd name="T52" fmla="*/ 119 w 441"/>
                      <a:gd name="T53" fmla="*/ 0 h 376"/>
                      <a:gd name="T54" fmla="*/ 111 w 441"/>
                      <a:gd name="T55" fmla="*/ 0 h 376"/>
                      <a:gd name="T56" fmla="*/ 101 w 441"/>
                      <a:gd name="T57" fmla="*/ 0 h 376"/>
                      <a:gd name="T58" fmla="*/ 93 w 441"/>
                      <a:gd name="T59" fmla="*/ 0 h 376"/>
                      <a:gd name="T60" fmla="*/ 83 w 441"/>
                      <a:gd name="T61" fmla="*/ 0 h 376"/>
                      <a:gd name="T62" fmla="*/ 75 w 441"/>
                      <a:gd name="T63" fmla="*/ 0 h 376"/>
                      <a:gd name="T64" fmla="*/ 65 w 441"/>
                      <a:gd name="T65" fmla="*/ 0 h 376"/>
                      <a:gd name="T66" fmla="*/ 60 w 441"/>
                      <a:gd name="T67" fmla="*/ 0 h 376"/>
                      <a:gd name="T68" fmla="*/ 53 w 441"/>
                      <a:gd name="T69" fmla="*/ 0 h 376"/>
                      <a:gd name="T70" fmla="*/ 44 w 441"/>
                      <a:gd name="T71" fmla="*/ 0 h 376"/>
                      <a:gd name="T72" fmla="*/ 37 w 441"/>
                      <a:gd name="T73" fmla="*/ 0 h 376"/>
                      <a:gd name="T74" fmla="*/ 27 w 441"/>
                      <a:gd name="T75" fmla="*/ 0 h 376"/>
                      <a:gd name="T76" fmla="*/ 18 w 441"/>
                      <a:gd name="T77" fmla="*/ 1 h 376"/>
                      <a:gd name="T78" fmla="*/ 9 w 441"/>
                      <a:gd name="T79" fmla="*/ 1 h 376"/>
                      <a:gd name="T80" fmla="*/ 0 w 441"/>
                      <a:gd name="T81" fmla="*/ 1 h 37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441"/>
                      <a:gd name="T124" fmla="*/ 0 h 376"/>
                      <a:gd name="T125" fmla="*/ 441 w 441"/>
                      <a:gd name="T126" fmla="*/ 376 h 376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441" h="376">
                        <a:moveTo>
                          <a:pt x="0" y="376"/>
                        </a:moveTo>
                        <a:lnTo>
                          <a:pt x="31" y="365"/>
                        </a:lnTo>
                        <a:lnTo>
                          <a:pt x="61" y="352"/>
                        </a:lnTo>
                        <a:lnTo>
                          <a:pt x="92" y="338"/>
                        </a:lnTo>
                        <a:lnTo>
                          <a:pt x="122" y="322"/>
                        </a:lnTo>
                        <a:lnTo>
                          <a:pt x="152" y="305"/>
                        </a:lnTo>
                        <a:lnTo>
                          <a:pt x="182" y="286"/>
                        </a:lnTo>
                        <a:lnTo>
                          <a:pt x="211" y="266"/>
                        </a:lnTo>
                        <a:lnTo>
                          <a:pt x="239" y="246"/>
                        </a:lnTo>
                        <a:lnTo>
                          <a:pt x="268" y="223"/>
                        </a:lnTo>
                        <a:lnTo>
                          <a:pt x="296" y="200"/>
                        </a:lnTo>
                        <a:lnTo>
                          <a:pt x="322" y="177"/>
                        </a:lnTo>
                        <a:lnTo>
                          <a:pt x="348" y="153"/>
                        </a:lnTo>
                        <a:lnTo>
                          <a:pt x="373" y="129"/>
                        </a:lnTo>
                        <a:lnTo>
                          <a:pt x="397" y="103"/>
                        </a:lnTo>
                        <a:lnTo>
                          <a:pt x="419" y="78"/>
                        </a:lnTo>
                        <a:lnTo>
                          <a:pt x="441" y="52"/>
                        </a:lnTo>
                        <a:lnTo>
                          <a:pt x="423" y="49"/>
                        </a:lnTo>
                        <a:lnTo>
                          <a:pt x="406" y="44"/>
                        </a:lnTo>
                        <a:lnTo>
                          <a:pt x="387" y="40"/>
                        </a:lnTo>
                        <a:lnTo>
                          <a:pt x="369" y="37"/>
                        </a:lnTo>
                        <a:lnTo>
                          <a:pt x="351" y="33"/>
                        </a:lnTo>
                        <a:lnTo>
                          <a:pt x="332" y="29"/>
                        </a:lnTo>
                        <a:lnTo>
                          <a:pt x="313" y="27"/>
                        </a:lnTo>
                        <a:lnTo>
                          <a:pt x="294" y="23"/>
                        </a:lnTo>
                        <a:lnTo>
                          <a:pt x="276" y="19"/>
                        </a:lnTo>
                        <a:lnTo>
                          <a:pt x="257" y="17"/>
                        </a:lnTo>
                        <a:lnTo>
                          <a:pt x="238" y="13"/>
                        </a:lnTo>
                        <a:lnTo>
                          <a:pt x="218" y="11"/>
                        </a:lnTo>
                        <a:lnTo>
                          <a:pt x="200" y="8"/>
                        </a:lnTo>
                        <a:lnTo>
                          <a:pt x="180" y="5"/>
                        </a:lnTo>
                        <a:lnTo>
                          <a:pt x="161" y="2"/>
                        </a:lnTo>
                        <a:lnTo>
                          <a:pt x="141" y="0"/>
                        </a:lnTo>
                        <a:lnTo>
                          <a:pt x="129" y="50"/>
                        </a:lnTo>
                        <a:lnTo>
                          <a:pt x="114" y="100"/>
                        </a:lnTo>
                        <a:lnTo>
                          <a:pt x="96" y="152"/>
                        </a:lnTo>
                        <a:lnTo>
                          <a:pt x="78" y="201"/>
                        </a:lnTo>
                        <a:lnTo>
                          <a:pt x="59" y="250"/>
                        </a:lnTo>
                        <a:lnTo>
                          <a:pt x="39" y="296"/>
                        </a:lnTo>
                        <a:lnTo>
                          <a:pt x="19" y="338"/>
                        </a:lnTo>
                        <a:lnTo>
                          <a:pt x="0" y="376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31" name="Freeform 130"/>
                  <p:cNvSpPr>
                    <a:spLocks/>
                  </p:cNvSpPr>
                  <p:nvPr/>
                </p:nvSpPr>
                <p:spPr bwMode="auto">
                  <a:xfrm>
                    <a:off x="3217" y="2186"/>
                    <a:ext cx="449" cy="178"/>
                  </a:xfrm>
                  <a:custGeom>
                    <a:avLst/>
                    <a:gdLst>
                      <a:gd name="T0" fmla="*/ 18 w 508"/>
                      <a:gd name="T1" fmla="*/ 0 h 497"/>
                      <a:gd name="T2" fmla="*/ 17 w 508"/>
                      <a:gd name="T3" fmla="*/ 0 h 497"/>
                      <a:gd name="T4" fmla="*/ 16 w 508"/>
                      <a:gd name="T5" fmla="*/ 0 h 497"/>
                      <a:gd name="T6" fmla="*/ 15 w 508"/>
                      <a:gd name="T7" fmla="*/ 0 h 497"/>
                      <a:gd name="T8" fmla="*/ 11 w 508"/>
                      <a:gd name="T9" fmla="*/ 0 h 497"/>
                      <a:gd name="T10" fmla="*/ 10 w 508"/>
                      <a:gd name="T11" fmla="*/ 1 h 497"/>
                      <a:gd name="T12" fmla="*/ 7 w 508"/>
                      <a:gd name="T13" fmla="*/ 1 h 497"/>
                      <a:gd name="T14" fmla="*/ 4 w 508"/>
                      <a:gd name="T15" fmla="*/ 1 h 497"/>
                      <a:gd name="T16" fmla="*/ 0 w 508"/>
                      <a:gd name="T17" fmla="*/ 1 h 497"/>
                      <a:gd name="T18" fmla="*/ 11 w 508"/>
                      <a:gd name="T19" fmla="*/ 1 h 497"/>
                      <a:gd name="T20" fmla="*/ 23 w 508"/>
                      <a:gd name="T21" fmla="*/ 1 h 497"/>
                      <a:gd name="T22" fmla="*/ 34 w 508"/>
                      <a:gd name="T23" fmla="*/ 1 h 497"/>
                      <a:gd name="T24" fmla="*/ 44 w 508"/>
                      <a:gd name="T25" fmla="*/ 1 h 497"/>
                      <a:gd name="T26" fmla="*/ 56 w 508"/>
                      <a:gd name="T27" fmla="*/ 1 h 497"/>
                      <a:gd name="T28" fmla="*/ 66 w 508"/>
                      <a:gd name="T29" fmla="*/ 1 h 497"/>
                      <a:gd name="T30" fmla="*/ 77 w 508"/>
                      <a:gd name="T31" fmla="*/ 1 h 497"/>
                      <a:gd name="T32" fmla="*/ 88 w 508"/>
                      <a:gd name="T33" fmla="*/ 1 h 497"/>
                      <a:gd name="T34" fmla="*/ 98 w 508"/>
                      <a:gd name="T35" fmla="*/ 1 h 497"/>
                      <a:gd name="T36" fmla="*/ 110 w 508"/>
                      <a:gd name="T37" fmla="*/ 1 h 497"/>
                      <a:gd name="T38" fmla="*/ 119 w 508"/>
                      <a:gd name="T39" fmla="*/ 1 h 497"/>
                      <a:gd name="T40" fmla="*/ 130 w 508"/>
                      <a:gd name="T41" fmla="*/ 1 h 497"/>
                      <a:gd name="T42" fmla="*/ 141 w 508"/>
                      <a:gd name="T43" fmla="*/ 1 h 497"/>
                      <a:gd name="T44" fmla="*/ 151 w 508"/>
                      <a:gd name="T45" fmla="*/ 1 h 497"/>
                      <a:gd name="T46" fmla="*/ 161 w 508"/>
                      <a:gd name="T47" fmla="*/ 1 h 497"/>
                      <a:gd name="T48" fmla="*/ 171 w 508"/>
                      <a:gd name="T49" fmla="*/ 1 h 497"/>
                      <a:gd name="T50" fmla="*/ 186 w 508"/>
                      <a:gd name="T51" fmla="*/ 1 h 497"/>
                      <a:gd name="T52" fmla="*/ 199 w 508"/>
                      <a:gd name="T53" fmla="*/ 1 h 497"/>
                      <a:gd name="T54" fmla="*/ 211 w 508"/>
                      <a:gd name="T55" fmla="*/ 1 h 497"/>
                      <a:gd name="T56" fmla="*/ 220 w 508"/>
                      <a:gd name="T57" fmla="*/ 0 h 497"/>
                      <a:gd name="T58" fmla="*/ 229 w 508"/>
                      <a:gd name="T59" fmla="*/ 0 h 497"/>
                      <a:gd name="T60" fmla="*/ 235 w 508"/>
                      <a:gd name="T61" fmla="*/ 0 h 497"/>
                      <a:gd name="T62" fmla="*/ 239 w 508"/>
                      <a:gd name="T63" fmla="*/ 0 h 497"/>
                      <a:gd name="T64" fmla="*/ 242 w 508"/>
                      <a:gd name="T65" fmla="*/ 0 h 497"/>
                      <a:gd name="T66" fmla="*/ 18 w 508"/>
                      <a:gd name="T67" fmla="*/ 0 h 497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508"/>
                      <a:gd name="T103" fmla="*/ 0 h 497"/>
                      <a:gd name="T104" fmla="*/ 508 w 508"/>
                      <a:gd name="T105" fmla="*/ 497 h 497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508" h="497">
                        <a:moveTo>
                          <a:pt x="37" y="0"/>
                        </a:moveTo>
                        <a:lnTo>
                          <a:pt x="35" y="54"/>
                        </a:lnTo>
                        <a:lnTo>
                          <a:pt x="33" y="109"/>
                        </a:lnTo>
                        <a:lnTo>
                          <a:pt x="30" y="163"/>
                        </a:lnTo>
                        <a:lnTo>
                          <a:pt x="25" y="217"/>
                        </a:lnTo>
                        <a:lnTo>
                          <a:pt x="21" y="270"/>
                        </a:lnTo>
                        <a:lnTo>
                          <a:pt x="14" y="323"/>
                        </a:lnTo>
                        <a:lnTo>
                          <a:pt x="7" y="376"/>
                        </a:lnTo>
                        <a:lnTo>
                          <a:pt x="0" y="428"/>
                        </a:lnTo>
                        <a:lnTo>
                          <a:pt x="23" y="431"/>
                        </a:lnTo>
                        <a:lnTo>
                          <a:pt x="47" y="434"/>
                        </a:lnTo>
                        <a:lnTo>
                          <a:pt x="70" y="438"/>
                        </a:lnTo>
                        <a:lnTo>
                          <a:pt x="93" y="441"/>
                        </a:lnTo>
                        <a:lnTo>
                          <a:pt x="116" y="445"/>
                        </a:lnTo>
                        <a:lnTo>
                          <a:pt x="139" y="449"/>
                        </a:lnTo>
                        <a:lnTo>
                          <a:pt x="162" y="452"/>
                        </a:lnTo>
                        <a:lnTo>
                          <a:pt x="185" y="457"/>
                        </a:lnTo>
                        <a:lnTo>
                          <a:pt x="207" y="461"/>
                        </a:lnTo>
                        <a:lnTo>
                          <a:pt x="229" y="466"/>
                        </a:lnTo>
                        <a:lnTo>
                          <a:pt x="251" y="471"/>
                        </a:lnTo>
                        <a:lnTo>
                          <a:pt x="273" y="476"/>
                        </a:lnTo>
                        <a:lnTo>
                          <a:pt x="295" y="481"/>
                        </a:lnTo>
                        <a:lnTo>
                          <a:pt x="316" y="485"/>
                        </a:lnTo>
                        <a:lnTo>
                          <a:pt x="338" y="492"/>
                        </a:lnTo>
                        <a:lnTo>
                          <a:pt x="359" y="497"/>
                        </a:lnTo>
                        <a:lnTo>
                          <a:pt x="390" y="441"/>
                        </a:lnTo>
                        <a:lnTo>
                          <a:pt x="417" y="383"/>
                        </a:lnTo>
                        <a:lnTo>
                          <a:pt x="441" y="324"/>
                        </a:lnTo>
                        <a:lnTo>
                          <a:pt x="462" y="263"/>
                        </a:lnTo>
                        <a:lnTo>
                          <a:pt x="479" y="199"/>
                        </a:lnTo>
                        <a:lnTo>
                          <a:pt x="493" y="135"/>
                        </a:lnTo>
                        <a:lnTo>
                          <a:pt x="502" y="68"/>
                        </a:lnTo>
                        <a:lnTo>
                          <a:pt x="508" y="0"/>
                        </a:lnTo>
                        <a:lnTo>
                          <a:pt x="37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32" name="Freeform 131"/>
                  <p:cNvSpPr>
                    <a:spLocks/>
                  </p:cNvSpPr>
                  <p:nvPr/>
                </p:nvSpPr>
                <p:spPr bwMode="auto">
                  <a:xfrm rot="418631">
                    <a:off x="2371" y="2544"/>
                    <a:ext cx="1171" cy="158"/>
                  </a:xfrm>
                  <a:custGeom>
                    <a:avLst/>
                    <a:gdLst>
                      <a:gd name="T0" fmla="*/ 0 w 2835"/>
                      <a:gd name="T1" fmla="*/ 0 h 703"/>
                      <a:gd name="T2" fmla="*/ 2 w 2835"/>
                      <a:gd name="T3" fmla="*/ 0 h 703"/>
                      <a:gd name="T4" fmla="*/ 5 w 2835"/>
                      <a:gd name="T5" fmla="*/ 0 h 703"/>
                      <a:gd name="T6" fmla="*/ 7 w 2835"/>
                      <a:gd name="T7" fmla="*/ 0 h 703"/>
                      <a:gd name="T8" fmla="*/ 10 w 2835"/>
                      <a:gd name="T9" fmla="*/ 0 h 703"/>
                      <a:gd name="T10" fmla="*/ 12 w 2835"/>
                      <a:gd name="T11" fmla="*/ 0 h 703"/>
                      <a:gd name="T12" fmla="*/ 14 w 2835"/>
                      <a:gd name="T13" fmla="*/ 0 h 703"/>
                      <a:gd name="T14" fmla="*/ 14 w 2835"/>
                      <a:gd name="T15" fmla="*/ 0 h 703"/>
                      <a:gd name="T16" fmla="*/ 12 w 2835"/>
                      <a:gd name="T17" fmla="*/ 0 h 703"/>
                      <a:gd name="T18" fmla="*/ 9 w 2835"/>
                      <a:gd name="T19" fmla="*/ 0 h 703"/>
                      <a:gd name="T20" fmla="*/ 6 w 2835"/>
                      <a:gd name="T21" fmla="*/ 0 h 703"/>
                      <a:gd name="T22" fmla="*/ 4 w 2835"/>
                      <a:gd name="T23" fmla="*/ 0 h 703"/>
                      <a:gd name="T24" fmla="*/ 2 w 2835"/>
                      <a:gd name="T25" fmla="*/ 0 h 703"/>
                      <a:gd name="T26" fmla="*/ 1 w 2835"/>
                      <a:gd name="T27" fmla="*/ 0 h 703"/>
                      <a:gd name="T28" fmla="*/ 0 w 2835"/>
                      <a:gd name="T29" fmla="*/ 0 h 703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w 2835"/>
                      <a:gd name="T46" fmla="*/ 0 h 703"/>
                      <a:gd name="T47" fmla="*/ 2835 w 2835"/>
                      <a:gd name="T48" fmla="*/ 703 h 703"/>
                    </a:gdLst>
                    <a:ahLst/>
                    <a:cxnLst>
                      <a:cxn ang="T30">
                        <a:pos x="T0" y="T1"/>
                      </a:cxn>
                      <a:cxn ang="T31">
                        <a:pos x="T2" y="T3"/>
                      </a:cxn>
                      <a:cxn ang="T32">
                        <a:pos x="T4" y="T5"/>
                      </a:cxn>
                      <a:cxn ang="T33">
                        <a:pos x="T6" y="T7"/>
                      </a:cxn>
                      <a:cxn ang="T34">
                        <a:pos x="T8" y="T9"/>
                      </a:cxn>
                      <a:cxn ang="T35">
                        <a:pos x="T10" y="T11"/>
                      </a:cxn>
                      <a:cxn ang="T36">
                        <a:pos x="T12" y="T13"/>
                      </a:cxn>
                      <a:cxn ang="T37">
                        <a:pos x="T14" y="T15"/>
                      </a:cxn>
                      <a:cxn ang="T38">
                        <a:pos x="T16" y="T17"/>
                      </a:cxn>
                      <a:cxn ang="T39">
                        <a:pos x="T18" y="T19"/>
                      </a:cxn>
                      <a:cxn ang="T40">
                        <a:pos x="T20" y="T21"/>
                      </a:cxn>
                      <a:cxn ang="T41">
                        <a:pos x="T22" y="T23"/>
                      </a:cxn>
                      <a:cxn ang="T42">
                        <a:pos x="T24" y="T25"/>
                      </a:cxn>
                      <a:cxn ang="T43">
                        <a:pos x="T26" y="T27"/>
                      </a:cxn>
                      <a:cxn ang="T44">
                        <a:pos x="T28" y="T29"/>
                      </a:cxn>
                    </a:cxnLst>
                    <a:rect l="T45" t="T46" r="T47" b="T48"/>
                    <a:pathLst>
                      <a:path w="2835" h="703">
                        <a:moveTo>
                          <a:pt x="45" y="318"/>
                        </a:moveTo>
                        <a:cubicBezTo>
                          <a:pt x="90" y="288"/>
                          <a:pt x="264" y="144"/>
                          <a:pt x="408" y="91"/>
                        </a:cubicBezTo>
                        <a:cubicBezTo>
                          <a:pt x="552" y="38"/>
                          <a:pt x="741" y="0"/>
                          <a:pt x="907" y="0"/>
                        </a:cubicBezTo>
                        <a:cubicBezTo>
                          <a:pt x="1073" y="0"/>
                          <a:pt x="1232" y="38"/>
                          <a:pt x="1406" y="91"/>
                        </a:cubicBezTo>
                        <a:cubicBezTo>
                          <a:pt x="1580" y="144"/>
                          <a:pt x="1800" y="273"/>
                          <a:pt x="1951" y="318"/>
                        </a:cubicBezTo>
                        <a:cubicBezTo>
                          <a:pt x="2102" y="363"/>
                          <a:pt x="2177" y="401"/>
                          <a:pt x="2313" y="363"/>
                        </a:cubicBezTo>
                        <a:cubicBezTo>
                          <a:pt x="2449" y="325"/>
                          <a:pt x="2699" y="114"/>
                          <a:pt x="2767" y="91"/>
                        </a:cubicBezTo>
                        <a:cubicBezTo>
                          <a:pt x="2835" y="68"/>
                          <a:pt x="2790" y="136"/>
                          <a:pt x="2722" y="227"/>
                        </a:cubicBezTo>
                        <a:cubicBezTo>
                          <a:pt x="2654" y="318"/>
                          <a:pt x="2503" y="567"/>
                          <a:pt x="2359" y="635"/>
                        </a:cubicBezTo>
                        <a:cubicBezTo>
                          <a:pt x="2215" y="703"/>
                          <a:pt x="2049" y="688"/>
                          <a:pt x="1860" y="635"/>
                        </a:cubicBezTo>
                        <a:cubicBezTo>
                          <a:pt x="1671" y="582"/>
                          <a:pt x="1406" y="386"/>
                          <a:pt x="1225" y="318"/>
                        </a:cubicBezTo>
                        <a:cubicBezTo>
                          <a:pt x="1044" y="250"/>
                          <a:pt x="915" y="242"/>
                          <a:pt x="771" y="227"/>
                        </a:cubicBezTo>
                        <a:cubicBezTo>
                          <a:pt x="627" y="212"/>
                          <a:pt x="469" y="220"/>
                          <a:pt x="363" y="227"/>
                        </a:cubicBezTo>
                        <a:cubicBezTo>
                          <a:pt x="257" y="234"/>
                          <a:pt x="189" y="249"/>
                          <a:pt x="136" y="272"/>
                        </a:cubicBezTo>
                        <a:cubicBezTo>
                          <a:pt x="83" y="295"/>
                          <a:pt x="0" y="348"/>
                          <a:pt x="45" y="318"/>
                        </a:cubicBezTo>
                        <a:close/>
                      </a:path>
                    </a:pathLst>
                  </a:custGeom>
                  <a:solidFill>
                    <a:srgbClr val="000066"/>
                  </a:solidFill>
                  <a:ln w="9525">
                    <a:solidFill>
                      <a:srgbClr val="000066"/>
                    </a:solidFill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</p:grpSp>
            <p:sp>
              <p:nvSpPr>
                <p:cNvPr id="117" name="Freeform 29"/>
                <p:cNvSpPr>
                  <a:spLocks/>
                </p:cNvSpPr>
                <p:nvPr/>
              </p:nvSpPr>
              <p:spPr bwMode="auto">
                <a:xfrm>
                  <a:off x="2477" y="1526"/>
                  <a:ext cx="841" cy="1028"/>
                </a:xfrm>
                <a:custGeom>
                  <a:avLst/>
                  <a:gdLst>
                    <a:gd name="T0" fmla="*/ 0 w 1224"/>
                    <a:gd name="T1" fmla="*/ 43 h 1678"/>
                    <a:gd name="T2" fmla="*/ 52 w 1224"/>
                    <a:gd name="T3" fmla="*/ 70 h 1678"/>
                    <a:gd name="T4" fmla="*/ 129 w 1224"/>
                    <a:gd name="T5" fmla="*/ 0 h 1678"/>
                    <a:gd name="T6" fmla="*/ 52 w 1224"/>
                    <a:gd name="T7" fmla="*/ 89 h 1678"/>
                    <a:gd name="T8" fmla="*/ 0 w 1224"/>
                    <a:gd name="T9" fmla="*/ 43 h 16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24"/>
                    <a:gd name="T16" fmla="*/ 0 h 1678"/>
                    <a:gd name="T17" fmla="*/ 1224 w 1224"/>
                    <a:gd name="T18" fmla="*/ 1678 h 16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24" h="1678">
                      <a:moveTo>
                        <a:pt x="0" y="816"/>
                      </a:moveTo>
                      <a:lnTo>
                        <a:pt x="499" y="1315"/>
                      </a:lnTo>
                      <a:lnTo>
                        <a:pt x="1224" y="0"/>
                      </a:lnTo>
                      <a:lnTo>
                        <a:pt x="499" y="1678"/>
                      </a:lnTo>
                      <a:lnTo>
                        <a:pt x="0" y="816"/>
                      </a:lnTo>
                      <a:close/>
                    </a:path>
                  </a:pathLst>
                </a:custGeom>
                <a:solidFill>
                  <a:srgbClr val="CC3300"/>
                </a:solidFill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txBody>
                <a:bodyPr/>
                <a:lstStyle/>
                <a:p>
                  <a:pPr>
                    <a:defRPr/>
                  </a:pPr>
                  <a:endParaRPr lang="id-ID"/>
                </a:p>
              </p:txBody>
            </p:sp>
          </p:grpSp>
        </p:grpSp>
      </p:grpSp>
      <p:sp>
        <p:nvSpPr>
          <p:cNvPr id="110" name="TextBox 109"/>
          <p:cNvSpPr txBox="1"/>
          <p:nvPr/>
        </p:nvSpPr>
        <p:spPr>
          <a:xfrm>
            <a:off x="4509871" y="6381938"/>
            <a:ext cx="38334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/>
              <a:t>Tim </a:t>
            </a:r>
            <a:r>
              <a:rPr lang="en-US" sz="1400" dirty="0" err="1" smtClean="0"/>
              <a:t>Pengembang</a:t>
            </a:r>
            <a:r>
              <a:rPr lang="en-US" sz="1400" dirty="0" smtClean="0"/>
              <a:t> SPMI, </a:t>
            </a:r>
            <a:r>
              <a:rPr lang="en-US" sz="1400" dirty="0" err="1" smtClean="0"/>
              <a:t>Dit</a:t>
            </a:r>
            <a:r>
              <a:rPr lang="en-US" sz="1400" dirty="0" smtClean="0"/>
              <a:t> </a:t>
            </a:r>
            <a:r>
              <a:rPr lang="en-US" sz="1400" dirty="0" err="1" smtClean="0"/>
              <a:t>Penjamu</a:t>
            </a:r>
            <a:r>
              <a:rPr lang="en-US" sz="1400" dirty="0" smtClean="0"/>
              <a:t> (2016)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21069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5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0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5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900" decel="100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3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6" dur="10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1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6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4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9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4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9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4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7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900" decel="100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10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9" dur="10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4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9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9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2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5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>
                      <p:stCondLst>
                        <p:cond delay="indefinite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6" fill="hold">
                      <p:stCondLst>
                        <p:cond delay="indefinite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0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1" fill="hold">
                      <p:stCondLst>
                        <p:cond delay="indefinite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5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8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5" dur="10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6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0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3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5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6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8" dur="1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1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0" dur="10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3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5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6" fill="hold">
                      <p:stCondLst>
                        <p:cond delay="indefinite"/>
                      </p:stCondLst>
                      <p:childTnLst>
                        <p:par>
                          <p:cTn id="247" fill="hold">
                            <p:stCondLst>
                              <p:cond delay="0"/>
                            </p:stCondLst>
                            <p:childTnLst>
                              <p:par>
                                <p:cTn id="24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0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1" fill="hold">
                      <p:stCondLst>
                        <p:cond delay="indefinite"/>
                      </p:stCondLst>
                      <p:childTnLst>
                        <p:par>
                          <p:cTn id="252" fill="hold">
                            <p:stCondLst>
                              <p:cond delay="0"/>
                            </p:stCondLst>
                            <p:childTnLst>
                              <p:par>
                                <p:cTn id="25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5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6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7" dur="900" decel="100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9" fill="hold">
                      <p:stCondLst>
                        <p:cond delay="indefinite"/>
                      </p:stCondLst>
                      <p:childTnLst>
                        <p:par>
                          <p:cTn id="260" fill="hold">
                            <p:stCondLst>
                              <p:cond delay="0"/>
                            </p:stCondLst>
                            <p:childTnLst>
                              <p:par>
                                <p:cTn id="26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3" dur="10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4" dur="1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1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6" fill="hold">
                      <p:stCondLst>
                        <p:cond delay="indefinite"/>
                      </p:stCondLst>
                      <p:childTnLst>
                        <p:par>
                          <p:cTn id="267" fill="hold">
                            <p:stCondLst>
                              <p:cond delay="0"/>
                            </p:stCondLst>
                            <p:childTnLst>
                              <p:par>
                                <p:cTn id="26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0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7" fill="hold">
                      <p:stCondLst>
                        <p:cond delay="indefinite"/>
                      </p:stCondLst>
                      <p:childTnLst>
                        <p:par>
                          <p:cTn id="278" fill="hold">
                            <p:stCondLst>
                              <p:cond delay="0"/>
                            </p:stCondLst>
                            <p:childTnLst>
                              <p:par>
                                <p:cTn id="27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1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 animBg="1"/>
      <p:bldP spid="75" grpId="0" animBg="1"/>
      <p:bldP spid="77" grpId="0" animBg="1"/>
      <p:bldP spid="78" grpId="0" animBg="1"/>
      <p:bldP spid="87" grpId="0"/>
      <p:bldP spid="88" grpId="0"/>
      <p:bldP spid="89" grpId="0"/>
      <p:bldP spid="90" grpId="0"/>
      <p:bldP spid="91" grpId="0"/>
      <p:bldP spid="96" grpId="0"/>
      <p:bldP spid="97" grpId="0"/>
      <p:bldP spid="98" grpId="0" animBg="1"/>
      <p:bldP spid="99" grpId="0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65" grpId="0" animBg="1"/>
      <p:bldP spid="166" grpId="0" animBg="1"/>
      <p:bldP spid="167" grpId="0" animBg="1"/>
      <p:bldP spid="168" grpId="0" animBg="1"/>
      <p:bldP spid="169" grpId="0"/>
      <p:bldP spid="170" grpId="0" animBg="1"/>
      <p:bldP spid="172" grpId="0" animBg="1"/>
      <p:bldP spid="173" grpId="0"/>
      <p:bldP spid="174" grpId="0"/>
      <p:bldP spid="175" grpId="0"/>
      <p:bldP spid="176" grpId="0" animBg="1"/>
      <p:bldP spid="177" grpId="0" animBg="1"/>
      <p:bldP spid="183" grpId="0" animBg="1"/>
      <p:bldP spid="184" grpId="0" animBg="1"/>
      <p:bldP spid="185" grpId="0" animBg="1"/>
      <p:bldP spid="18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3363" y="1371462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Elemen</a:t>
            </a:r>
            <a:r>
              <a:rPr lang="en-US" dirty="0" smtClean="0"/>
              <a:t> </a:t>
            </a:r>
            <a:r>
              <a:rPr lang="en-US" dirty="0" err="1" smtClean="0"/>
              <a:t>Utama</a:t>
            </a:r>
            <a:r>
              <a:rPr lang="en-US" dirty="0" smtClean="0"/>
              <a:t> SPM </a:t>
            </a:r>
            <a:r>
              <a:rPr lang="en-US" dirty="0" err="1" smtClean="0"/>
              <a:t>Dikti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728" y="2332037"/>
            <a:ext cx="8229600" cy="45259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800" b="1" dirty="0" err="1" smtClean="0"/>
              <a:t>Menristekdikti</a:t>
            </a:r>
            <a:endParaRPr lang="en-US" sz="2800" b="1" dirty="0" smtClean="0"/>
          </a:p>
          <a:p>
            <a:pPr marL="515938" lvl="1" indent="0">
              <a:buNone/>
            </a:pPr>
            <a:r>
              <a:rPr lang="en-US" sz="2400" dirty="0" smtClean="0">
                <a:sym typeface="Wingdings" panose="05000000000000000000" pitchFamily="2" charset="2"/>
              </a:rPr>
              <a:t>  Ada </a:t>
            </a:r>
            <a:r>
              <a:rPr lang="en-US" sz="2400" dirty="0" err="1" smtClean="0">
                <a:sym typeface="Wingdings" panose="05000000000000000000" pitchFamily="2" charset="2"/>
              </a:rPr>
              <a:t>peran</a:t>
            </a:r>
            <a:r>
              <a:rPr lang="en-US" sz="2400" dirty="0" smtClean="0">
                <a:sym typeface="Wingdings" panose="05000000000000000000" pitchFamily="2" charset="2"/>
              </a:rPr>
              <a:t> BSNPT</a:t>
            </a:r>
            <a:endParaRPr lang="en-US" sz="24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800" b="1" dirty="0" err="1" smtClean="0"/>
              <a:t>Ditjen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Belmawa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cq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Direktorat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Penjaminan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Mutu</a:t>
            </a:r>
            <a:endParaRPr lang="en-US" sz="2800" b="1" dirty="0" smtClean="0"/>
          </a:p>
          <a:p>
            <a:pPr marL="0" indent="0">
              <a:buNone/>
            </a:pPr>
            <a:r>
              <a:rPr lang="en-US" sz="2800" dirty="0"/>
              <a:t> </a:t>
            </a:r>
            <a:r>
              <a:rPr lang="en-US" sz="2800" dirty="0" smtClean="0"/>
              <a:t>     </a:t>
            </a:r>
            <a:r>
              <a:rPr lang="en-US" sz="2400" dirty="0" smtClean="0">
                <a:sym typeface="Wingdings" panose="05000000000000000000" pitchFamily="2" charset="2"/>
              </a:rPr>
              <a:t>  Ada </a:t>
            </a:r>
            <a:r>
              <a:rPr lang="en-US" sz="2400" dirty="0" err="1" smtClean="0">
                <a:sym typeface="Wingdings" panose="05000000000000000000" pitchFamily="2" charset="2"/>
              </a:rPr>
              <a:t>peran</a:t>
            </a:r>
            <a:r>
              <a:rPr lang="en-US" sz="2400" dirty="0" smtClean="0">
                <a:sym typeface="Wingdings" panose="05000000000000000000" pitchFamily="2" charset="2"/>
              </a:rPr>
              <a:t> </a:t>
            </a:r>
            <a:r>
              <a:rPr lang="en-US" sz="2400" dirty="0" err="1" smtClean="0">
                <a:sym typeface="Wingdings" panose="05000000000000000000" pitchFamily="2" charset="2"/>
              </a:rPr>
              <a:t>Kopertis</a:t>
            </a:r>
            <a:r>
              <a:rPr lang="en-US" sz="2400" dirty="0" smtClean="0">
                <a:sym typeface="Wingdings" panose="05000000000000000000" pitchFamily="2" charset="2"/>
              </a:rPr>
              <a:t>/LL </a:t>
            </a:r>
            <a:r>
              <a:rPr lang="en-US" sz="2400" dirty="0" err="1" smtClean="0">
                <a:sym typeface="Wingdings" panose="05000000000000000000" pitchFamily="2" charset="2"/>
              </a:rPr>
              <a:t>Dikti</a:t>
            </a:r>
            <a:r>
              <a:rPr lang="en-US" sz="2400" dirty="0" smtClean="0">
                <a:sym typeface="Wingdings" panose="05000000000000000000" pitchFamily="2" charset="2"/>
              </a:rPr>
              <a:t> ? </a:t>
            </a:r>
            <a:endParaRPr lang="en-US" sz="2400" dirty="0" smtClean="0"/>
          </a:p>
          <a:p>
            <a:pPr marL="514350" indent="-514350">
              <a:buFont typeface="+mj-lt"/>
              <a:buAutoNum type="arabicPeriod" startAt="3"/>
            </a:pPr>
            <a:r>
              <a:rPr lang="en-US" sz="2800" b="1" dirty="0" err="1" smtClean="0"/>
              <a:t>Perguruan</a:t>
            </a:r>
            <a:r>
              <a:rPr lang="en-US" sz="2800" b="1" dirty="0" smtClean="0"/>
              <a:t> Tinggi</a:t>
            </a:r>
          </a:p>
          <a:p>
            <a:pPr marL="514350" indent="-514350">
              <a:buFont typeface="+mj-lt"/>
              <a:buAutoNum type="arabicPeriod" startAt="3"/>
            </a:pPr>
            <a:r>
              <a:rPr lang="en-US" sz="2800" b="1" dirty="0" smtClean="0"/>
              <a:t>BAN-PT/LAM</a:t>
            </a:r>
          </a:p>
          <a:p>
            <a:pPr marL="514350" indent="-514350">
              <a:buFont typeface="+mj-lt"/>
              <a:buAutoNum type="arabicPeriod" startAt="3"/>
            </a:pPr>
            <a:r>
              <a:rPr lang="en-US" sz="2800" b="1" dirty="0" err="1" smtClean="0"/>
              <a:t>Pengelola</a:t>
            </a:r>
            <a:r>
              <a:rPr lang="en-US" sz="2800" b="1" dirty="0" smtClean="0"/>
              <a:t> PD-</a:t>
            </a:r>
            <a:r>
              <a:rPr lang="en-US" sz="2800" b="1" dirty="0" err="1" smtClean="0"/>
              <a:t>Dikti</a:t>
            </a:r>
            <a:r>
              <a:rPr lang="en-US" sz="2800" b="1" dirty="0" smtClean="0"/>
              <a:t> (</a:t>
            </a:r>
            <a:r>
              <a:rPr lang="en-US" sz="2800" b="1" dirty="0" err="1" smtClean="0"/>
              <a:t>Pusdatin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Kemristekdikti</a:t>
            </a:r>
            <a:r>
              <a:rPr lang="en-US" sz="2800" b="1" dirty="0" smtClean="0"/>
              <a:t>) </a:t>
            </a:r>
            <a:endParaRPr lang="en-US" sz="2800" b="1" dirty="0"/>
          </a:p>
        </p:txBody>
      </p:sp>
      <p:grpSp>
        <p:nvGrpSpPr>
          <p:cNvPr id="4" name="Group 3"/>
          <p:cNvGrpSpPr/>
          <p:nvPr/>
        </p:nvGrpSpPr>
        <p:grpSpPr>
          <a:xfrm>
            <a:off x="0" y="-99392"/>
            <a:ext cx="9149618" cy="1205263"/>
            <a:chOff x="-7933" y="-183014"/>
            <a:chExt cx="9149618" cy="1205263"/>
          </a:xfrm>
        </p:grpSpPr>
        <p:sp>
          <p:nvSpPr>
            <p:cNvPr id="5" name="Rectangle 4"/>
            <p:cNvSpPr/>
            <p:nvPr/>
          </p:nvSpPr>
          <p:spPr>
            <a:xfrm>
              <a:off x="8379685" y="-99392"/>
              <a:ext cx="762000" cy="1001898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ectangle 5"/>
            <p:cNvSpPr/>
            <p:nvPr/>
          </p:nvSpPr>
          <p:spPr>
            <a:xfrm>
              <a:off x="-7933" y="-129879"/>
              <a:ext cx="6890779" cy="1008112"/>
            </a:xfrm>
            <a:prstGeom prst="rect">
              <a:avLst/>
            </a:prstGeom>
            <a:solidFill>
              <a:srgbClr val="1737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b="1" dirty="0" smtClean="0"/>
                <a:t>            </a:t>
              </a:r>
            </a:p>
          </p:txBody>
        </p:sp>
        <p:grpSp>
          <p:nvGrpSpPr>
            <p:cNvPr id="7" name="Group 10"/>
            <p:cNvGrpSpPr>
              <a:grpSpLocks/>
            </p:cNvGrpSpPr>
            <p:nvPr/>
          </p:nvGrpSpPr>
          <p:grpSpPr bwMode="auto">
            <a:xfrm>
              <a:off x="6947189" y="-183014"/>
              <a:ext cx="1368152" cy="1205263"/>
              <a:chOff x="2421" y="2016"/>
              <a:chExt cx="1485" cy="1516"/>
            </a:xfrm>
          </p:grpSpPr>
          <p:sp>
            <p:nvSpPr>
              <p:cNvPr id="8" name="Text Box 11"/>
              <p:cNvSpPr txBox="1">
                <a:spLocks noChangeArrowheads="1"/>
              </p:cNvSpPr>
              <p:nvPr/>
            </p:nvSpPr>
            <p:spPr bwMode="auto">
              <a:xfrm>
                <a:off x="2489" y="2938"/>
                <a:ext cx="1417" cy="5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ct val="50000"/>
                  </a:spcBef>
                  <a:defRPr/>
                </a:pPr>
                <a:r>
                  <a:rPr lang="en-US" sz="2400" dirty="0">
                    <a:solidFill>
                      <a:srgbClr val="000000"/>
                    </a:solidFill>
                    <a:latin typeface="Bauhaus 93" pitchFamily="82" charset="0"/>
                  </a:rPr>
                  <a:t>BAN-PT</a:t>
                </a:r>
              </a:p>
            </p:txBody>
          </p:sp>
          <p:grpSp>
            <p:nvGrpSpPr>
              <p:cNvPr id="9" name="Group 12"/>
              <p:cNvGrpSpPr>
                <a:grpSpLocks/>
              </p:cNvGrpSpPr>
              <p:nvPr/>
            </p:nvGrpSpPr>
            <p:grpSpPr bwMode="auto">
              <a:xfrm>
                <a:off x="2421" y="2016"/>
                <a:ext cx="1398" cy="959"/>
                <a:chOff x="1961" y="1526"/>
                <a:chExt cx="1838" cy="1176"/>
              </a:xfrm>
            </p:grpSpPr>
            <p:grpSp>
              <p:nvGrpSpPr>
                <p:cNvPr id="10" name="Group 13"/>
                <p:cNvGrpSpPr>
                  <a:grpSpLocks/>
                </p:cNvGrpSpPr>
                <p:nvPr/>
              </p:nvGrpSpPr>
              <p:grpSpPr bwMode="auto">
                <a:xfrm>
                  <a:off x="1961" y="1679"/>
                  <a:ext cx="1838" cy="1023"/>
                  <a:chOff x="1961" y="1679"/>
                  <a:chExt cx="1838" cy="1023"/>
                </a:xfrm>
              </p:grpSpPr>
              <p:sp>
                <p:nvSpPr>
                  <p:cNvPr id="12" name="Freeform 11"/>
                  <p:cNvSpPr>
                    <a:spLocks/>
                  </p:cNvSpPr>
                  <p:nvPr/>
                </p:nvSpPr>
                <p:spPr bwMode="auto">
                  <a:xfrm>
                    <a:off x="1961" y="1679"/>
                    <a:ext cx="1838" cy="980"/>
                  </a:xfrm>
                  <a:custGeom>
                    <a:avLst/>
                    <a:gdLst>
                      <a:gd name="T0" fmla="*/ 478 w 2136"/>
                      <a:gd name="T1" fmla="*/ 12 h 2385"/>
                      <a:gd name="T2" fmla="*/ 543 w 2136"/>
                      <a:gd name="T3" fmla="*/ 12 h 2385"/>
                      <a:gd name="T4" fmla="*/ 602 w 2136"/>
                      <a:gd name="T5" fmla="*/ 11 h 2385"/>
                      <a:gd name="T6" fmla="*/ 658 w 2136"/>
                      <a:gd name="T7" fmla="*/ 11 h 2385"/>
                      <a:gd name="T8" fmla="*/ 709 w 2136"/>
                      <a:gd name="T9" fmla="*/ 10 h 2385"/>
                      <a:gd name="T10" fmla="*/ 756 w 2136"/>
                      <a:gd name="T11" fmla="*/ 9 h 2385"/>
                      <a:gd name="T12" fmla="*/ 793 w 2136"/>
                      <a:gd name="T13" fmla="*/ 9 h 2385"/>
                      <a:gd name="T14" fmla="*/ 824 w 2136"/>
                      <a:gd name="T15" fmla="*/ 8 h 2385"/>
                      <a:gd name="T16" fmla="*/ 847 w 2136"/>
                      <a:gd name="T17" fmla="*/ 7 h 2385"/>
                      <a:gd name="T18" fmla="*/ 862 w 2136"/>
                      <a:gd name="T19" fmla="*/ 7 h 2385"/>
                      <a:gd name="T20" fmla="*/ 867 w 2136"/>
                      <a:gd name="T21" fmla="*/ 6 h 2385"/>
                      <a:gd name="T22" fmla="*/ 862 w 2136"/>
                      <a:gd name="T23" fmla="*/ 5 h 2385"/>
                      <a:gd name="T24" fmla="*/ 847 w 2136"/>
                      <a:gd name="T25" fmla="*/ 4 h 2385"/>
                      <a:gd name="T26" fmla="*/ 824 w 2136"/>
                      <a:gd name="T27" fmla="*/ 3 h 2385"/>
                      <a:gd name="T28" fmla="*/ 793 w 2136"/>
                      <a:gd name="T29" fmla="*/ 2 h 2385"/>
                      <a:gd name="T30" fmla="*/ 756 w 2136"/>
                      <a:gd name="T31" fmla="*/ 2 h 2385"/>
                      <a:gd name="T32" fmla="*/ 709 w 2136"/>
                      <a:gd name="T33" fmla="*/ 1 h 2385"/>
                      <a:gd name="T34" fmla="*/ 658 w 2136"/>
                      <a:gd name="T35" fmla="*/ 1 h 2385"/>
                      <a:gd name="T36" fmla="*/ 602 w 2136"/>
                      <a:gd name="T37" fmla="*/ 0 h 2385"/>
                      <a:gd name="T38" fmla="*/ 543 w 2136"/>
                      <a:gd name="T39" fmla="*/ 0 h 2385"/>
                      <a:gd name="T40" fmla="*/ 478 w 2136"/>
                      <a:gd name="T41" fmla="*/ 0 h 2385"/>
                      <a:gd name="T42" fmla="*/ 411 w 2136"/>
                      <a:gd name="T43" fmla="*/ 0 h 2385"/>
                      <a:gd name="T44" fmla="*/ 347 w 2136"/>
                      <a:gd name="T45" fmla="*/ 0 h 2385"/>
                      <a:gd name="T46" fmla="*/ 285 w 2136"/>
                      <a:gd name="T47" fmla="*/ 0 h 2385"/>
                      <a:gd name="T48" fmla="*/ 226 w 2136"/>
                      <a:gd name="T49" fmla="*/ 1 h 2385"/>
                      <a:gd name="T50" fmla="*/ 175 w 2136"/>
                      <a:gd name="T51" fmla="*/ 1 h 2385"/>
                      <a:gd name="T52" fmla="*/ 127 w 2136"/>
                      <a:gd name="T53" fmla="*/ 2 h 2385"/>
                      <a:gd name="T54" fmla="*/ 86 w 2136"/>
                      <a:gd name="T55" fmla="*/ 2 h 2385"/>
                      <a:gd name="T56" fmla="*/ 52 w 2136"/>
                      <a:gd name="T57" fmla="*/ 3 h 2385"/>
                      <a:gd name="T58" fmla="*/ 26 w 2136"/>
                      <a:gd name="T59" fmla="*/ 4 h 2385"/>
                      <a:gd name="T60" fmla="*/ 9 w 2136"/>
                      <a:gd name="T61" fmla="*/ 5 h 2385"/>
                      <a:gd name="T62" fmla="*/ 1 w 2136"/>
                      <a:gd name="T63" fmla="*/ 5 h 2385"/>
                      <a:gd name="T64" fmla="*/ 3 w 2136"/>
                      <a:gd name="T65" fmla="*/ 6 h 2385"/>
                      <a:gd name="T66" fmla="*/ 14 w 2136"/>
                      <a:gd name="T67" fmla="*/ 7 h 2385"/>
                      <a:gd name="T68" fmla="*/ 34 w 2136"/>
                      <a:gd name="T69" fmla="*/ 8 h 2385"/>
                      <a:gd name="T70" fmla="*/ 62 w 2136"/>
                      <a:gd name="T71" fmla="*/ 9 h 2385"/>
                      <a:gd name="T72" fmla="*/ 99 w 2136"/>
                      <a:gd name="T73" fmla="*/ 9 h 2385"/>
                      <a:gd name="T74" fmla="*/ 142 w 2136"/>
                      <a:gd name="T75" fmla="*/ 10 h 2385"/>
                      <a:gd name="T76" fmla="*/ 190 w 2136"/>
                      <a:gd name="T77" fmla="*/ 10 h 2385"/>
                      <a:gd name="T78" fmla="*/ 245 w 2136"/>
                      <a:gd name="T79" fmla="*/ 11 h 2385"/>
                      <a:gd name="T80" fmla="*/ 305 w 2136"/>
                      <a:gd name="T81" fmla="*/ 12 h 2385"/>
                      <a:gd name="T82" fmla="*/ 368 w 2136"/>
                      <a:gd name="T83" fmla="*/ 12 h 2385"/>
                      <a:gd name="T84" fmla="*/ 435 w 2136"/>
                      <a:gd name="T85" fmla="*/ 12 h 2385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w 2136"/>
                      <a:gd name="T130" fmla="*/ 0 h 2385"/>
                      <a:gd name="T131" fmla="*/ 2136 w 2136"/>
                      <a:gd name="T132" fmla="*/ 2385 h 2385"/>
                    </a:gdLst>
                    <a:ahLst/>
                    <a:cxnLst>
                      <a:cxn ang="T86">
                        <a:pos x="T0" y="T1"/>
                      </a:cxn>
                      <a:cxn ang="T87">
                        <a:pos x="T2" y="T3"/>
                      </a:cxn>
                      <a:cxn ang="T88">
                        <a:pos x="T4" y="T5"/>
                      </a:cxn>
                      <a:cxn ang="T89">
                        <a:pos x="T6" y="T7"/>
                      </a:cxn>
                      <a:cxn ang="T90">
                        <a:pos x="T8" y="T9"/>
                      </a:cxn>
                      <a:cxn ang="T91">
                        <a:pos x="T10" y="T11"/>
                      </a:cxn>
                      <a:cxn ang="T92">
                        <a:pos x="T12" y="T13"/>
                      </a:cxn>
                      <a:cxn ang="T93">
                        <a:pos x="T14" y="T15"/>
                      </a:cxn>
                      <a:cxn ang="T94">
                        <a:pos x="T16" y="T17"/>
                      </a:cxn>
                      <a:cxn ang="T95">
                        <a:pos x="T18" y="T19"/>
                      </a:cxn>
                      <a:cxn ang="T96">
                        <a:pos x="T20" y="T21"/>
                      </a:cxn>
                      <a:cxn ang="T97">
                        <a:pos x="T22" y="T23"/>
                      </a:cxn>
                      <a:cxn ang="T98">
                        <a:pos x="T24" y="T25"/>
                      </a:cxn>
                      <a:cxn ang="T99">
                        <a:pos x="T26" y="T27"/>
                      </a:cxn>
                      <a:cxn ang="T100">
                        <a:pos x="T28" y="T29"/>
                      </a:cxn>
                      <a:cxn ang="T101">
                        <a:pos x="T30" y="T31"/>
                      </a:cxn>
                      <a:cxn ang="T102">
                        <a:pos x="T32" y="T33"/>
                      </a:cxn>
                      <a:cxn ang="T103">
                        <a:pos x="T34" y="T35"/>
                      </a:cxn>
                      <a:cxn ang="T104">
                        <a:pos x="T36" y="T37"/>
                      </a:cxn>
                      <a:cxn ang="T105">
                        <a:pos x="T38" y="T39"/>
                      </a:cxn>
                      <a:cxn ang="T106">
                        <a:pos x="T40" y="T41"/>
                      </a:cxn>
                      <a:cxn ang="T107">
                        <a:pos x="T42" y="T43"/>
                      </a:cxn>
                      <a:cxn ang="T108">
                        <a:pos x="T44" y="T45"/>
                      </a:cxn>
                      <a:cxn ang="T109">
                        <a:pos x="T46" y="T47"/>
                      </a:cxn>
                      <a:cxn ang="T110">
                        <a:pos x="T48" y="T49"/>
                      </a:cxn>
                      <a:cxn ang="T111">
                        <a:pos x="T50" y="T51"/>
                      </a:cxn>
                      <a:cxn ang="T112">
                        <a:pos x="T52" y="T53"/>
                      </a:cxn>
                      <a:cxn ang="T113">
                        <a:pos x="T54" y="T55"/>
                      </a:cxn>
                      <a:cxn ang="T114">
                        <a:pos x="T56" y="T57"/>
                      </a:cxn>
                      <a:cxn ang="T115">
                        <a:pos x="T58" y="T59"/>
                      </a:cxn>
                      <a:cxn ang="T116">
                        <a:pos x="T60" y="T61"/>
                      </a:cxn>
                      <a:cxn ang="T117">
                        <a:pos x="T62" y="T63"/>
                      </a:cxn>
                      <a:cxn ang="T118">
                        <a:pos x="T64" y="T65"/>
                      </a:cxn>
                      <a:cxn ang="T119">
                        <a:pos x="T66" y="T67"/>
                      </a:cxn>
                      <a:cxn ang="T120">
                        <a:pos x="T68" y="T69"/>
                      </a:cxn>
                      <a:cxn ang="T121">
                        <a:pos x="T70" y="T71"/>
                      </a:cxn>
                      <a:cxn ang="T122">
                        <a:pos x="T72" y="T73"/>
                      </a:cxn>
                      <a:cxn ang="T123">
                        <a:pos x="T74" y="T75"/>
                      </a:cxn>
                      <a:cxn ang="T124">
                        <a:pos x="T76" y="T77"/>
                      </a:cxn>
                      <a:cxn ang="T125">
                        <a:pos x="T78" y="T79"/>
                      </a:cxn>
                      <a:cxn ang="T126">
                        <a:pos x="T80" y="T81"/>
                      </a:cxn>
                      <a:cxn ang="T127">
                        <a:pos x="T82" y="T83"/>
                      </a:cxn>
                      <a:cxn ang="T128">
                        <a:pos x="T84" y="T85"/>
                      </a:cxn>
                    </a:cxnLst>
                    <a:rect l="T129" t="T130" r="T131" b="T132"/>
                    <a:pathLst>
                      <a:path w="2136" h="2385">
                        <a:moveTo>
                          <a:pt x="1069" y="2385"/>
                        </a:moveTo>
                        <a:lnTo>
                          <a:pt x="1124" y="2384"/>
                        </a:lnTo>
                        <a:lnTo>
                          <a:pt x="1178" y="2379"/>
                        </a:lnTo>
                        <a:lnTo>
                          <a:pt x="1232" y="2371"/>
                        </a:lnTo>
                        <a:lnTo>
                          <a:pt x="1284" y="2360"/>
                        </a:lnTo>
                        <a:lnTo>
                          <a:pt x="1336" y="2347"/>
                        </a:lnTo>
                        <a:lnTo>
                          <a:pt x="1386" y="2331"/>
                        </a:lnTo>
                        <a:lnTo>
                          <a:pt x="1436" y="2312"/>
                        </a:lnTo>
                        <a:lnTo>
                          <a:pt x="1484" y="2292"/>
                        </a:lnTo>
                        <a:lnTo>
                          <a:pt x="1532" y="2267"/>
                        </a:lnTo>
                        <a:lnTo>
                          <a:pt x="1578" y="2241"/>
                        </a:lnTo>
                        <a:lnTo>
                          <a:pt x="1622" y="2213"/>
                        </a:lnTo>
                        <a:lnTo>
                          <a:pt x="1666" y="2181"/>
                        </a:lnTo>
                        <a:lnTo>
                          <a:pt x="1708" y="2148"/>
                        </a:lnTo>
                        <a:lnTo>
                          <a:pt x="1747" y="2113"/>
                        </a:lnTo>
                        <a:lnTo>
                          <a:pt x="1786" y="2075"/>
                        </a:lnTo>
                        <a:lnTo>
                          <a:pt x="1823" y="2036"/>
                        </a:lnTo>
                        <a:lnTo>
                          <a:pt x="1859" y="1994"/>
                        </a:lnTo>
                        <a:lnTo>
                          <a:pt x="1893" y="1951"/>
                        </a:lnTo>
                        <a:lnTo>
                          <a:pt x="1924" y="1907"/>
                        </a:lnTo>
                        <a:lnTo>
                          <a:pt x="1953" y="1860"/>
                        </a:lnTo>
                        <a:lnTo>
                          <a:pt x="1982" y="1811"/>
                        </a:lnTo>
                        <a:lnTo>
                          <a:pt x="2007" y="1762"/>
                        </a:lnTo>
                        <a:lnTo>
                          <a:pt x="2030" y="1710"/>
                        </a:lnTo>
                        <a:lnTo>
                          <a:pt x="2052" y="1657"/>
                        </a:lnTo>
                        <a:lnTo>
                          <a:pt x="2071" y="1603"/>
                        </a:lnTo>
                        <a:lnTo>
                          <a:pt x="2088" y="1548"/>
                        </a:lnTo>
                        <a:lnTo>
                          <a:pt x="2102" y="1491"/>
                        </a:lnTo>
                        <a:lnTo>
                          <a:pt x="2114" y="1433"/>
                        </a:lnTo>
                        <a:lnTo>
                          <a:pt x="2124" y="1376"/>
                        </a:lnTo>
                        <a:lnTo>
                          <a:pt x="2130" y="1315"/>
                        </a:lnTo>
                        <a:lnTo>
                          <a:pt x="2135" y="1255"/>
                        </a:lnTo>
                        <a:lnTo>
                          <a:pt x="2136" y="1194"/>
                        </a:lnTo>
                        <a:lnTo>
                          <a:pt x="2135" y="1132"/>
                        </a:lnTo>
                        <a:lnTo>
                          <a:pt x="2130" y="1072"/>
                        </a:lnTo>
                        <a:lnTo>
                          <a:pt x="2124" y="1012"/>
                        </a:lnTo>
                        <a:lnTo>
                          <a:pt x="2114" y="953"/>
                        </a:lnTo>
                        <a:lnTo>
                          <a:pt x="2102" y="895"/>
                        </a:lnTo>
                        <a:lnTo>
                          <a:pt x="2088" y="838"/>
                        </a:lnTo>
                        <a:lnTo>
                          <a:pt x="2071" y="783"/>
                        </a:lnTo>
                        <a:lnTo>
                          <a:pt x="2052" y="729"/>
                        </a:lnTo>
                        <a:lnTo>
                          <a:pt x="2030" y="676"/>
                        </a:lnTo>
                        <a:lnTo>
                          <a:pt x="2007" y="625"/>
                        </a:lnTo>
                        <a:lnTo>
                          <a:pt x="1982" y="575"/>
                        </a:lnTo>
                        <a:lnTo>
                          <a:pt x="1953" y="526"/>
                        </a:lnTo>
                        <a:lnTo>
                          <a:pt x="1924" y="479"/>
                        </a:lnTo>
                        <a:lnTo>
                          <a:pt x="1893" y="434"/>
                        </a:lnTo>
                        <a:lnTo>
                          <a:pt x="1859" y="391"/>
                        </a:lnTo>
                        <a:lnTo>
                          <a:pt x="1823" y="349"/>
                        </a:lnTo>
                        <a:lnTo>
                          <a:pt x="1786" y="310"/>
                        </a:lnTo>
                        <a:lnTo>
                          <a:pt x="1747" y="273"/>
                        </a:lnTo>
                        <a:lnTo>
                          <a:pt x="1708" y="237"/>
                        </a:lnTo>
                        <a:lnTo>
                          <a:pt x="1666" y="204"/>
                        </a:lnTo>
                        <a:lnTo>
                          <a:pt x="1622" y="173"/>
                        </a:lnTo>
                        <a:lnTo>
                          <a:pt x="1578" y="144"/>
                        </a:lnTo>
                        <a:lnTo>
                          <a:pt x="1532" y="118"/>
                        </a:lnTo>
                        <a:lnTo>
                          <a:pt x="1484" y="93"/>
                        </a:lnTo>
                        <a:lnTo>
                          <a:pt x="1436" y="73"/>
                        </a:lnTo>
                        <a:lnTo>
                          <a:pt x="1386" y="54"/>
                        </a:lnTo>
                        <a:lnTo>
                          <a:pt x="1336" y="38"/>
                        </a:lnTo>
                        <a:lnTo>
                          <a:pt x="1284" y="25"/>
                        </a:lnTo>
                        <a:lnTo>
                          <a:pt x="1232" y="14"/>
                        </a:lnTo>
                        <a:lnTo>
                          <a:pt x="1178" y="6"/>
                        </a:lnTo>
                        <a:lnTo>
                          <a:pt x="1124" y="1"/>
                        </a:lnTo>
                        <a:lnTo>
                          <a:pt x="1069" y="0"/>
                        </a:lnTo>
                        <a:lnTo>
                          <a:pt x="1014" y="1"/>
                        </a:lnTo>
                        <a:lnTo>
                          <a:pt x="960" y="6"/>
                        </a:lnTo>
                        <a:lnTo>
                          <a:pt x="906" y="14"/>
                        </a:lnTo>
                        <a:lnTo>
                          <a:pt x="853" y="25"/>
                        </a:lnTo>
                        <a:lnTo>
                          <a:pt x="802" y="38"/>
                        </a:lnTo>
                        <a:lnTo>
                          <a:pt x="751" y="54"/>
                        </a:lnTo>
                        <a:lnTo>
                          <a:pt x="701" y="73"/>
                        </a:lnTo>
                        <a:lnTo>
                          <a:pt x="653" y="93"/>
                        </a:lnTo>
                        <a:lnTo>
                          <a:pt x="606" y="118"/>
                        </a:lnTo>
                        <a:lnTo>
                          <a:pt x="559" y="144"/>
                        </a:lnTo>
                        <a:lnTo>
                          <a:pt x="515" y="173"/>
                        </a:lnTo>
                        <a:lnTo>
                          <a:pt x="471" y="204"/>
                        </a:lnTo>
                        <a:lnTo>
                          <a:pt x="429" y="237"/>
                        </a:lnTo>
                        <a:lnTo>
                          <a:pt x="389" y="273"/>
                        </a:lnTo>
                        <a:lnTo>
                          <a:pt x="350" y="310"/>
                        </a:lnTo>
                        <a:lnTo>
                          <a:pt x="314" y="349"/>
                        </a:lnTo>
                        <a:lnTo>
                          <a:pt x="277" y="391"/>
                        </a:lnTo>
                        <a:lnTo>
                          <a:pt x="244" y="434"/>
                        </a:lnTo>
                        <a:lnTo>
                          <a:pt x="212" y="479"/>
                        </a:lnTo>
                        <a:lnTo>
                          <a:pt x="183" y="526"/>
                        </a:lnTo>
                        <a:lnTo>
                          <a:pt x="155" y="575"/>
                        </a:lnTo>
                        <a:lnTo>
                          <a:pt x="129" y="625"/>
                        </a:lnTo>
                        <a:lnTo>
                          <a:pt x="106" y="676"/>
                        </a:lnTo>
                        <a:lnTo>
                          <a:pt x="84" y="729"/>
                        </a:lnTo>
                        <a:lnTo>
                          <a:pt x="65" y="783"/>
                        </a:lnTo>
                        <a:lnTo>
                          <a:pt x="48" y="838"/>
                        </a:lnTo>
                        <a:lnTo>
                          <a:pt x="34" y="895"/>
                        </a:lnTo>
                        <a:lnTo>
                          <a:pt x="22" y="953"/>
                        </a:lnTo>
                        <a:lnTo>
                          <a:pt x="12" y="1012"/>
                        </a:lnTo>
                        <a:lnTo>
                          <a:pt x="6" y="1072"/>
                        </a:lnTo>
                        <a:lnTo>
                          <a:pt x="1" y="1132"/>
                        </a:lnTo>
                        <a:lnTo>
                          <a:pt x="0" y="1194"/>
                        </a:lnTo>
                        <a:lnTo>
                          <a:pt x="1" y="1255"/>
                        </a:lnTo>
                        <a:lnTo>
                          <a:pt x="6" y="1315"/>
                        </a:lnTo>
                        <a:lnTo>
                          <a:pt x="12" y="1376"/>
                        </a:lnTo>
                        <a:lnTo>
                          <a:pt x="22" y="1433"/>
                        </a:lnTo>
                        <a:lnTo>
                          <a:pt x="34" y="1491"/>
                        </a:lnTo>
                        <a:lnTo>
                          <a:pt x="48" y="1548"/>
                        </a:lnTo>
                        <a:lnTo>
                          <a:pt x="65" y="1603"/>
                        </a:lnTo>
                        <a:lnTo>
                          <a:pt x="84" y="1657"/>
                        </a:lnTo>
                        <a:lnTo>
                          <a:pt x="106" y="1710"/>
                        </a:lnTo>
                        <a:lnTo>
                          <a:pt x="129" y="1762"/>
                        </a:lnTo>
                        <a:lnTo>
                          <a:pt x="155" y="1811"/>
                        </a:lnTo>
                        <a:lnTo>
                          <a:pt x="183" y="1860"/>
                        </a:lnTo>
                        <a:lnTo>
                          <a:pt x="212" y="1907"/>
                        </a:lnTo>
                        <a:lnTo>
                          <a:pt x="244" y="1951"/>
                        </a:lnTo>
                        <a:lnTo>
                          <a:pt x="277" y="1994"/>
                        </a:lnTo>
                        <a:lnTo>
                          <a:pt x="314" y="2036"/>
                        </a:lnTo>
                        <a:lnTo>
                          <a:pt x="350" y="2075"/>
                        </a:lnTo>
                        <a:lnTo>
                          <a:pt x="389" y="2113"/>
                        </a:lnTo>
                        <a:lnTo>
                          <a:pt x="429" y="2148"/>
                        </a:lnTo>
                        <a:lnTo>
                          <a:pt x="471" y="2181"/>
                        </a:lnTo>
                        <a:lnTo>
                          <a:pt x="515" y="2213"/>
                        </a:lnTo>
                        <a:lnTo>
                          <a:pt x="559" y="2241"/>
                        </a:lnTo>
                        <a:lnTo>
                          <a:pt x="606" y="2267"/>
                        </a:lnTo>
                        <a:lnTo>
                          <a:pt x="653" y="2292"/>
                        </a:lnTo>
                        <a:lnTo>
                          <a:pt x="701" y="2312"/>
                        </a:lnTo>
                        <a:lnTo>
                          <a:pt x="751" y="2331"/>
                        </a:lnTo>
                        <a:lnTo>
                          <a:pt x="802" y="2347"/>
                        </a:lnTo>
                        <a:lnTo>
                          <a:pt x="853" y="2360"/>
                        </a:lnTo>
                        <a:lnTo>
                          <a:pt x="906" y="2371"/>
                        </a:lnTo>
                        <a:lnTo>
                          <a:pt x="960" y="2379"/>
                        </a:lnTo>
                        <a:lnTo>
                          <a:pt x="1014" y="2384"/>
                        </a:lnTo>
                        <a:lnTo>
                          <a:pt x="1069" y="2385"/>
                        </a:lnTo>
                        <a:close/>
                      </a:path>
                    </a:pathLst>
                  </a:custGeom>
                  <a:solidFill>
                    <a:srgbClr val="000066"/>
                  </a:solidFill>
                  <a:ln w="9525">
                    <a:solidFill>
                      <a:srgbClr val="000066"/>
                    </a:solidFill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3" name="Freeform 12"/>
                  <p:cNvSpPr>
                    <a:spLocks/>
                  </p:cNvSpPr>
                  <p:nvPr/>
                </p:nvSpPr>
                <p:spPr bwMode="auto">
                  <a:xfrm>
                    <a:off x="2021" y="1737"/>
                    <a:ext cx="1730" cy="857"/>
                  </a:xfrm>
                  <a:custGeom>
                    <a:avLst/>
                    <a:gdLst>
                      <a:gd name="T0" fmla="*/ 333 w 2136"/>
                      <a:gd name="T1" fmla="*/ 5 h 2385"/>
                      <a:gd name="T2" fmla="*/ 377 w 2136"/>
                      <a:gd name="T3" fmla="*/ 5 h 2385"/>
                      <a:gd name="T4" fmla="*/ 420 w 2136"/>
                      <a:gd name="T5" fmla="*/ 5 h 2385"/>
                      <a:gd name="T6" fmla="*/ 458 w 2136"/>
                      <a:gd name="T7" fmla="*/ 5 h 2385"/>
                      <a:gd name="T8" fmla="*/ 493 w 2136"/>
                      <a:gd name="T9" fmla="*/ 5 h 2385"/>
                      <a:gd name="T10" fmla="*/ 525 w 2136"/>
                      <a:gd name="T11" fmla="*/ 4 h 2385"/>
                      <a:gd name="T12" fmla="*/ 552 w 2136"/>
                      <a:gd name="T13" fmla="*/ 4 h 2385"/>
                      <a:gd name="T14" fmla="*/ 573 w 2136"/>
                      <a:gd name="T15" fmla="*/ 4 h 2385"/>
                      <a:gd name="T16" fmla="*/ 590 w 2136"/>
                      <a:gd name="T17" fmla="*/ 3 h 2385"/>
                      <a:gd name="T18" fmla="*/ 599 w 2136"/>
                      <a:gd name="T19" fmla="*/ 3 h 2385"/>
                      <a:gd name="T20" fmla="*/ 603 w 2136"/>
                      <a:gd name="T21" fmla="*/ 3 h 2385"/>
                      <a:gd name="T22" fmla="*/ 599 w 2136"/>
                      <a:gd name="T23" fmla="*/ 2 h 2385"/>
                      <a:gd name="T24" fmla="*/ 590 w 2136"/>
                      <a:gd name="T25" fmla="*/ 2 h 2385"/>
                      <a:gd name="T26" fmla="*/ 573 w 2136"/>
                      <a:gd name="T27" fmla="*/ 1 h 2385"/>
                      <a:gd name="T28" fmla="*/ 552 w 2136"/>
                      <a:gd name="T29" fmla="*/ 1 h 2385"/>
                      <a:gd name="T30" fmla="*/ 525 w 2136"/>
                      <a:gd name="T31" fmla="*/ 1 h 2385"/>
                      <a:gd name="T32" fmla="*/ 493 w 2136"/>
                      <a:gd name="T33" fmla="*/ 1 h 2385"/>
                      <a:gd name="T34" fmla="*/ 458 w 2136"/>
                      <a:gd name="T35" fmla="*/ 0 h 2385"/>
                      <a:gd name="T36" fmla="*/ 420 w 2136"/>
                      <a:gd name="T37" fmla="*/ 0 h 2385"/>
                      <a:gd name="T38" fmla="*/ 377 w 2136"/>
                      <a:gd name="T39" fmla="*/ 0 h 2385"/>
                      <a:gd name="T40" fmla="*/ 333 w 2136"/>
                      <a:gd name="T41" fmla="*/ 0 h 2385"/>
                      <a:gd name="T42" fmla="*/ 287 w 2136"/>
                      <a:gd name="T43" fmla="*/ 0 h 2385"/>
                      <a:gd name="T44" fmla="*/ 241 w 2136"/>
                      <a:gd name="T45" fmla="*/ 0 h 2385"/>
                      <a:gd name="T46" fmla="*/ 198 w 2136"/>
                      <a:gd name="T47" fmla="*/ 0 h 2385"/>
                      <a:gd name="T48" fmla="*/ 158 w 2136"/>
                      <a:gd name="T49" fmla="*/ 0 h 2385"/>
                      <a:gd name="T50" fmla="*/ 121 w 2136"/>
                      <a:gd name="T51" fmla="*/ 0 h 2385"/>
                      <a:gd name="T52" fmla="*/ 88 w 2136"/>
                      <a:gd name="T53" fmla="*/ 1 h 2385"/>
                      <a:gd name="T54" fmla="*/ 61 w 2136"/>
                      <a:gd name="T55" fmla="*/ 1 h 2385"/>
                      <a:gd name="T56" fmla="*/ 36 w 2136"/>
                      <a:gd name="T57" fmla="*/ 1 h 2385"/>
                      <a:gd name="T58" fmla="*/ 19 w 2136"/>
                      <a:gd name="T59" fmla="*/ 2 h 2385"/>
                      <a:gd name="T60" fmla="*/ 6 w 2136"/>
                      <a:gd name="T61" fmla="*/ 2 h 2385"/>
                      <a:gd name="T62" fmla="*/ 1 w 2136"/>
                      <a:gd name="T63" fmla="*/ 3 h 2385"/>
                      <a:gd name="T64" fmla="*/ 2 w 2136"/>
                      <a:gd name="T65" fmla="*/ 3 h 2385"/>
                      <a:gd name="T66" fmla="*/ 10 w 2136"/>
                      <a:gd name="T67" fmla="*/ 3 h 2385"/>
                      <a:gd name="T68" fmla="*/ 23 w 2136"/>
                      <a:gd name="T69" fmla="*/ 4 h 2385"/>
                      <a:gd name="T70" fmla="*/ 44 w 2136"/>
                      <a:gd name="T71" fmla="*/ 4 h 2385"/>
                      <a:gd name="T72" fmla="*/ 69 w 2136"/>
                      <a:gd name="T73" fmla="*/ 4 h 2385"/>
                      <a:gd name="T74" fmla="*/ 98 w 2136"/>
                      <a:gd name="T75" fmla="*/ 4 h 2385"/>
                      <a:gd name="T76" fmla="*/ 133 w 2136"/>
                      <a:gd name="T77" fmla="*/ 5 h 2385"/>
                      <a:gd name="T78" fmla="*/ 171 w 2136"/>
                      <a:gd name="T79" fmla="*/ 5 h 2385"/>
                      <a:gd name="T80" fmla="*/ 211 w 2136"/>
                      <a:gd name="T81" fmla="*/ 5 h 2385"/>
                      <a:gd name="T82" fmla="*/ 256 w 2136"/>
                      <a:gd name="T83" fmla="*/ 5 h 2385"/>
                      <a:gd name="T84" fmla="*/ 302 w 2136"/>
                      <a:gd name="T85" fmla="*/ 5 h 2385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w 2136"/>
                      <a:gd name="T130" fmla="*/ 0 h 2385"/>
                      <a:gd name="T131" fmla="*/ 2136 w 2136"/>
                      <a:gd name="T132" fmla="*/ 2385 h 2385"/>
                    </a:gdLst>
                    <a:ahLst/>
                    <a:cxnLst>
                      <a:cxn ang="T86">
                        <a:pos x="T0" y="T1"/>
                      </a:cxn>
                      <a:cxn ang="T87">
                        <a:pos x="T2" y="T3"/>
                      </a:cxn>
                      <a:cxn ang="T88">
                        <a:pos x="T4" y="T5"/>
                      </a:cxn>
                      <a:cxn ang="T89">
                        <a:pos x="T6" y="T7"/>
                      </a:cxn>
                      <a:cxn ang="T90">
                        <a:pos x="T8" y="T9"/>
                      </a:cxn>
                      <a:cxn ang="T91">
                        <a:pos x="T10" y="T11"/>
                      </a:cxn>
                      <a:cxn ang="T92">
                        <a:pos x="T12" y="T13"/>
                      </a:cxn>
                      <a:cxn ang="T93">
                        <a:pos x="T14" y="T15"/>
                      </a:cxn>
                      <a:cxn ang="T94">
                        <a:pos x="T16" y="T17"/>
                      </a:cxn>
                      <a:cxn ang="T95">
                        <a:pos x="T18" y="T19"/>
                      </a:cxn>
                      <a:cxn ang="T96">
                        <a:pos x="T20" y="T21"/>
                      </a:cxn>
                      <a:cxn ang="T97">
                        <a:pos x="T22" y="T23"/>
                      </a:cxn>
                      <a:cxn ang="T98">
                        <a:pos x="T24" y="T25"/>
                      </a:cxn>
                      <a:cxn ang="T99">
                        <a:pos x="T26" y="T27"/>
                      </a:cxn>
                      <a:cxn ang="T100">
                        <a:pos x="T28" y="T29"/>
                      </a:cxn>
                      <a:cxn ang="T101">
                        <a:pos x="T30" y="T31"/>
                      </a:cxn>
                      <a:cxn ang="T102">
                        <a:pos x="T32" y="T33"/>
                      </a:cxn>
                      <a:cxn ang="T103">
                        <a:pos x="T34" y="T35"/>
                      </a:cxn>
                      <a:cxn ang="T104">
                        <a:pos x="T36" y="T37"/>
                      </a:cxn>
                      <a:cxn ang="T105">
                        <a:pos x="T38" y="T39"/>
                      </a:cxn>
                      <a:cxn ang="T106">
                        <a:pos x="T40" y="T41"/>
                      </a:cxn>
                      <a:cxn ang="T107">
                        <a:pos x="T42" y="T43"/>
                      </a:cxn>
                      <a:cxn ang="T108">
                        <a:pos x="T44" y="T45"/>
                      </a:cxn>
                      <a:cxn ang="T109">
                        <a:pos x="T46" y="T47"/>
                      </a:cxn>
                      <a:cxn ang="T110">
                        <a:pos x="T48" y="T49"/>
                      </a:cxn>
                      <a:cxn ang="T111">
                        <a:pos x="T50" y="T51"/>
                      </a:cxn>
                      <a:cxn ang="T112">
                        <a:pos x="T52" y="T53"/>
                      </a:cxn>
                      <a:cxn ang="T113">
                        <a:pos x="T54" y="T55"/>
                      </a:cxn>
                      <a:cxn ang="T114">
                        <a:pos x="T56" y="T57"/>
                      </a:cxn>
                      <a:cxn ang="T115">
                        <a:pos x="T58" y="T59"/>
                      </a:cxn>
                      <a:cxn ang="T116">
                        <a:pos x="T60" y="T61"/>
                      </a:cxn>
                      <a:cxn ang="T117">
                        <a:pos x="T62" y="T63"/>
                      </a:cxn>
                      <a:cxn ang="T118">
                        <a:pos x="T64" y="T65"/>
                      </a:cxn>
                      <a:cxn ang="T119">
                        <a:pos x="T66" y="T67"/>
                      </a:cxn>
                      <a:cxn ang="T120">
                        <a:pos x="T68" y="T69"/>
                      </a:cxn>
                      <a:cxn ang="T121">
                        <a:pos x="T70" y="T71"/>
                      </a:cxn>
                      <a:cxn ang="T122">
                        <a:pos x="T72" y="T73"/>
                      </a:cxn>
                      <a:cxn ang="T123">
                        <a:pos x="T74" y="T75"/>
                      </a:cxn>
                      <a:cxn ang="T124">
                        <a:pos x="T76" y="T77"/>
                      </a:cxn>
                      <a:cxn ang="T125">
                        <a:pos x="T78" y="T79"/>
                      </a:cxn>
                      <a:cxn ang="T126">
                        <a:pos x="T80" y="T81"/>
                      </a:cxn>
                      <a:cxn ang="T127">
                        <a:pos x="T82" y="T83"/>
                      </a:cxn>
                      <a:cxn ang="T128">
                        <a:pos x="T84" y="T85"/>
                      </a:cxn>
                    </a:cxnLst>
                    <a:rect l="T129" t="T130" r="T131" b="T132"/>
                    <a:pathLst>
                      <a:path w="2136" h="2385">
                        <a:moveTo>
                          <a:pt x="1069" y="2385"/>
                        </a:moveTo>
                        <a:lnTo>
                          <a:pt x="1124" y="2384"/>
                        </a:lnTo>
                        <a:lnTo>
                          <a:pt x="1178" y="2379"/>
                        </a:lnTo>
                        <a:lnTo>
                          <a:pt x="1232" y="2371"/>
                        </a:lnTo>
                        <a:lnTo>
                          <a:pt x="1284" y="2360"/>
                        </a:lnTo>
                        <a:lnTo>
                          <a:pt x="1336" y="2347"/>
                        </a:lnTo>
                        <a:lnTo>
                          <a:pt x="1386" y="2331"/>
                        </a:lnTo>
                        <a:lnTo>
                          <a:pt x="1436" y="2312"/>
                        </a:lnTo>
                        <a:lnTo>
                          <a:pt x="1484" y="2292"/>
                        </a:lnTo>
                        <a:lnTo>
                          <a:pt x="1532" y="2267"/>
                        </a:lnTo>
                        <a:lnTo>
                          <a:pt x="1578" y="2241"/>
                        </a:lnTo>
                        <a:lnTo>
                          <a:pt x="1622" y="2213"/>
                        </a:lnTo>
                        <a:lnTo>
                          <a:pt x="1666" y="2181"/>
                        </a:lnTo>
                        <a:lnTo>
                          <a:pt x="1708" y="2148"/>
                        </a:lnTo>
                        <a:lnTo>
                          <a:pt x="1747" y="2113"/>
                        </a:lnTo>
                        <a:lnTo>
                          <a:pt x="1786" y="2075"/>
                        </a:lnTo>
                        <a:lnTo>
                          <a:pt x="1823" y="2036"/>
                        </a:lnTo>
                        <a:lnTo>
                          <a:pt x="1859" y="1994"/>
                        </a:lnTo>
                        <a:lnTo>
                          <a:pt x="1893" y="1951"/>
                        </a:lnTo>
                        <a:lnTo>
                          <a:pt x="1924" y="1907"/>
                        </a:lnTo>
                        <a:lnTo>
                          <a:pt x="1953" y="1860"/>
                        </a:lnTo>
                        <a:lnTo>
                          <a:pt x="1982" y="1811"/>
                        </a:lnTo>
                        <a:lnTo>
                          <a:pt x="2007" y="1762"/>
                        </a:lnTo>
                        <a:lnTo>
                          <a:pt x="2030" y="1710"/>
                        </a:lnTo>
                        <a:lnTo>
                          <a:pt x="2052" y="1657"/>
                        </a:lnTo>
                        <a:lnTo>
                          <a:pt x="2071" y="1603"/>
                        </a:lnTo>
                        <a:lnTo>
                          <a:pt x="2088" y="1548"/>
                        </a:lnTo>
                        <a:lnTo>
                          <a:pt x="2102" y="1491"/>
                        </a:lnTo>
                        <a:lnTo>
                          <a:pt x="2114" y="1433"/>
                        </a:lnTo>
                        <a:lnTo>
                          <a:pt x="2124" y="1376"/>
                        </a:lnTo>
                        <a:lnTo>
                          <a:pt x="2130" y="1315"/>
                        </a:lnTo>
                        <a:lnTo>
                          <a:pt x="2135" y="1255"/>
                        </a:lnTo>
                        <a:lnTo>
                          <a:pt x="2136" y="1194"/>
                        </a:lnTo>
                        <a:lnTo>
                          <a:pt x="2135" y="1132"/>
                        </a:lnTo>
                        <a:lnTo>
                          <a:pt x="2130" y="1072"/>
                        </a:lnTo>
                        <a:lnTo>
                          <a:pt x="2124" y="1012"/>
                        </a:lnTo>
                        <a:lnTo>
                          <a:pt x="2114" y="953"/>
                        </a:lnTo>
                        <a:lnTo>
                          <a:pt x="2102" y="895"/>
                        </a:lnTo>
                        <a:lnTo>
                          <a:pt x="2088" y="838"/>
                        </a:lnTo>
                        <a:lnTo>
                          <a:pt x="2071" y="783"/>
                        </a:lnTo>
                        <a:lnTo>
                          <a:pt x="2052" y="729"/>
                        </a:lnTo>
                        <a:lnTo>
                          <a:pt x="2030" y="676"/>
                        </a:lnTo>
                        <a:lnTo>
                          <a:pt x="2007" y="625"/>
                        </a:lnTo>
                        <a:lnTo>
                          <a:pt x="1982" y="575"/>
                        </a:lnTo>
                        <a:lnTo>
                          <a:pt x="1953" y="526"/>
                        </a:lnTo>
                        <a:lnTo>
                          <a:pt x="1924" y="479"/>
                        </a:lnTo>
                        <a:lnTo>
                          <a:pt x="1893" y="434"/>
                        </a:lnTo>
                        <a:lnTo>
                          <a:pt x="1859" y="391"/>
                        </a:lnTo>
                        <a:lnTo>
                          <a:pt x="1823" y="349"/>
                        </a:lnTo>
                        <a:lnTo>
                          <a:pt x="1786" y="310"/>
                        </a:lnTo>
                        <a:lnTo>
                          <a:pt x="1747" y="273"/>
                        </a:lnTo>
                        <a:lnTo>
                          <a:pt x="1708" y="237"/>
                        </a:lnTo>
                        <a:lnTo>
                          <a:pt x="1666" y="204"/>
                        </a:lnTo>
                        <a:lnTo>
                          <a:pt x="1622" y="173"/>
                        </a:lnTo>
                        <a:lnTo>
                          <a:pt x="1578" y="144"/>
                        </a:lnTo>
                        <a:lnTo>
                          <a:pt x="1532" y="118"/>
                        </a:lnTo>
                        <a:lnTo>
                          <a:pt x="1484" y="93"/>
                        </a:lnTo>
                        <a:lnTo>
                          <a:pt x="1436" y="73"/>
                        </a:lnTo>
                        <a:lnTo>
                          <a:pt x="1386" y="54"/>
                        </a:lnTo>
                        <a:lnTo>
                          <a:pt x="1336" y="38"/>
                        </a:lnTo>
                        <a:lnTo>
                          <a:pt x="1284" y="25"/>
                        </a:lnTo>
                        <a:lnTo>
                          <a:pt x="1232" y="14"/>
                        </a:lnTo>
                        <a:lnTo>
                          <a:pt x="1178" y="6"/>
                        </a:lnTo>
                        <a:lnTo>
                          <a:pt x="1124" y="1"/>
                        </a:lnTo>
                        <a:lnTo>
                          <a:pt x="1069" y="0"/>
                        </a:lnTo>
                        <a:lnTo>
                          <a:pt x="1014" y="1"/>
                        </a:lnTo>
                        <a:lnTo>
                          <a:pt x="960" y="6"/>
                        </a:lnTo>
                        <a:lnTo>
                          <a:pt x="906" y="14"/>
                        </a:lnTo>
                        <a:lnTo>
                          <a:pt x="853" y="25"/>
                        </a:lnTo>
                        <a:lnTo>
                          <a:pt x="802" y="38"/>
                        </a:lnTo>
                        <a:lnTo>
                          <a:pt x="751" y="54"/>
                        </a:lnTo>
                        <a:lnTo>
                          <a:pt x="701" y="73"/>
                        </a:lnTo>
                        <a:lnTo>
                          <a:pt x="653" y="93"/>
                        </a:lnTo>
                        <a:lnTo>
                          <a:pt x="606" y="118"/>
                        </a:lnTo>
                        <a:lnTo>
                          <a:pt x="559" y="144"/>
                        </a:lnTo>
                        <a:lnTo>
                          <a:pt x="515" y="173"/>
                        </a:lnTo>
                        <a:lnTo>
                          <a:pt x="471" y="204"/>
                        </a:lnTo>
                        <a:lnTo>
                          <a:pt x="429" y="237"/>
                        </a:lnTo>
                        <a:lnTo>
                          <a:pt x="389" y="273"/>
                        </a:lnTo>
                        <a:lnTo>
                          <a:pt x="350" y="310"/>
                        </a:lnTo>
                        <a:lnTo>
                          <a:pt x="314" y="349"/>
                        </a:lnTo>
                        <a:lnTo>
                          <a:pt x="277" y="391"/>
                        </a:lnTo>
                        <a:lnTo>
                          <a:pt x="244" y="434"/>
                        </a:lnTo>
                        <a:lnTo>
                          <a:pt x="212" y="479"/>
                        </a:lnTo>
                        <a:lnTo>
                          <a:pt x="183" y="526"/>
                        </a:lnTo>
                        <a:lnTo>
                          <a:pt x="155" y="575"/>
                        </a:lnTo>
                        <a:lnTo>
                          <a:pt x="129" y="625"/>
                        </a:lnTo>
                        <a:lnTo>
                          <a:pt x="106" y="676"/>
                        </a:lnTo>
                        <a:lnTo>
                          <a:pt x="84" y="729"/>
                        </a:lnTo>
                        <a:lnTo>
                          <a:pt x="65" y="783"/>
                        </a:lnTo>
                        <a:lnTo>
                          <a:pt x="48" y="838"/>
                        </a:lnTo>
                        <a:lnTo>
                          <a:pt x="34" y="895"/>
                        </a:lnTo>
                        <a:lnTo>
                          <a:pt x="22" y="953"/>
                        </a:lnTo>
                        <a:lnTo>
                          <a:pt x="12" y="1012"/>
                        </a:lnTo>
                        <a:lnTo>
                          <a:pt x="6" y="1072"/>
                        </a:lnTo>
                        <a:lnTo>
                          <a:pt x="1" y="1132"/>
                        </a:lnTo>
                        <a:lnTo>
                          <a:pt x="0" y="1194"/>
                        </a:lnTo>
                        <a:lnTo>
                          <a:pt x="1" y="1255"/>
                        </a:lnTo>
                        <a:lnTo>
                          <a:pt x="6" y="1315"/>
                        </a:lnTo>
                        <a:lnTo>
                          <a:pt x="12" y="1376"/>
                        </a:lnTo>
                        <a:lnTo>
                          <a:pt x="22" y="1433"/>
                        </a:lnTo>
                        <a:lnTo>
                          <a:pt x="34" y="1491"/>
                        </a:lnTo>
                        <a:lnTo>
                          <a:pt x="48" y="1548"/>
                        </a:lnTo>
                        <a:lnTo>
                          <a:pt x="65" y="1603"/>
                        </a:lnTo>
                        <a:lnTo>
                          <a:pt x="84" y="1657"/>
                        </a:lnTo>
                        <a:lnTo>
                          <a:pt x="106" y="1710"/>
                        </a:lnTo>
                        <a:lnTo>
                          <a:pt x="129" y="1762"/>
                        </a:lnTo>
                        <a:lnTo>
                          <a:pt x="155" y="1811"/>
                        </a:lnTo>
                        <a:lnTo>
                          <a:pt x="183" y="1860"/>
                        </a:lnTo>
                        <a:lnTo>
                          <a:pt x="212" y="1907"/>
                        </a:lnTo>
                        <a:lnTo>
                          <a:pt x="244" y="1951"/>
                        </a:lnTo>
                        <a:lnTo>
                          <a:pt x="277" y="1994"/>
                        </a:lnTo>
                        <a:lnTo>
                          <a:pt x="314" y="2036"/>
                        </a:lnTo>
                        <a:lnTo>
                          <a:pt x="350" y="2075"/>
                        </a:lnTo>
                        <a:lnTo>
                          <a:pt x="389" y="2113"/>
                        </a:lnTo>
                        <a:lnTo>
                          <a:pt x="429" y="2148"/>
                        </a:lnTo>
                        <a:lnTo>
                          <a:pt x="471" y="2181"/>
                        </a:lnTo>
                        <a:lnTo>
                          <a:pt x="515" y="2213"/>
                        </a:lnTo>
                        <a:lnTo>
                          <a:pt x="559" y="2241"/>
                        </a:lnTo>
                        <a:lnTo>
                          <a:pt x="606" y="2267"/>
                        </a:lnTo>
                        <a:lnTo>
                          <a:pt x="653" y="2292"/>
                        </a:lnTo>
                        <a:lnTo>
                          <a:pt x="701" y="2312"/>
                        </a:lnTo>
                        <a:lnTo>
                          <a:pt x="751" y="2331"/>
                        </a:lnTo>
                        <a:lnTo>
                          <a:pt x="802" y="2347"/>
                        </a:lnTo>
                        <a:lnTo>
                          <a:pt x="853" y="2360"/>
                        </a:lnTo>
                        <a:lnTo>
                          <a:pt x="906" y="2371"/>
                        </a:lnTo>
                        <a:lnTo>
                          <a:pt x="960" y="2379"/>
                        </a:lnTo>
                        <a:lnTo>
                          <a:pt x="1014" y="2384"/>
                        </a:lnTo>
                        <a:lnTo>
                          <a:pt x="1069" y="2385"/>
                        </a:lnTo>
                        <a:close/>
                      </a:path>
                    </a:pathLst>
                  </a:custGeom>
                  <a:solidFill>
                    <a:srgbClr val="3FD6F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4" name="Freeform 13"/>
                  <p:cNvSpPr>
                    <a:spLocks/>
                  </p:cNvSpPr>
                  <p:nvPr/>
                </p:nvSpPr>
                <p:spPr bwMode="auto">
                  <a:xfrm>
                    <a:off x="2079" y="1963"/>
                    <a:ext cx="429" cy="173"/>
                  </a:xfrm>
                  <a:custGeom>
                    <a:avLst/>
                    <a:gdLst>
                      <a:gd name="T0" fmla="*/ 236 w 483"/>
                      <a:gd name="T1" fmla="*/ 0 h 478"/>
                      <a:gd name="T2" fmla="*/ 226 w 483"/>
                      <a:gd name="T3" fmla="*/ 0 h 478"/>
                      <a:gd name="T4" fmla="*/ 215 w 483"/>
                      <a:gd name="T5" fmla="*/ 0 h 478"/>
                      <a:gd name="T6" fmla="*/ 204 w 483"/>
                      <a:gd name="T7" fmla="*/ 0 h 478"/>
                      <a:gd name="T8" fmla="*/ 194 w 483"/>
                      <a:gd name="T9" fmla="*/ 0 h 478"/>
                      <a:gd name="T10" fmla="*/ 184 w 483"/>
                      <a:gd name="T11" fmla="*/ 0 h 478"/>
                      <a:gd name="T12" fmla="*/ 173 w 483"/>
                      <a:gd name="T13" fmla="*/ 0 h 478"/>
                      <a:gd name="T14" fmla="*/ 162 w 483"/>
                      <a:gd name="T15" fmla="*/ 0 h 478"/>
                      <a:gd name="T16" fmla="*/ 152 w 483"/>
                      <a:gd name="T17" fmla="*/ 0 h 478"/>
                      <a:gd name="T18" fmla="*/ 141 w 483"/>
                      <a:gd name="T19" fmla="*/ 0 h 478"/>
                      <a:gd name="T20" fmla="*/ 131 w 483"/>
                      <a:gd name="T21" fmla="*/ 0 h 478"/>
                      <a:gd name="T22" fmla="*/ 121 w 483"/>
                      <a:gd name="T23" fmla="*/ 0 h 478"/>
                      <a:gd name="T24" fmla="*/ 110 w 483"/>
                      <a:gd name="T25" fmla="*/ 0 h 478"/>
                      <a:gd name="T26" fmla="*/ 100 w 483"/>
                      <a:gd name="T27" fmla="*/ 0 h 478"/>
                      <a:gd name="T28" fmla="*/ 91 w 483"/>
                      <a:gd name="T29" fmla="*/ 0 h 478"/>
                      <a:gd name="T30" fmla="*/ 81 w 483"/>
                      <a:gd name="T31" fmla="*/ 0 h 478"/>
                      <a:gd name="T32" fmla="*/ 69 w 483"/>
                      <a:gd name="T33" fmla="*/ 0 h 478"/>
                      <a:gd name="T34" fmla="*/ 55 w 483"/>
                      <a:gd name="T35" fmla="*/ 0 h 478"/>
                      <a:gd name="T36" fmla="*/ 42 w 483"/>
                      <a:gd name="T37" fmla="*/ 0 h 478"/>
                      <a:gd name="T38" fmla="*/ 32 w 483"/>
                      <a:gd name="T39" fmla="*/ 0 h 478"/>
                      <a:gd name="T40" fmla="*/ 22 w 483"/>
                      <a:gd name="T41" fmla="*/ 0 h 478"/>
                      <a:gd name="T42" fmla="*/ 14 w 483"/>
                      <a:gd name="T43" fmla="*/ 1 h 478"/>
                      <a:gd name="T44" fmla="*/ 8 w 483"/>
                      <a:gd name="T45" fmla="*/ 1 h 478"/>
                      <a:gd name="T46" fmla="*/ 4 w 483"/>
                      <a:gd name="T47" fmla="*/ 1 h 478"/>
                      <a:gd name="T48" fmla="*/ 0 w 483"/>
                      <a:gd name="T49" fmla="*/ 1 h 478"/>
                      <a:gd name="T50" fmla="*/ 219 w 483"/>
                      <a:gd name="T51" fmla="*/ 1 h 478"/>
                      <a:gd name="T52" fmla="*/ 220 w 483"/>
                      <a:gd name="T53" fmla="*/ 1 h 478"/>
                      <a:gd name="T54" fmla="*/ 221 w 483"/>
                      <a:gd name="T55" fmla="*/ 1 h 478"/>
                      <a:gd name="T56" fmla="*/ 222 w 483"/>
                      <a:gd name="T57" fmla="*/ 1 h 478"/>
                      <a:gd name="T58" fmla="*/ 225 w 483"/>
                      <a:gd name="T59" fmla="*/ 0 h 478"/>
                      <a:gd name="T60" fmla="*/ 226 w 483"/>
                      <a:gd name="T61" fmla="*/ 0 h 478"/>
                      <a:gd name="T62" fmla="*/ 230 w 483"/>
                      <a:gd name="T63" fmla="*/ 0 h 478"/>
                      <a:gd name="T64" fmla="*/ 234 w 483"/>
                      <a:gd name="T65" fmla="*/ 0 h 478"/>
                      <a:gd name="T66" fmla="*/ 236 w 483"/>
                      <a:gd name="T67" fmla="*/ 0 h 478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483"/>
                      <a:gd name="T103" fmla="*/ 0 h 478"/>
                      <a:gd name="T104" fmla="*/ 483 w 483"/>
                      <a:gd name="T105" fmla="*/ 478 h 478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483" h="478">
                        <a:moveTo>
                          <a:pt x="483" y="56"/>
                        </a:moveTo>
                        <a:lnTo>
                          <a:pt x="461" y="54"/>
                        </a:lnTo>
                        <a:lnTo>
                          <a:pt x="439" y="51"/>
                        </a:lnTo>
                        <a:lnTo>
                          <a:pt x="417" y="47"/>
                        </a:lnTo>
                        <a:lnTo>
                          <a:pt x="395" y="45"/>
                        </a:lnTo>
                        <a:lnTo>
                          <a:pt x="374" y="41"/>
                        </a:lnTo>
                        <a:lnTo>
                          <a:pt x="352" y="39"/>
                        </a:lnTo>
                        <a:lnTo>
                          <a:pt x="330" y="35"/>
                        </a:lnTo>
                        <a:lnTo>
                          <a:pt x="309" y="31"/>
                        </a:lnTo>
                        <a:lnTo>
                          <a:pt x="288" y="28"/>
                        </a:lnTo>
                        <a:lnTo>
                          <a:pt x="266" y="24"/>
                        </a:lnTo>
                        <a:lnTo>
                          <a:pt x="245" y="20"/>
                        </a:lnTo>
                        <a:lnTo>
                          <a:pt x="225" y="17"/>
                        </a:lnTo>
                        <a:lnTo>
                          <a:pt x="204" y="13"/>
                        </a:lnTo>
                        <a:lnTo>
                          <a:pt x="183" y="8"/>
                        </a:lnTo>
                        <a:lnTo>
                          <a:pt x="163" y="4"/>
                        </a:lnTo>
                        <a:lnTo>
                          <a:pt x="142" y="0"/>
                        </a:lnTo>
                        <a:lnTo>
                          <a:pt x="113" y="54"/>
                        </a:lnTo>
                        <a:lnTo>
                          <a:pt x="87" y="109"/>
                        </a:lnTo>
                        <a:lnTo>
                          <a:pt x="65" y="165"/>
                        </a:lnTo>
                        <a:lnTo>
                          <a:pt x="45" y="226"/>
                        </a:lnTo>
                        <a:lnTo>
                          <a:pt x="29" y="286"/>
                        </a:lnTo>
                        <a:lnTo>
                          <a:pt x="15" y="349"/>
                        </a:lnTo>
                        <a:lnTo>
                          <a:pt x="5" y="413"/>
                        </a:lnTo>
                        <a:lnTo>
                          <a:pt x="0" y="478"/>
                        </a:lnTo>
                        <a:lnTo>
                          <a:pt x="446" y="478"/>
                        </a:lnTo>
                        <a:lnTo>
                          <a:pt x="448" y="424"/>
                        </a:lnTo>
                        <a:lnTo>
                          <a:pt x="450" y="370"/>
                        </a:lnTo>
                        <a:lnTo>
                          <a:pt x="454" y="317"/>
                        </a:lnTo>
                        <a:lnTo>
                          <a:pt x="458" y="263"/>
                        </a:lnTo>
                        <a:lnTo>
                          <a:pt x="462" y="211"/>
                        </a:lnTo>
                        <a:lnTo>
                          <a:pt x="469" y="158"/>
                        </a:lnTo>
                        <a:lnTo>
                          <a:pt x="476" y="106"/>
                        </a:lnTo>
                        <a:lnTo>
                          <a:pt x="483" y="56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5" name="Freeform 14"/>
                  <p:cNvSpPr>
                    <a:spLocks/>
                  </p:cNvSpPr>
                  <p:nvPr/>
                </p:nvSpPr>
                <p:spPr bwMode="auto">
                  <a:xfrm>
                    <a:off x="2281" y="1805"/>
                    <a:ext cx="365" cy="128"/>
                  </a:xfrm>
                  <a:custGeom>
                    <a:avLst/>
                    <a:gdLst>
                      <a:gd name="T0" fmla="*/ 198 w 412"/>
                      <a:gd name="T1" fmla="*/ 0 h 359"/>
                      <a:gd name="T2" fmla="*/ 185 w 412"/>
                      <a:gd name="T3" fmla="*/ 0 h 359"/>
                      <a:gd name="T4" fmla="*/ 170 w 412"/>
                      <a:gd name="T5" fmla="*/ 0 h 359"/>
                      <a:gd name="T6" fmla="*/ 157 w 412"/>
                      <a:gd name="T7" fmla="*/ 0 h 359"/>
                      <a:gd name="T8" fmla="*/ 144 w 412"/>
                      <a:gd name="T9" fmla="*/ 0 h 359"/>
                      <a:gd name="T10" fmla="*/ 130 w 412"/>
                      <a:gd name="T11" fmla="*/ 0 h 359"/>
                      <a:gd name="T12" fmla="*/ 117 w 412"/>
                      <a:gd name="T13" fmla="*/ 0 h 359"/>
                      <a:gd name="T14" fmla="*/ 103 w 412"/>
                      <a:gd name="T15" fmla="*/ 0 h 359"/>
                      <a:gd name="T16" fmla="*/ 90 w 412"/>
                      <a:gd name="T17" fmla="*/ 0 h 359"/>
                      <a:gd name="T18" fmla="*/ 79 w 412"/>
                      <a:gd name="T19" fmla="*/ 0 h 359"/>
                      <a:gd name="T20" fmla="*/ 66 w 412"/>
                      <a:gd name="T21" fmla="*/ 0 h 359"/>
                      <a:gd name="T22" fmla="*/ 53 w 412"/>
                      <a:gd name="T23" fmla="*/ 0 h 359"/>
                      <a:gd name="T24" fmla="*/ 42 w 412"/>
                      <a:gd name="T25" fmla="*/ 0 h 359"/>
                      <a:gd name="T26" fmla="*/ 31 w 412"/>
                      <a:gd name="T27" fmla="*/ 0 h 359"/>
                      <a:gd name="T28" fmla="*/ 20 w 412"/>
                      <a:gd name="T29" fmla="*/ 0 h 359"/>
                      <a:gd name="T30" fmla="*/ 10 w 412"/>
                      <a:gd name="T31" fmla="*/ 1 h 359"/>
                      <a:gd name="T32" fmla="*/ 0 w 412"/>
                      <a:gd name="T33" fmla="*/ 1 h 359"/>
                      <a:gd name="T34" fmla="*/ 8 w 412"/>
                      <a:gd name="T35" fmla="*/ 1 h 359"/>
                      <a:gd name="T36" fmla="*/ 17 w 412"/>
                      <a:gd name="T37" fmla="*/ 1 h 359"/>
                      <a:gd name="T38" fmla="*/ 25 w 412"/>
                      <a:gd name="T39" fmla="*/ 1 h 359"/>
                      <a:gd name="T40" fmla="*/ 33 w 412"/>
                      <a:gd name="T41" fmla="*/ 1 h 359"/>
                      <a:gd name="T42" fmla="*/ 41 w 412"/>
                      <a:gd name="T43" fmla="*/ 1 h 359"/>
                      <a:gd name="T44" fmla="*/ 50 w 412"/>
                      <a:gd name="T45" fmla="*/ 1 h 359"/>
                      <a:gd name="T46" fmla="*/ 58 w 412"/>
                      <a:gd name="T47" fmla="*/ 1 h 359"/>
                      <a:gd name="T48" fmla="*/ 67 w 412"/>
                      <a:gd name="T49" fmla="*/ 1 h 359"/>
                      <a:gd name="T50" fmla="*/ 75 w 412"/>
                      <a:gd name="T51" fmla="*/ 1 h 359"/>
                      <a:gd name="T52" fmla="*/ 83 w 412"/>
                      <a:gd name="T53" fmla="*/ 1 h 359"/>
                      <a:gd name="T54" fmla="*/ 93 w 412"/>
                      <a:gd name="T55" fmla="*/ 1 h 359"/>
                      <a:gd name="T56" fmla="*/ 101 w 412"/>
                      <a:gd name="T57" fmla="*/ 1 h 359"/>
                      <a:gd name="T58" fmla="*/ 111 w 412"/>
                      <a:gd name="T59" fmla="*/ 1 h 359"/>
                      <a:gd name="T60" fmla="*/ 119 w 412"/>
                      <a:gd name="T61" fmla="*/ 1 h 359"/>
                      <a:gd name="T62" fmla="*/ 128 w 412"/>
                      <a:gd name="T63" fmla="*/ 1 h 359"/>
                      <a:gd name="T64" fmla="*/ 137 w 412"/>
                      <a:gd name="T65" fmla="*/ 1 h 359"/>
                      <a:gd name="T66" fmla="*/ 143 w 412"/>
                      <a:gd name="T67" fmla="*/ 1 h 359"/>
                      <a:gd name="T68" fmla="*/ 149 w 412"/>
                      <a:gd name="T69" fmla="*/ 0 h 359"/>
                      <a:gd name="T70" fmla="*/ 156 w 412"/>
                      <a:gd name="T71" fmla="*/ 0 h 359"/>
                      <a:gd name="T72" fmla="*/ 165 w 412"/>
                      <a:gd name="T73" fmla="*/ 0 h 359"/>
                      <a:gd name="T74" fmla="*/ 174 w 412"/>
                      <a:gd name="T75" fmla="*/ 0 h 359"/>
                      <a:gd name="T76" fmla="*/ 181 w 412"/>
                      <a:gd name="T77" fmla="*/ 0 h 359"/>
                      <a:gd name="T78" fmla="*/ 190 w 412"/>
                      <a:gd name="T79" fmla="*/ 0 h 359"/>
                      <a:gd name="T80" fmla="*/ 198 w 412"/>
                      <a:gd name="T81" fmla="*/ 0 h 359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412"/>
                      <a:gd name="T124" fmla="*/ 0 h 359"/>
                      <a:gd name="T125" fmla="*/ 412 w 412"/>
                      <a:gd name="T126" fmla="*/ 359 h 359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412" h="359">
                        <a:moveTo>
                          <a:pt x="412" y="0"/>
                        </a:moveTo>
                        <a:lnTo>
                          <a:pt x="383" y="11"/>
                        </a:lnTo>
                        <a:lnTo>
                          <a:pt x="353" y="25"/>
                        </a:lnTo>
                        <a:lnTo>
                          <a:pt x="325" y="39"/>
                        </a:lnTo>
                        <a:lnTo>
                          <a:pt x="297" y="55"/>
                        </a:lnTo>
                        <a:lnTo>
                          <a:pt x="269" y="72"/>
                        </a:lnTo>
                        <a:lnTo>
                          <a:pt x="241" y="91"/>
                        </a:lnTo>
                        <a:lnTo>
                          <a:pt x="213" y="109"/>
                        </a:lnTo>
                        <a:lnTo>
                          <a:pt x="187" y="130"/>
                        </a:lnTo>
                        <a:lnTo>
                          <a:pt x="161" y="151"/>
                        </a:lnTo>
                        <a:lnTo>
                          <a:pt x="135" y="173"/>
                        </a:lnTo>
                        <a:lnTo>
                          <a:pt x="111" y="195"/>
                        </a:lnTo>
                        <a:lnTo>
                          <a:pt x="87" y="219"/>
                        </a:lnTo>
                        <a:lnTo>
                          <a:pt x="64" y="243"/>
                        </a:lnTo>
                        <a:lnTo>
                          <a:pt x="42" y="268"/>
                        </a:lnTo>
                        <a:lnTo>
                          <a:pt x="20" y="293"/>
                        </a:lnTo>
                        <a:lnTo>
                          <a:pt x="0" y="317"/>
                        </a:lnTo>
                        <a:lnTo>
                          <a:pt x="16" y="321"/>
                        </a:lnTo>
                        <a:lnTo>
                          <a:pt x="34" y="323"/>
                        </a:lnTo>
                        <a:lnTo>
                          <a:pt x="52" y="327"/>
                        </a:lnTo>
                        <a:lnTo>
                          <a:pt x="68" y="329"/>
                        </a:lnTo>
                        <a:lnTo>
                          <a:pt x="86" y="332"/>
                        </a:lnTo>
                        <a:lnTo>
                          <a:pt x="103" y="336"/>
                        </a:lnTo>
                        <a:lnTo>
                          <a:pt x="121" y="338"/>
                        </a:lnTo>
                        <a:lnTo>
                          <a:pt x="139" y="340"/>
                        </a:lnTo>
                        <a:lnTo>
                          <a:pt x="156" y="343"/>
                        </a:lnTo>
                        <a:lnTo>
                          <a:pt x="174" y="345"/>
                        </a:lnTo>
                        <a:lnTo>
                          <a:pt x="191" y="348"/>
                        </a:lnTo>
                        <a:lnTo>
                          <a:pt x="210" y="350"/>
                        </a:lnTo>
                        <a:lnTo>
                          <a:pt x="228" y="353"/>
                        </a:lnTo>
                        <a:lnTo>
                          <a:pt x="246" y="355"/>
                        </a:lnTo>
                        <a:lnTo>
                          <a:pt x="264" y="356"/>
                        </a:lnTo>
                        <a:lnTo>
                          <a:pt x="283" y="359"/>
                        </a:lnTo>
                        <a:lnTo>
                          <a:pt x="295" y="311"/>
                        </a:lnTo>
                        <a:lnTo>
                          <a:pt x="308" y="262"/>
                        </a:lnTo>
                        <a:lnTo>
                          <a:pt x="324" y="214"/>
                        </a:lnTo>
                        <a:lnTo>
                          <a:pt x="340" y="166"/>
                        </a:lnTo>
                        <a:lnTo>
                          <a:pt x="358" y="120"/>
                        </a:lnTo>
                        <a:lnTo>
                          <a:pt x="375" y="77"/>
                        </a:lnTo>
                        <a:lnTo>
                          <a:pt x="394" y="37"/>
                        </a:lnTo>
                        <a:lnTo>
                          <a:pt x="412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6" name="Freeform 15"/>
                  <p:cNvSpPr>
                    <a:spLocks/>
                  </p:cNvSpPr>
                  <p:nvPr/>
                </p:nvSpPr>
                <p:spPr bwMode="auto">
                  <a:xfrm>
                    <a:off x="2276" y="2388"/>
                    <a:ext cx="367" cy="134"/>
                  </a:xfrm>
                  <a:custGeom>
                    <a:avLst/>
                    <a:gdLst>
                      <a:gd name="T0" fmla="*/ 0 w 411"/>
                      <a:gd name="T1" fmla="*/ 0 h 378"/>
                      <a:gd name="T2" fmla="*/ 11 w 411"/>
                      <a:gd name="T3" fmla="*/ 0 h 378"/>
                      <a:gd name="T4" fmla="*/ 21 w 411"/>
                      <a:gd name="T5" fmla="*/ 0 h 378"/>
                      <a:gd name="T6" fmla="*/ 33 w 411"/>
                      <a:gd name="T7" fmla="*/ 0 h 378"/>
                      <a:gd name="T8" fmla="*/ 45 w 411"/>
                      <a:gd name="T9" fmla="*/ 0 h 378"/>
                      <a:gd name="T10" fmla="*/ 56 w 411"/>
                      <a:gd name="T11" fmla="*/ 0 h 378"/>
                      <a:gd name="T12" fmla="*/ 69 w 411"/>
                      <a:gd name="T13" fmla="*/ 0 h 378"/>
                      <a:gd name="T14" fmla="*/ 82 w 411"/>
                      <a:gd name="T15" fmla="*/ 0 h 378"/>
                      <a:gd name="T16" fmla="*/ 95 w 411"/>
                      <a:gd name="T17" fmla="*/ 0 h 378"/>
                      <a:gd name="T18" fmla="*/ 108 w 411"/>
                      <a:gd name="T19" fmla="*/ 0 h 378"/>
                      <a:gd name="T20" fmla="*/ 122 w 411"/>
                      <a:gd name="T21" fmla="*/ 0 h 378"/>
                      <a:gd name="T22" fmla="*/ 136 w 411"/>
                      <a:gd name="T23" fmla="*/ 1 h 378"/>
                      <a:gd name="T24" fmla="*/ 151 w 411"/>
                      <a:gd name="T25" fmla="*/ 1 h 378"/>
                      <a:gd name="T26" fmla="*/ 163 w 411"/>
                      <a:gd name="T27" fmla="*/ 1 h 378"/>
                      <a:gd name="T28" fmla="*/ 179 w 411"/>
                      <a:gd name="T29" fmla="*/ 1 h 378"/>
                      <a:gd name="T30" fmla="*/ 194 w 411"/>
                      <a:gd name="T31" fmla="*/ 1 h 378"/>
                      <a:gd name="T32" fmla="*/ 209 w 411"/>
                      <a:gd name="T33" fmla="*/ 1 h 378"/>
                      <a:gd name="T34" fmla="*/ 199 w 411"/>
                      <a:gd name="T35" fmla="*/ 1 h 378"/>
                      <a:gd name="T36" fmla="*/ 190 w 411"/>
                      <a:gd name="T37" fmla="*/ 1 h 378"/>
                      <a:gd name="T38" fmla="*/ 182 w 411"/>
                      <a:gd name="T39" fmla="*/ 0 h 378"/>
                      <a:gd name="T40" fmla="*/ 172 w 411"/>
                      <a:gd name="T41" fmla="*/ 0 h 378"/>
                      <a:gd name="T42" fmla="*/ 163 w 411"/>
                      <a:gd name="T43" fmla="*/ 0 h 378"/>
                      <a:gd name="T44" fmla="*/ 157 w 411"/>
                      <a:gd name="T45" fmla="*/ 0 h 378"/>
                      <a:gd name="T46" fmla="*/ 151 w 411"/>
                      <a:gd name="T47" fmla="*/ 0 h 378"/>
                      <a:gd name="T48" fmla="*/ 145 w 411"/>
                      <a:gd name="T49" fmla="*/ 0 h 378"/>
                      <a:gd name="T50" fmla="*/ 136 w 411"/>
                      <a:gd name="T51" fmla="*/ 0 h 378"/>
                      <a:gd name="T52" fmla="*/ 125 w 411"/>
                      <a:gd name="T53" fmla="*/ 0 h 378"/>
                      <a:gd name="T54" fmla="*/ 116 w 411"/>
                      <a:gd name="T55" fmla="*/ 0 h 378"/>
                      <a:gd name="T56" fmla="*/ 108 w 411"/>
                      <a:gd name="T57" fmla="*/ 0 h 378"/>
                      <a:gd name="T58" fmla="*/ 98 w 411"/>
                      <a:gd name="T59" fmla="*/ 0 h 378"/>
                      <a:gd name="T60" fmla="*/ 89 w 411"/>
                      <a:gd name="T61" fmla="*/ 0 h 378"/>
                      <a:gd name="T62" fmla="*/ 80 w 411"/>
                      <a:gd name="T63" fmla="*/ 0 h 378"/>
                      <a:gd name="T64" fmla="*/ 71 w 411"/>
                      <a:gd name="T65" fmla="*/ 0 h 378"/>
                      <a:gd name="T66" fmla="*/ 63 w 411"/>
                      <a:gd name="T67" fmla="*/ 0 h 378"/>
                      <a:gd name="T68" fmla="*/ 54 w 411"/>
                      <a:gd name="T69" fmla="*/ 0 h 378"/>
                      <a:gd name="T70" fmla="*/ 45 w 411"/>
                      <a:gd name="T71" fmla="*/ 0 h 378"/>
                      <a:gd name="T72" fmla="*/ 36 w 411"/>
                      <a:gd name="T73" fmla="*/ 0 h 378"/>
                      <a:gd name="T74" fmla="*/ 26 w 411"/>
                      <a:gd name="T75" fmla="*/ 0 h 378"/>
                      <a:gd name="T76" fmla="*/ 18 w 411"/>
                      <a:gd name="T77" fmla="*/ 0 h 378"/>
                      <a:gd name="T78" fmla="*/ 10 w 411"/>
                      <a:gd name="T79" fmla="*/ 0 h 378"/>
                      <a:gd name="T80" fmla="*/ 0 w 411"/>
                      <a:gd name="T81" fmla="*/ 0 h 378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411"/>
                      <a:gd name="T124" fmla="*/ 0 h 378"/>
                      <a:gd name="T125" fmla="*/ 411 w 411"/>
                      <a:gd name="T126" fmla="*/ 378 h 378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411" h="378">
                        <a:moveTo>
                          <a:pt x="0" y="44"/>
                        </a:moveTo>
                        <a:lnTo>
                          <a:pt x="20" y="69"/>
                        </a:lnTo>
                        <a:lnTo>
                          <a:pt x="42" y="94"/>
                        </a:lnTo>
                        <a:lnTo>
                          <a:pt x="64" y="120"/>
                        </a:lnTo>
                        <a:lnTo>
                          <a:pt x="87" y="144"/>
                        </a:lnTo>
                        <a:lnTo>
                          <a:pt x="111" y="169"/>
                        </a:lnTo>
                        <a:lnTo>
                          <a:pt x="136" y="193"/>
                        </a:lnTo>
                        <a:lnTo>
                          <a:pt x="161" y="217"/>
                        </a:lnTo>
                        <a:lnTo>
                          <a:pt x="187" y="240"/>
                        </a:lnTo>
                        <a:lnTo>
                          <a:pt x="213" y="261"/>
                        </a:lnTo>
                        <a:lnTo>
                          <a:pt x="240" y="282"/>
                        </a:lnTo>
                        <a:lnTo>
                          <a:pt x="268" y="302"/>
                        </a:lnTo>
                        <a:lnTo>
                          <a:pt x="297" y="320"/>
                        </a:lnTo>
                        <a:lnTo>
                          <a:pt x="324" y="337"/>
                        </a:lnTo>
                        <a:lnTo>
                          <a:pt x="353" y="352"/>
                        </a:lnTo>
                        <a:lnTo>
                          <a:pt x="383" y="366"/>
                        </a:lnTo>
                        <a:lnTo>
                          <a:pt x="411" y="378"/>
                        </a:lnTo>
                        <a:lnTo>
                          <a:pt x="394" y="340"/>
                        </a:lnTo>
                        <a:lnTo>
                          <a:pt x="376" y="297"/>
                        </a:lnTo>
                        <a:lnTo>
                          <a:pt x="358" y="251"/>
                        </a:lnTo>
                        <a:lnTo>
                          <a:pt x="341" y="202"/>
                        </a:lnTo>
                        <a:lnTo>
                          <a:pt x="324" y="152"/>
                        </a:lnTo>
                        <a:lnTo>
                          <a:pt x="310" y="100"/>
                        </a:lnTo>
                        <a:lnTo>
                          <a:pt x="297" y="50"/>
                        </a:lnTo>
                        <a:lnTo>
                          <a:pt x="285" y="0"/>
                        </a:lnTo>
                        <a:lnTo>
                          <a:pt x="266" y="3"/>
                        </a:lnTo>
                        <a:lnTo>
                          <a:pt x="248" y="4"/>
                        </a:lnTo>
                        <a:lnTo>
                          <a:pt x="229" y="7"/>
                        </a:lnTo>
                        <a:lnTo>
                          <a:pt x="212" y="9"/>
                        </a:lnTo>
                        <a:lnTo>
                          <a:pt x="193" y="12"/>
                        </a:lnTo>
                        <a:lnTo>
                          <a:pt x="176" y="14"/>
                        </a:lnTo>
                        <a:lnTo>
                          <a:pt x="158" y="16"/>
                        </a:lnTo>
                        <a:lnTo>
                          <a:pt x="140" y="19"/>
                        </a:lnTo>
                        <a:lnTo>
                          <a:pt x="123" y="21"/>
                        </a:lnTo>
                        <a:lnTo>
                          <a:pt x="105" y="24"/>
                        </a:lnTo>
                        <a:lnTo>
                          <a:pt x="87" y="28"/>
                        </a:lnTo>
                        <a:lnTo>
                          <a:pt x="70" y="30"/>
                        </a:lnTo>
                        <a:lnTo>
                          <a:pt x="52" y="34"/>
                        </a:lnTo>
                        <a:lnTo>
                          <a:pt x="35" y="37"/>
                        </a:lnTo>
                        <a:lnTo>
                          <a:pt x="18" y="40"/>
                        </a:lnTo>
                        <a:lnTo>
                          <a:pt x="0" y="44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7" name="Freeform 16"/>
                  <p:cNvSpPr>
                    <a:spLocks/>
                  </p:cNvSpPr>
                  <p:nvPr/>
                </p:nvSpPr>
                <p:spPr bwMode="auto">
                  <a:xfrm>
                    <a:off x="2079" y="2186"/>
                    <a:ext cx="426" cy="171"/>
                  </a:xfrm>
                  <a:custGeom>
                    <a:avLst/>
                    <a:gdLst>
                      <a:gd name="T0" fmla="*/ 215 w 481"/>
                      <a:gd name="T1" fmla="*/ 0 h 478"/>
                      <a:gd name="T2" fmla="*/ 0 w 481"/>
                      <a:gd name="T3" fmla="*/ 0 h 478"/>
                      <a:gd name="T4" fmla="*/ 4 w 481"/>
                      <a:gd name="T5" fmla="*/ 0 h 478"/>
                      <a:gd name="T6" fmla="*/ 7 w 481"/>
                      <a:gd name="T7" fmla="*/ 0 h 478"/>
                      <a:gd name="T8" fmla="*/ 13 w 481"/>
                      <a:gd name="T9" fmla="*/ 0 h 478"/>
                      <a:gd name="T10" fmla="*/ 21 w 481"/>
                      <a:gd name="T11" fmla="*/ 0 h 478"/>
                      <a:gd name="T12" fmla="*/ 31 w 481"/>
                      <a:gd name="T13" fmla="*/ 1 h 478"/>
                      <a:gd name="T14" fmla="*/ 40 w 481"/>
                      <a:gd name="T15" fmla="*/ 1 h 478"/>
                      <a:gd name="T16" fmla="*/ 52 w 481"/>
                      <a:gd name="T17" fmla="*/ 1 h 478"/>
                      <a:gd name="T18" fmla="*/ 67 w 481"/>
                      <a:gd name="T19" fmla="*/ 1 h 478"/>
                      <a:gd name="T20" fmla="*/ 78 w 481"/>
                      <a:gd name="T21" fmla="*/ 1 h 478"/>
                      <a:gd name="T22" fmla="*/ 87 w 481"/>
                      <a:gd name="T23" fmla="*/ 1 h 478"/>
                      <a:gd name="T24" fmla="*/ 97 w 481"/>
                      <a:gd name="T25" fmla="*/ 1 h 478"/>
                      <a:gd name="T26" fmla="*/ 106 w 481"/>
                      <a:gd name="T27" fmla="*/ 1 h 478"/>
                      <a:gd name="T28" fmla="*/ 117 w 481"/>
                      <a:gd name="T29" fmla="*/ 1 h 478"/>
                      <a:gd name="T30" fmla="*/ 127 w 481"/>
                      <a:gd name="T31" fmla="*/ 1 h 478"/>
                      <a:gd name="T32" fmla="*/ 137 w 481"/>
                      <a:gd name="T33" fmla="*/ 1 h 478"/>
                      <a:gd name="T34" fmla="*/ 148 w 481"/>
                      <a:gd name="T35" fmla="*/ 1 h 478"/>
                      <a:gd name="T36" fmla="*/ 159 w 481"/>
                      <a:gd name="T37" fmla="*/ 1 h 478"/>
                      <a:gd name="T38" fmla="*/ 168 w 481"/>
                      <a:gd name="T39" fmla="*/ 1 h 478"/>
                      <a:gd name="T40" fmla="*/ 179 w 481"/>
                      <a:gd name="T41" fmla="*/ 1 h 478"/>
                      <a:gd name="T42" fmla="*/ 190 w 481"/>
                      <a:gd name="T43" fmla="*/ 1 h 478"/>
                      <a:gd name="T44" fmla="*/ 201 w 481"/>
                      <a:gd name="T45" fmla="*/ 1 h 478"/>
                      <a:gd name="T46" fmla="*/ 211 w 481"/>
                      <a:gd name="T47" fmla="*/ 1 h 478"/>
                      <a:gd name="T48" fmla="*/ 222 w 481"/>
                      <a:gd name="T49" fmla="*/ 1 h 478"/>
                      <a:gd name="T50" fmla="*/ 232 w 481"/>
                      <a:gd name="T51" fmla="*/ 1 h 478"/>
                      <a:gd name="T52" fmla="*/ 228 w 481"/>
                      <a:gd name="T53" fmla="*/ 1 h 478"/>
                      <a:gd name="T54" fmla="*/ 226 w 481"/>
                      <a:gd name="T55" fmla="*/ 1 h 478"/>
                      <a:gd name="T56" fmla="*/ 222 w 481"/>
                      <a:gd name="T57" fmla="*/ 0 h 478"/>
                      <a:gd name="T58" fmla="*/ 221 w 481"/>
                      <a:gd name="T59" fmla="*/ 0 h 478"/>
                      <a:gd name="T60" fmla="*/ 218 w 481"/>
                      <a:gd name="T61" fmla="*/ 0 h 478"/>
                      <a:gd name="T62" fmla="*/ 216 w 481"/>
                      <a:gd name="T63" fmla="*/ 0 h 478"/>
                      <a:gd name="T64" fmla="*/ 216 w 481"/>
                      <a:gd name="T65" fmla="*/ 0 h 478"/>
                      <a:gd name="T66" fmla="*/ 215 w 481"/>
                      <a:gd name="T67" fmla="*/ 0 h 478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481"/>
                      <a:gd name="T103" fmla="*/ 0 h 478"/>
                      <a:gd name="T104" fmla="*/ 481 w 481"/>
                      <a:gd name="T105" fmla="*/ 478 h 478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481" h="478">
                        <a:moveTo>
                          <a:pt x="445" y="0"/>
                        </a:moveTo>
                        <a:lnTo>
                          <a:pt x="0" y="0"/>
                        </a:lnTo>
                        <a:lnTo>
                          <a:pt x="5" y="65"/>
                        </a:lnTo>
                        <a:lnTo>
                          <a:pt x="14" y="129"/>
                        </a:lnTo>
                        <a:lnTo>
                          <a:pt x="27" y="190"/>
                        </a:lnTo>
                        <a:lnTo>
                          <a:pt x="43" y="252"/>
                        </a:lnTo>
                        <a:lnTo>
                          <a:pt x="63" y="311"/>
                        </a:lnTo>
                        <a:lnTo>
                          <a:pt x="85" y="369"/>
                        </a:lnTo>
                        <a:lnTo>
                          <a:pt x="110" y="424"/>
                        </a:lnTo>
                        <a:lnTo>
                          <a:pt x="139" y="478"/>
                        </a:lnTo>
                        <a:lnTo>
                          <a:pt x="160" y="473"/>
                        </a:lnTo>
                        <a:lnTo>
                          <a:pt x="179" y="470"/>
                        </a:lnTo>
                        <a:lnTo>
                          <a:pt x="200" y="465"/>
                        </a:lnTo>
                        <a:lnTo>
                          <a:pt x="221" y="461"/>
                        </a:lnTo>
                        <a:lnTo>
                          <a:pt x="242" y="456"/>
                        </a:lnTo>
                        <a:lnTo>
                          <a:pt x="263" y="452"/>
                        </a:lnTo>
                        <a:lnTo>
                          <a:pt x="285" y="449"/>
                        </a:lnTo>
                        <a:lnTo>
                          <a:pt x="306" y="445"/>
                        </a:lnTo>
                        <a:lnTo>
                          <a:pt x="328" y="441"/>
                        </a:lnTo>
                        <a:lnTo>
                          <a:pt x="349" y="439"/>
                        </a:lnTo>
                        <a:lnTo>
                          <a:pt x="371" y="435"/>
                        </a:lnTo>
                        <a:lnTo>
                          <a:pt x="393" y="433"/>
                        </a:lnTo>
                        <a:lnTo>
                          <a:pt x="415" y="429"/>
                        </a:lnTo>
                        <a:lnTo>
                          <a:pt x="437" y="426"/>
                        </a:lnTo>
                        <a:lnTo>
                          <a:pt x="459" y="424"/>
                        </a:lnTo>
                        <a:lnTo>
                          <a:pt x="481" y="422"/>
                        </a:lnTo>
                        <a:lnTo>
                          <a:pt x="473" y="370"/>
                        </a:lnTo>
                        <a:lnTo>
                          <a:pt x="467" y="318"/>
                        </a:lnTo>
                        <a:lnTo>
                          <a:pt x="461" y="267"/>
                        </a:lnTo>
                        <a:lnTo>
                          <a:pt x="457" y="214"/>
                        </a:lnTo>
                        <a:lnTo>
                          <a:pt x="452" y="160"/>
                        </a:lnTo>
                        <a:lnTo>
                          <a:pt x="449" y="107"/>
                        </a:lnTo>
                        <a:lnTo>
                          <a:pt x="447" y="54"/>
                        </a:lnTo>
                        <a:lnTo>
                          <a:pt x="445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8" name="Freeform 17"/>
                  <p:cNvSpPr>
                    <a:spLocks/>
                  </p:cNvSpPr>
                  <p:nvPr/>
                </p:nvSpPr>
                <p:spPr bwMode="auto">
                  <a:xfrm>
                    <a:off x="2600" y="1782"/>
                    <a:ext cx="529" cy="158"/>
                  </a:xfrm>
                  <a:custGeom>
                    <a:avLst/>
                    <a:gdLst>
                      <a:gd name="T0" fmla="*/ 360 w 523"/>
                      <a:gd name="T1" fmla="*/ 0 h 444"/>
                      <a:gd name="T2" fmla="*/ 339 w 523"/>
                      <a:gd name="T3" fmla="*/ 0 h 444"/>
                      <a:gd name="T4" fmla="*/ 314 w 523"/>
                      <a:gd name="T5" fmla="*/ 0 h 444"/>
                      <a:gd name="T6" fmla="*/ 292 w 523"/>
                      <a:gd name="T7" fmla="*/ 0 h 444"/>
                      <a:gd name="T8" fmla="*/ 271 w 523"/>
                      <a:gd name="T9" fmla="*/ 0 h 444"/>
                      <a:gd name="T10" fmla="*/ 249 w 523"/>
                      <a:gd name="T11" fmla="*/ 0 h 444"/>
                      <a:gd name="T12" fmla="*/ 224 w 523"/>
                      <a:gd name="T13" fmla="*/ 0 h 444"/>
                      <a:gd name="T14" fmla="*/ 200 w 523"/>
                      <a:gd name="T15" fmla="*/ 0 h 444"/>
                      <a:gd name="T16" fmla="*/ 177 w 523"/>
                      <a:gd name="T17" fmla="*/ 0 h 444"/>
                      <a:gd name="T18" fmla="*/ 151 w 523"/>
                      <a:gd name="T19" fmla="*/ 0 h 444"/>
                      <a:gd name="T20" fmla="*/ 121 w 523"/>
                      <a:gd name="T21" fmla="*/ 0 h 444"/>
                      <a:gd name="T22" fmla="*/ 98 w 523"/>
                      <a:gd name="T23" fmla="*/ 0 h 444"/>
                      <a:gd name="T24" fmla="*/ 76 w 523"/>
                      <a:gd name="T25" fmla="*/ 0 h 444"/>
                      <a:gd name="T26" fmla="*/ 54 w 523"/>
                      <a:gd name="T27" fmla="*/ 0 h 444"/>
                      <a:gd name="T28" fmla="*/ 28 w 523"/>
                      <a:gd name="T29" fmla="*/ 1 h 444"/>
                      <a:gd name="T30" fmla="*/ 9 w 523"/>
                      <a:gd name="T31" fmla="*/ 1 h 444"/>
                      <a:gd name="T32" fmla="*/ 15 w 523"/>
                      <a:gd name="T33" fmla="*/ 1 h 444"/>
                      <a:gd name="T34" fmla="*/ 43 w 523"/>
                      <a:gd name="T35" fmla="*/ 1 h 444"/>
                      <a:gd name="T36" fmla="*/ 79 w 523"/>
                      <a:gd name="T37" fmla="*/ 1 h 444"/>
                      <a:gd name="T38" fmla="*/ 108 w 523"/>
                      <a:gd name="T39" fmla="*/ 1 h 444"/>
                      <a:gd name="T40" fmla="*/ 141 w 523"/>
                      <a:gd name="T41" fmla="*/ 1 h 444"/>
                      <a:gd name="T42" fmla="*/ 172 w 523"/>
                      <a:gd name="T43" fmla="*/ 1 h 444"/>
                      <a:gd name="T44" fmla="*/ 201 w 523"/>
                      <a:gd name="T45" fmla="*/ 1 h 444"/>
                      <a:gd name="T46" fmla="*/ 236 w 523"/>
                      <a:gd name="T47" fmla="*/ 1 h 444"/>
                      <a:gd name="T48" fmla="*/ 269 w 523"/>
                      <a:gd name="T49" fmla="*/ 1 h 444"/>
                      <a:gd name="T50" fmla="*/ 306 w 523"/>
                      <a:gd name="T51" fmla="*/ 1 h 444"/>
                      <a:gd name="T52" fmla="*/ 349 w 523"/>
                      <a:gd name="T53" fmla="*/ 1 h 444"/>
                      <a:gd name="T54" fmla="*/ 386 w 523"/>
                      <a:gd name="T55" fmla="*/ 1 h 444"/>
                      <a:gd name="T56" fmla="*/ 428 w 523"/>
                      <a:gd name="T57" fmla="*/ 1 h 444"/>
                      <a:gd name="T58" fmla="*/ 464 w 523"/>
                      <a:gd name="T59" fmla="*/ 1 h 444"/>
                      <a:gd name="T60" fmla="*/ 505 w 523"/>
                      <a:gd name="T61" fmla="*/ 1 h 444"/>
                      <a:gd name="T62" fmla="*/ 542 w 523"/>
                      <a:gd name="T63" fmla="*/ 1 h 444"/>
                      <a:gd name="T64" fmla="*/ 551 w 523"/>
                      <a:gd name="T65" fmla="*/ 1 h 444"/>
                      <a:gd name="T66" fmla="*/ 532 w 523"/>
                      <a:gd name="T67" fmla="*/ 1 h 444"/>
                      <a:gd name="T68" fmla="*/ 511 w 523"/>
                      <a:gd name="T69" fmla="*/ 0 h 444"/>
                      <a:gd name="T70" fmla="*/ 486 w 523"/>
                      <a:gd name="T71" fmla="*/ 0 h 444"/>
                      <a:gd name="T72" fmla="*/ 462 w 523"/>
                      <a:gd name="T73" fmla="*/ 0 h 444"/>
                      <a:gd name="T74" fmla="*/ 439 w 523"/>
                      <a:gd name="T75" fmla="*/ 0 h 444"/>
                      <a:gd name="T76" fmla="*/ 413 w 523"/>
                      <a:gd name="T77" fmla="*/ 0 h 444"/>
                      <a:gd name="T78" fmla="*/ 383 w 523"/>
                      <a:gd name="T79" fmla="*/ 0 h 444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w 523"/>
                      <a:gd name="T121" fmla="*/ 0 h 444"/>
                      <a:gd name="T122" fmla="*/ 523 w 523"/>
                      <a:gd name="T123" fmla="*/ 444 h 444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T120" t="T121" r="T122" b="T123"/>
                    <a:pathLst>
                      <a:path w="523" h="444">
                        <a:moveTo>
                          <a:pt x="347" y="40"/>
                        </a:moveTo>
                        <a:lnTo>
                          <a:pt x="336" y="31"/>
                        </a:lnTo>
                        <a:lnTo>
                          <a:pt x="326" y="23"/>
                        </a:lnTo>
                        <a:lnTo>
                          <a:pt x="315" y="16"/>
                        </a:lnTo>
                        <a:lnTo>
                          <a:pt x="305" y="10"/>
                        </a:lnTo>
                        <a:lnTo>
                          <a:pt x="294" y="6"/>
                        </a:lnTo>
                        <a:lnTo>
                          <a:pt x="285" y="2"/>
                        </a:lnTo>
                        <a:lnTo>
                          <a:pt x="274" y="1"/>
                        </a:lnTo>
                        <a:lnTo>
                          <a:pt x="264" y="0"/>
                        </a:lnTo>
                        <a:lnTo>
                          <a:pt x="253" y="1"/>
                        </a:lnTo>
                        <a:lnTo>
                          <a:pt x="242" y="2"/>
                        </a:lnTo>
                        <a:lnTo>
                          <a:pt x="231" y="6"/>
                        </a:lnTo>
                        <a:lnTo>
                          <a:pt x="221" y="11"/>
                        </a:lnTo>
                        <a:lnTo>
                          <a:pt x="210" y="17"/>
                        </a:lnTo>
                        <a:lnTo>
                          <a:pt x="199" y="24"/>
                        </a:lnTo>
                        <a:lnTo>
                          <a:pt x="188" y="33"/>
                        </a:lnTo>
                        <a:lnTo>
                          <a:pt x="177" y="43"/>
                        </a:lnTo>
                        <a:lnTo>
                          <a:pt x="165" y="56"/>
                        </a:lnTo>
                        <a:lnTo>
                          <a:pt x="151" y="71"/>
                        </a:lnTo>
                        <a:lnTo>
                          <a:pt x="139" y="87"/>
                        </a:lnTo>
                        <a:lnTo>
                          <a:pt x="127" y="106"/>
                        </a:lnTo>
                        <a:lnTo>
                          <a:pt x="115" y="124"/>
                        </a:lnTo>
                        <a:lnTo>
                          <a:pt x="104" y="146"/>
                        </a:lnTo>
                        <a:lnTo>
                          <a:pt x="92" y="168"/>
                        </a:lnTo>
                        <a:lnTo>
                          <a:pt x="81" y="193"/>
                        </a:lnTo>
                        <a:lnTo>
                          <a:pt x="70" y="217"/>
                        </a:lnTo>
                        <a:lnTo>
                          <a:pt x="59" y="244"/>
                        </a:lnTo>
                        <a:lnTo>
                          <a:pt x="48" y="273"/>
                        </a:lnTo>
                        <a:lnTo>
                          <a:pt x="38" y="303"/>
                        </a:lnTo>
                        <a:lnTo>
                          <a:pt x="28" y="334"/>
                        </a:lnTo>
                        <a:lnTo>
                          <a:pt x="18" y="366"/>
                        </a:lnTo>
                        <a:lnTo>
                          <a:pt x="9" y="401"/>
                        </a:lnTo>
                        <a:lnTo>
                          <a:pt x="0" y="435"/>
                        </a:lnTo>
                        <a:lnTo>
                          <a:pt x="15" y="436"/>
                        </a:lnTo>
                        <a:lnTo>
                          <a:pt x="29" y="436"/>
                        </a:lnTo>
                        <a:lnTo>
                          <a:pt x="43" y="437"/>
                        </a:lnTo>
                        <a:lnTo>
                          <a:pt x="59" y="439"/>
                        </a:lnTo>
                        <a:lnTo>
                          <a:pt x="73" y="439"/>
                        </a:lnTo>
                        <a:lnTo>
                          <a:pt x="87" y="440"/>
                        </a:lnTo>
                        <a:lnTo>
                          <a:pt x="102" y="441"/>
                        </a:lnTo>
                        <a:lnTo>
                          <a:pt x="116" y="441"/>
                        </a:lnTo>
                        <a:lnTo>
                          <a:pt x="130" y="441"/>
                        </a:lnTo>
                        <a:lnTo>
                          <a:pt x="145" y="442"/>
                        </a:lnTo>
                        <a:lnTo>
                          <a:pt x="160" y="442"/>
                        </a:lnTo>
                        <a:lnTo>
                          <a:pt x="174" y="442"/>
                        </a:lnTo>
                        <a:lnTo>
                          <a:pt x="189" y="444"/>
                        </a:lnTo>
                        <a:lnTo>
                          <a:pt x="203" y="444"/>
                        </a:lnTo>
                        <a:lnTo>
                          <a:pt x="218" y="444"/>
                        </a:lnTo>
                        <a:lnTo>
                          <a:pt x="233" y="444"/>
                        </a:lnTo>
                        <a:lnTo>
                          <a:pt x="251" y="444"/>
                        </a:lnTo>
                        <a:lnTo>
                          <a:pt x="270" y="444"/>
                        </a:lnTo>
                        <a:lnTo>
                          <a:pt x="288" y="444"/>
                        </a:lnTo>
                        <a:lnTo>
                          <a:pt x="307" y="442"/>
                        </a:lnTo>
                        <a:lnTo>
                          <a:pt x="325" y="442"/>
                        </a:lnTo>
                        <a:lnTo>
                          <a:pt x="344" y="441"/>
                        </a:lnTo>
                        <a:lnTo>
                          <a:pt x="362" y="441"/>
                        </a:lnTo>
                        <a:lnTo>
                          <a:pt x="380" y="440"/>
                        </a:lnTo>
                        <a:lnTo>
                          <a:pt x="398" y="440"/>
                        </a:lnTo>
                        <a:lnTo>
                          <a:pt x="417" y="439"/>
                        </a:lnTo>
                        <a:lnTo>
                          <a:pt x="434" y="437"/>
                        </a:lnTo>
                        <a:lnTo>
                          <a:pt x="453" y="436"/>
                        </a:lnTo>
                        <a:lnTo>
                          <a:pt x="471" y="435"/>
                        </a:lnTo>
                        <a:lnTo>
                          <a:pt x="488" y="434"/>
                        </a:lnTo>
                        <a:lnTo>
                          <a:pt x="506" y="433"/>
                        </a:lnTo>
                        <a:lnTo>
                          <a:pt x="523" y="431"/>
                        </a:lnTo>
                        <a:lnTo>
                          <a:pt x="515" y="396"/>
                        </a:lnTo>
                        <a:lnTo>
                          <a:pt x="506" y="362"/>
                        </a:lnTo>
                        <a:lnTo>
                          <a:pt x="496" y="329"/>
                        </a:lnTo>
                        <a:lnTo>
                          <a:pt x="486" y="299"/>
                        </a:lnTo>
                        <a:lnTo>
                          <a:pt x="476" y="269"/>
                        </a:lnTo>
                        <a:lnTo>
                          <a:pt x="465" y="241"/>
                        </a:lnTo>
                        <a:lnTo>
                          <a:pt x="455" y="214"/>
                        </a:lnTo>
                        <a:lnTo>
                          <a:pt x="444" y="188"/>
                        </a:lnTo>
                        <a:lnTo>
                          <a:pt x="432" y="163"/>
                        </a:lnTo>
                        <a:lnTo>
                          <a:pt x="421" y="141"/>
                        </a:lnTo>
                        <a:lnTo>
                          <a:pt x="409" y="120"/>
                        </a:lnTo>
                        <a:lnTo>
                          <a:pt x="397" y="101"/>
                        </a:lnTo>
                        <a:lnTo>
                          <a:pt x="385" y="83"/>
                        </a:lnTo>
                        <a:lnTo>
                          <a:pt x="373" y="67"/>
                        </a:lnTo>
                        <a:lnTo>
                          <a:pt x="359" y="53"/>
                        </a:lnTo>
                        <a:lnTo>
                          <a:pt x="347" y="4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19" name="Freeform 18"/>
                  <p:cNvSpPr>
                    <a:spLocks/>
                  </p:cNvSpPr>
                  <p:nvPr/>
                </p:nvSpPr>
                <p:spPr bwMode="auto">
                  <a:xfrm>
                    <a:off x="2535" y="1987"/>
                    <a:ext cx="660" cy="149"/>
                  </a:xfrm>
                  <a:custGeom>
                    <a:avLst/>
                    <a:gdLst>
                      <a:gd name="T0" fmla="*/ 641 w 656"/>
                      <a:gd name="T1" fmla="*/ 0 h 416"/>
                      <a:gd name="T2" fmla="*/ 621 w 656"/>
                      <a:gd name="T3" fmla="*/ 0 h 416"/>
                      <a:gd name="T4" fmla="*/ 603 w 656"/>
                      <a:gd name="T5" fmla="*/ 0 h 416"/>
                      <a:gd name="T6" fmla="*/ 578 w 656"/>
                      <a:gd name="T7" fmla="*/ 0 h 416"/>
                      <a:gd name="T8" fmla="*/ 557 w 656"/>
                      <a:gd name="T9" fmla="*/ 0 h 416"/>
                      <a:gd name="T10" fmla="*/ 537 w 656"/>
                      <a:gd name="T11" fmla="*/ 0 h 416"/>
                      <a:gd name="T12" fmla="*/ 517 w 656"/>
                      <a:gd name="T13" fmla="*/ 0 h 416"/>
                      <a:gd name="T14" fmla="*/ 497 w 656"/>
                      <a:gd name="T15" fmla="*/ 0 h 416"/>
                      <a:gd name="T16" fmla="*/ 478 w 656"/>
                      <a:gd name="T17" fmla="*/ 0 h 416"/>
                      <a:gd name="T18" fmla="*/ 458 w 656"/>
                      <a:gd name="T19" fmla="*/ 0 h 416"/>
                      <a:gd name="T20" fmla="*/ 437 w 656"/>
                      <a:gd name="T21" fmla="*/ 0 h 416"/>
                      <a:gd name="T22" fmla="*/ 411 w 656"/>
                      <a:gd name="T23" fmla="*/ 0 h 416"/>
                      <a:gd name="T24" fmla="*/ 391 w 656"/>
                      <a:gd name="T25" fmla="*/ 0 h 416"/>
                      <a:gd name="T26" fmla="*/ 370 w 656"/>
                      <a:gd name="T27" fmla="*/ 0 h 416"/>
                      <a:gd name="T28" fmla="*/ 351 w 656"/>
                      <a:gd name="T29" fmla="*/ 0 h 416"/>
                      <a:gd name="T30" fmla="*/ 331 w 656"/>
                      <a:gd name="T31" fmla="*/ 0 h 416"/>
                      <a:gd name="T32" fmla="*/ 310 w 656"/>
                      <a:gd name="T33" fmla="*/ 0 h 416"/>
                      <a:gd name="T34" fmla="*/ 293 w 656"/>
                      <a:gd name="T35" fmla="*/ 0 h 416"/>
                      <a:gd name="T36" fmla="*/ 277 w 656"/>
                      <a:gd name="T37" fmla="*/ 0 h 416"/>
                      <a:gd name="T38" fmla="*/ 260 w 656"/>
                      <a:gd name="T39" fmla="*/ 0 h 416"/>
                      <a:gd name="T40" fmla="*/ 238 w 656"/>
                      <a:gd name="T41" fmla="*/ 0 h 416"/>
                      <a:gd name="T42" fmla="*/ 221 w 656"/>
                      <a:gd name="T43" fmla="*/ 0 h 416"/>
                      <a:gd name="T44" fmla="*/ 205 w 656"/>
                      <a:gd name="T45" fmla="*/ 0 h 416"/>
                      <a:gd name="T46" fmla="*/ 189 w 656"/>
                      <a:gd name="T47" fmla="*/ 0 h 416"/>
                      <a:gd name="T48" fmla="*/ 173 w 656"/>
                      <a:gd name="T49" fmla="*/ 0 h 416"/>
                      <a:gd name="T50" fmla="*/ 156 w 656"/>
                      <a:gd name="T51" fmla="*/ 0 h 416"/>
                      <a:gd name="T52" fmla="*/ 140 w 656"/>
                      <a:gd name="T53" fmla="*/ 0 h 416"/>
                      <a:gd name="T54" fmla="*/ 124 w 656"/>
                      <a:gd name="T55" fmla="*/ 0 h 416"/>
                      <a:gd name="T56" fmla="*/ 108 w 656"/>
                      <a:gd name="T57" fmla="*/ 0 h 416"/>
                      <a:gd name="T58" fmla="*/ 92 w 656"/>
                      <a:gd name="T59" fmla="*/ 0 h 416"/>
                      <a:gd name="T60" fmla="*/ 70 w 656"/>
                      <a:gd name="T61" fmla="*/ 0 h 416"/>
                      <a:gd name="T62" fmla="*/ 53 w 656"/>
                      <a:gd name="T63" fmla="*/ 0 h 416"/>
                      <a:gd name="T64" fmla="*/ 38 w 656"/>
                      <a:gd name="T65" fmla="*/ 0 h 416"/>
                      <a:gd name="T66" fmla="*/ 30 w 656"/>
                      <a:gd name="T67" fmla="*/ 0 h 416"/>
                      <a:gd name="T68" fmla="*/ 24 w 656"/>
                      <a:gd name="T69" fmla="*/ 0 h 416"/>
                      <a:gd name="T70" fmla="*/ 18 w 656"/>
                      <a:gd name="T71" fmla="*/ 0 h 416"/>
                      <a:gd name="T72" fmla="*/ 13 w 656"/>
                      <a:gd name="T73" fmla="*/ 0 h 416"/>
                      <a:gd name="T74" fmla="*/ 8 w 656"/>
                      <a:gd name="T75" fmla="*/ 0 h 416"/>
                      <a:gd name="T76" fmla="*/ 5 w 656"/>
                      <a:gd name="T77" fmla="*/ 1 h 416"/>
                      <a:gd name="T78" fmla="*/ 3 w 656"/>
                      <a:gd name="T79" fmla="*/ 1 h 416"/>
                      <a:gd name="T80" fmla="*/ 0 w 656"/>
                      <a:gd name="T81" fmla="*/ 1 h 416"/>
                      <a:gd name="T82" fmla="*/ 680 w 656"/>
                      <a:gd name="T83" fmla="*/ 1 h 416"/>
                      <a:gd name="T84" fmla="*/ 677 w 656"/>
                      <a:gd name="T85" fmla="*/ 1 h 416"/>
                      <a:gd name="T86" fmla="*/ 675 w 656"/>
                      <a:gd name="T87" fmla="*/ 1 h 416"/>
                      <a:gd name="T88" fmla="*/ 672 w 656"/>
                      <a:gd name="T89" fmla="*/ 0 h 416"/>
                      <a:gd name="T90" fmla="*/ 667 w 656"/>
                      <a:gd name="T91" fmla="*/ 0 h 416"/>
                      <a:gd name="T92" fmla="*/ 662 w 656"/>
                      <a:gd name="T93" fmla="*/ 0 h 416"/>
                      <a:gd name="T94" fmla="*/ 655 w 656"/>
                      <a:gd name="T95" fmla="*/ 0 h 416"/>
                      <a:gd name="T96" fmla="*/ 649 w 656"/>
                      <a:gd name="T97" fmla="*/ 0 h 416"/>
                      <a:gd name="T98" fmla="*/ 641 w 656"/>
                      <a:gd name="T99" fmla="*/ 0 h 41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w 656"/>
                      <a:gd name="T151" fmla="*/ 0 h 416"/>
                      <a:gd name="T152" fmla="*/ 656 w 656"/>
                      <a:gd name="T153" fmla="*/ 416 h 416"/>
                    </a:gdLst>
                    <a:ahLst/>
                    <a:cxnLst>
                      <a:cxn ang="T100">
                        <a:pos x="T0" y="T1"/>
                      </a:cxn>
                      <a:cxn ang="T101">
                        <a:pos x="T2" y="T3"/>
                      </a:cxn>
                      <a:cxn ang="T102">
                        <a:pos x="T4" y="T5"/>
                      </a:cxn>
                      <a:cxn ang="T103">
                        <a:pos x="T6" y="T7"/>
                      </a:cxn>
                      <a:cxn ang="T104">
                        <a:pos x="T8" y="T9"/>
                      </a:cxn>
                      <a:cxn ang="T105">
                        <a:pos x="T10" y="T11"/>
                      </a:cxn>
                      <a:cxn ang="T106">
                        <a:pos x="T12" y="T13"/>
                      </a:cxn>
                      <a:cxn ang="T107">
                        <a:pos x="T14" y="T15"/>
                      </a:cxn>
                      <a:cxn ang="T108">
                        <a:pos x="T16" y="T17"/>
                      </a:cxn>
                      <a:cxn ang="T109">
                        <a:pos x="T18" y="T19"/>
                      </a:cxn>
                      <a:cxn ang="T110">
                        <a:pos x="T20" y="T21"/>
                      </a:cxn>
                      <a:cxn ang="T111">
                        <a:pos x="T22" y="T23"/>
                      </a:cxn>
                      <a:cxn ang="T112">
                        <a:pos x="T24" y="T25"/>
                      </a:cxn>
                      <a:cxn ang="T113">
                        <a:pos x="T26" y="T27"/>
                      </a:cxn>
                      <a:cxn ang="T114">
                        <a:pos x="T28" y="T29"/>
                      </a:cxn>
                      <a:cxn ang="T115">
                        <a:pos x="T30" y="T31"/>
                      </a:cxn>
                      <a:cxn ang="T116">
                        <a:pos x="T32" y="T33"/>
                      </a:cxn>
                      <a:cxn ang="T117">
                        <a:pos x="T34" y="T35"/>
                      </a:cxn>
                      <a:cxn ang="T118">
                        <a:pos x="T36" y="T37"/>
                      </a:cxn>
                      <a:cxn ang="T119">
                        <a:pos x="T38" y="T39"/>
                      </a:cxn>
                      <a:cxn ang="T120">
                        <a:pos x="T40" y="T41"/>
                      </a:cxn>
                      <a:cxn ang="T121">
                        <a:pos x="T42" y="T43"/>
                      </a:cxn>
                      <a:cxn ang="T122">
                        <a:pos x="T44" y="T45"/>
                      </a:cxn>
                      <a:cxn ang="T123">
                        <a:pos x="T46" y="T47"/>
                      </a:cxn>
                      <a:cxn ang="T124">
                        <a:pos x="T48" y="T49"/>
                      </a:cxn>
                      <a:cxn ang="T125">
                        <a:pos x="T50" y="T51"/>
                      </a:cxn>
                      <a:cxn ang="T126">
                        <a:pos x="T52" y="T53"/>
                      </a:cxn>
                      <a:cxn ang="T127">
                        <a:pos x="T54" y="T55"/>
                      </a:cxn>
                      <a:cxn ang="T128">
                        <a:pos x="T56" y="T57"/>
                      </a:cxn>
                      <a:cxn ang="T129">
                        <a:pos x="T58" y="T59"/>
                      </a:cxn>
                      <a:cxn ang="T130">
                        <a:pos x="T60" y="T61"/>
                      </a:cxn>
                      <a:cxn ang="T131">
                        <a:pos x="T62" y="T63"/>
                      </a:cxn>
                      <a:cxn ang="T132">
                        <a:pos x="T64" y="T65"/>
                      </a:cxn>
                      <a:cxn ang="T133">
                        <a:pos x="T66" y="T67"/>
                      </a:cxn>
                      <a:cxn ang="T134">
                        <a:pos x="T68" y="T69"/>
                      </a:cxn>
                      <a:cxn ang="T135">
                        <a:pos x="T70" y="T71"/>
                      </a:cxn>
                      <a:cxn ang="T136">
                        <a:pos x="T72" y="T73"/>
                      </a:cxn>
                      <a:cxn ang="T137">
                        <a:pos x="T74" y="T75"/>
                      </a:cxn>
                      <a:cxn ang="T138">
                        <a:pos x="T76" y="T77"/>
                      </a:cxn>
                      <a:cxn ang="T139">
                        <a:pos x="T78" y="T79"/>
                      </a:cxn>
                      <a:cxn ang="T140">
                        <a:pos x="T80" y="T81"/>
                      </a:cxn>
                      <a:cxn ang="T141">
                        <a:pos x="T82" y="T83"/>
                      </a:cxn>
                      <a:cxn ang="T142">
                        <a:pos x="T84" y="T85"/>
                      </a:cxn>
                      <a:cxn ang="T143">
                        <a:pos x="T86" y="T87"/>
                      </a:cxn>
                      <a:cxn ang="T144">
                        <a:pos x="T88" y="T89"/>
                      </a:cxn>
                      <a:cxn ang="T145">
                        <a:pos x="T90" y="T91"/>
                      </a:cxn>
                      <a:cxn ang="T146">
                        <a:pos x="T92" y="T93"/>
                      </a:cxn>
                      <a:cxn ang="T147">
                        <a:pos x="T94" y="T95"/>
                      </a:cxn>
                      <a:cxn ang="T148">
                        <a:pos x="T96" y="T97"/>
                      </a:cxn>
                      <a:cxn ang="T149">
                        <a:pos x="T98" y="T99"/>
                      </a:cxn>
                    </a:cxnLst>
                    <a:rect l="T150" t="T151" r="T152" b="T153"/>
                    <a:pathLst>
                      <a:path w="656" h="416">
                        <a:moveTo>
                          <a:pt x="617" y="0"/>
                        </a:moveTo>
                        <a:lnTo>
                          <a:pt x="597" y="1"/>
                        </a:lnTo>
                        <a:lnTo>
                          <a:pt x="579" y="4"/>
                        </a:lnTo>
                        <a:lnTo>
                          <a:pt x="559" y="5"/>
                        </a:lnTo>
                        <a:lnTo>
                          <a:pt x="539" y="6"/>
                        </a:lnTo>
                        <a:lnTo>
                          <a:pt x="519" y="8"/>
                        </a:lnTo>
                        <a:lnTo>
                          <a:pt x="499" y="9"/>
                        </a:lnTo>
                        <a:lnTo>
                          <a:pt x="479" y="10"/>
                        </a:lnTo>
                        <a:lnTo>
                          <a:pt x="460" y="11"/>
                        </a:lnTo>
                        <a:lnTo>
                          <a:pt x="440" y="13"/>
                        </a:lnTo>
                        <a:lnTo>
                          <a:pt x="419" y="13"/>
                        </a:lnTo>
                        <a:lnTo>
                          <a:pt x="399" y="14"/>
                        </a:lnTo>
                        <a:lnTo>
                          <a:pt x="379" y="14"/>
                        </a:lnTo>
                        <a:lnTo>
                          <a:pt x="358" y="15"/>
                        </a:lnTo>
                        <a:lnTo>
                          <a:pt x="339" y="15"/>
                        </a:lnTo>
                        <a:lnTo>
                          <a:pt x="319" y="15"/>
                        </a:lnTo>
                        <a:lnTo>
                          <a:pt x="298" y="15"/>
                        </a:lnTo>
                        <a:lnTo>
                          <a:pt x="281" y="15"/>
                        </a:lnTo>
                        <a:lnTo>
                          <a:pt x="265" y="15"/>
                        </a:lnTo>
                        <a:lnTo>
                          <a:pt x="248" y="15"/>
                        </a:lnTo>
                        <a:lnTo>
                          <a:pt x="232" y="14"/>
                        </a:lnTo>
                        <a:lnTo>
                          <a:pt x="215" y="14"/>
                        </a:lnTo>
                        <a:lnTo>
                          <a:pt x="199" y="14"/>
                        </a:lnTo>
                        <a:lnTo>
                          <a:pt x="183" y="13"/>
                        </a:lnTo>
                        <a:lnTo>
                          <a:pt x="167" y="13"/>
                        </a:lnTo>
                        <a:lnTo>
                          <a:pt x="150" y="11"/>
                        </a:lnTo>
                        <a:lnTo>
                          <a:pt x="134" y="11"/>
                        </a:lnTo>
                        <a:lnTo>
                          <a:pt x="118" y="10"/>
                        </a:lnTo>
                        <a:lnTo>
                          <a:pt x="102" y="9"/>
                        </a:lnTo>
                        <a:lnTo>
                          <a:pt x="86" y="9"/>
                        </a:lnTo>
                        <a:lnTo>
                          <a:pt x="70" y="8"/>
                        </a:lnTo>
                        <a:lnTo>
                          <a:pt x="53" y="6"/>
                        </a:lnTo>
                        <a:lnTo>
                          <a:pt x="38" y="5"/>
                        </a:lnTo>
                        <a:lnTo>
                          <a:pt x="30" y="52"/>
                        </a:lnTo>
                        <a:lnTo>
                          <a:pt x="24" y="100"/>
                        </a:lnTo>
                        <a:lnTo>
                          <a:pt x="18" y="149"/>
                        </a:lnTo>
                        <a:lnTo>
                          <a:pt x="13" y="199"/>
                        </a:lnTo>
                        <a:lnTo>
                          <a:pt x="8" y="252"/>
                        </a:lnTo>
                        <a:lnTo>
                          <a:pt x="5" y="305"/>
                        </a:lnTo>
                        <a:lnTo>
                          <a:pt x="3" y="360"/>
                        </a:lnTo>
                        <a:lnTo>
                          <a:pt x="0" y="416"/>
                        </a:lnTo>
                        <a:lnTo>
                          <a:pt x="656" y="416"/>
                        </a:lnTo>
                        <a:lnTo>
                          <a:pt x="653" y="359"/>
                        </a:lnTo>
                        <a:lnTo>
                          <a:pt x="651" y="304"/>
                        </a:lnTo>
                        <a:lnTo>
                          <a:pt x="648" y="250"/>
                        </a:lnTo>
                        <a:lnTo>
                          <a:pt x="643" y="197"/>
                        </a:lnTo>
                        <a:lnTo>
                          <a:pt x="638" y="147"/>
                        </a:lnTo>
                        <a:lnTo>
                          <a:pt x="631" y="96"/>
                        </a:lnTo>
                        <a:lnTo>
                          <a:pt x="625" y="47"/>
                        </a:lnTo>
                        <a:lnTo>
                          <a:pt x="617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0" name="Freeform 19"/>
                  <p:cNvSpPr>
                    <a:spLocks/>
                  </p:cNvSpPr>
                  <p:nvPr/>
                </p:nvSpPr>
                <p:spPr bwMode="auto">
                  <a:xfrm>
                    <a:off x="2533" y="2186"/>
                    <a:ext cx="662" cy="149"/>
                  </a:xfrm>
                  <a:custGeom>
                    <a:avLst/>
                    <a:gdLst>
                      <a:gd name="T0" fmla="*/ 37 w 657"/>
                      <a:gd name="T1" fmla="*/ 1 h 414"/>
                      <a:gd name="T2" fmla="*/ 53 w 657"/>
                      <a:gd name="T3" fmla="*/ 1 h 414"/>
                      <a:gd name="T4" fmla="*/ 75 w 657"/>
                      <a:gd name="T5" fmla="*/ 1 h 414"/>
                      <a:gd name="T6" fmla="*/ 91 w 657"/>
                      <a:gd name="T7" fmla="*/ 1 h 414"/>
                      <a:gd name="T8" fmla="*/ 108 w 657"/>
                      <a:gd name="T9" fmla="*/ 1 h 414"/>
                      <a:gd name="T10" fmla="*/ 124 w 657"/>
                      <a:gd name="T11" fmla="*/ 1 h 414"/>
                      <a:gd name="T12" fmla="*/ 140 w 657"/>
                      <a:gd name="T13" fmla="*/ 1 h 414"/>
                      <a:gd name="T14" fmla="*/ 156 w 657"/>
                      <a:gd name="T15" fmla="*/ 1 h 414"/>
                      <a:gd name="T16" fmla="*/ 173 w 657"/>
                      <a:gd name="T17" fmla="*/ 1 h 414"/>
                      <a:gd name="T18" fmla="*/ 189 w 657"/>
                      <a:gd name="T19" fmla="*/ 1 h 414"/>
                      <a:gd name="T20" fmla="*/ 212 w 657"/>
                      <a:gd name="T21" fmla="*/ 1 h 414"/>
                      <a:gd name="T22" fmla="*/ 228 w 657"/>
                      <a:gd name="T23" fmla="*/ 1 h 414"/>
                      <a:gd name="T24" fmla="*/ 245 w 657"/>
                      <a:gd name="T25" fmla="*/ 1 h 414"/>
                      <a:gd name="T26" fmla="*/ 261 w 657"/>
                      <a:gd name="T27" fmla="*/ 1 h 414"/>
                      <a:gd name="T28" fmla="*/ 278 w 657"/>
                      <a:gd name="T29" fmla="*/ 1 h 414"/>
                      <a:gd name="T30" fmla="*/ 294 w 657"/>
                      <a:gd name="T31" fmla="*/ 1 h 414"/>
                      <a:gd name="T32" fmla="*/ 311 w 657"/>
                      <a:gd name="T33" fmla="*/ 1 h 414"/>
                      <a:gd name="T34" fmla="*/ 333 w 657"/>
                      <a:gd name="T35" fmla="*/ 1 h 414"/>
                      <a:gd name="T36" fmla="*/ 358 w 657"/>
                      <a:gd name="T37" fmla="*/ 1 h 414"/>
                      <a:gd name="T38" fmla="*/ 378 w 657"/>
                      <a:gd name="T39" fmla="*/ 1 h 414"/>
                      <a:gd name="T40" fmla="*/ 398 w 657"/>
                      <a:gd name="T41" fmla="*/ 1 h 414"/>
                      <a:gd name="T42" fmla="*/ 418 w 657"/>
                      <a:gd name="T43" fmla="*/ 1 h 414"/>
                      <a:gd name="T44" fmla="*/ 439 w 657"/>
                      <a:gd name="T45" fmla="*/ 1 h 414"/>
                      <a:gd name="T46" fmla="*/ 459 w 657"/>
                      <a:gd name="T47" fmla="*/ 1 h 414"/>
                      <a:gd name="T48" fmla="*/ 486 w 657"/>
                      <a:gd name="T49" fmla="*/ 1 h 414"/>
                      <a:gd name="T50" fmla="*/ 506 w 657"/>
                      <a:gd name="T51" fmla="*/ 1 h 414"/>
                      <a:gd name="T52" fmla="*/ 525 w 657"/>
                      <a:gd name="T53" fmla="*/ 1 h 414"/>
                      <a:gd name="T54" fmla="*/ 545 w 657"/>
                      <a:gd name="T55" fmla="*/ 1 h 414"/>
                      <a:gd name="T56" fmla="*/ 565 w 657"/>
                      <a:gd name="T57" fmla="*/ 1 h 414"/>
                      <a:gd name="T58" fmla="*/ 585 w 657"/>
                      <a:gd name="T59" fmla="*/ 1 h 414"/>
                      <a:gd name="T60" fmla="*/ 608 w 657"/>
                      <a:gd name="T61" fmla="*/ 1 h 414"/>
                      <a:gd name="T62" fmla="*/ 630 w 657"/>
                      <a:gd name="T63" fmla="*/ 1 h 414"/>
                      <a:gd name="T64" fmla="*/ 650 w 657"/>
                      <a:gd name="T65" fmla="*/ 1 h 414"/>
                      <a:gd name="T66" fmla="*/ 657 w 657"/>
                      <a:gd name="T67" fmla="*/ 1 h 414"/>
                      <a:gd name="T68" fmla="*/ 663 w 657"/>
                      <a:gd name="T69" fmla="*/ 1 h 414"/>
                      <a:gd name="T70" fmla="*/ 670 w 657"/>
                      <a:gd name="T71" fmla="*/ 1 h 414"/>
                      <a:gd name="T72" fmla="*/ 674 w 657"/>
                      <a:gd name="T73" fmla="*/ 0 h 414"/>
                      <a:gd name="T74" fmla="*/ 679 w 657"/>
                      <a:gd name="T75" fmla="*/ 0 h 414"/>
                      <a:gd name="T76" fmla="*/ 682 w 657"/>
                      <a:gd name="T77" fmla="*/ 0 h 414"/>
                      <a:gd name="T78" fmla="*/ 684 w 657"/>
                      <a:gd name="T79" fmla="*/ 0 h 414"/>
                      <a:gd name="T80" fmla="*/ 687 w 657"/>
                      <a:gd name="T81" fmla="*/ 0 h 414"/>
                      <a:gd name="T82" fmla="*/ 0 w 657"/>
                      <a:gd name="T83" fmla="*/ 0 h 414"/>
                      <a:gd name="T84" fmla="*/ 3 w 657"/>
                      <a:gd name="T85" fmla="*/ 0 h 414"/>
                      <a:gd name="T86" fmla="*/ 5 w 657"/>
                      <a:gd name="T87" fmla="*/ 0 h 414"/>
                      <a:gd name="T88" fmla="*/ 8 w 657"/>
                      <a:gd name="T89" fmla="*/ 0 h 414"/>
                      <a:gd name="T90" fmla="*/ 12 w 657"/>
                      <a:gd name="T91" fmla="*/ 0 h 414"/>
                      <a:gd name="T92" fmla="*/ 17 w 657"/>
                      <a:gd name="T93" fmla="*/ 0 h 414"/>
                      <a:gd name="T94" fmla="*/ 24 w 657"/>
                      <a:gd name="T95" fmla="*/ 1 h 414"/>
                      <a:gd name="T96" fmla="*/ 30 w 657"/>
                      <a:gd name="T97" fmla="*/ 1 h 414"/>
                      <a:gd name="T98" fmla="*/ 37 w 657"/>
                      <a:gd name="T99" fmla="*/ 1 h 414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w 657"/>
                      <a:gd name="T151" fmla="*/ 0 h 414"/>
                      <a:gd name="T152" fmla="*/ 657 w 657"/>
                      <a:gd name="T153" fmla="*/ 414 h 414"/>
                    </a:gdLst>
                    <a:ahLst/>
                    <a:cxnLst>
                      <a:cxn ang="T100">
                        <a:pos x="T0" y="T1"/>
                      </a:cxn>
                      <a:cxn ang="T101">
                        <a:pos x="T2" y="T3"/>
                      </a:cxn>
                      <a:cxn ang="T102">
                        <a:pos x="T4" y="T5"/>
                      </a:cxn>
                      <a:cxn ang="T103">
                        <a:pos x="T6" y="T7"/>
                      </a:cxn>
                      <a:cxn ang="T104">
                        <a:pos x="T8" y="T9"/>
                      </a:cxn>
                      <a:cxn ang="T105">
                        <a:pos x="T10" y="T11"/>
                      </a:cxn>
                      <a:cxn ang="T106">
                        <a:pos x="T12" y="T13"/>
                      </a:cxn>
                      <a:cxn ang="T107">
                        <a:pos x="T14" y="T15"/>
                      </a:cxn>
                      <a:cxn ang="T108">
                        <a:pos x="T16" y="T17"/>
                      </a:cxn>
                      <a:cxn ang="T109">
                        <a:pos x="T18" y="T19"/>
                      </a:cxn>
                      <a:cxn ang="T110">
                        <a:pos x="T20" y="T21"/>
                      </a:cxn>
                      <a:cxn ang="T111">
                        <a:pos x="T22" y="T23"/>
                      </a:cxn>
                      <a:cxn ang="T112">
                        <a:pos x="T24" y="T25"/>
                      </a:cxn>
                      <a:cxn ang="T113">
                        <a:pos x="T26" y="T27"/>
                      </a:cxn>
                      <a:cxn ang="T114">
                        <a:pos x="T28" y="T29"/>
                      </a:cxn>
                      <a:cxn ang="T115">
                        <a:pos x="T30" y="T31"/>
                      </a:cxn>
                      <a:cxn ang="T116">
                        <a:pos x="T32" y="T33"/>
                      </a:cxn>
                      <a:cxn ang="T117">
                        <a:pos x="T34" y="T35"/>
                      </a:cxn>
                      <a:cxn ang="T118">
                        <a:pos x="T36" y="T37"/>
                      </a:cxn>
                      <a:cxn ang="T119">
                        <a:pos x="T38" y="T39"/>
                      </a:cxn>
                      <a:cxn ang="T120">
                        <a:pos x="T40" y="T41"/>
                      </a:cxn>
                      <a:cxn ang="T121">
                        <a:pos x="T42" y="T43"/>
                      </a:cxn>
                      <a:cxn ang="T122">
                        <a:pos x="T44" y="T45"/>
                      </a:cxn>
                      <a:cxn ang="T123">
                        <a:pos x="T46" y="T47"/>
                      </a:cxn>
                      <a:cxn ang="T124">
                        <a:pos x="T48" y="T49"/>
                      </a:cxn>
                      <a:cxn ang="T125">
                        <a:pos x="T50" y="T51"/>
                      </a:cxn>
                      <a:cxn ang="T126">
                        <a:pos x="T52" y="T53"/>
                      </a:cxn>
                      <a:cxn ang="T127">
                        <a:pos x="T54" y="T55"/>
                      </a:cxn>
                      <a:cxn ang="T128">
                        <a:pos x="T56" y="T57"/>
                      </a:cxn>
                      <a:cxn ang="T129">
                        <a:pos x="T58" y="T59"/>
                      </a:cxn>
                      <a:cxn ang="T130">
                        <a:pos x="T60" y="T61"/>
                      </a:cxn>
                      <a:cxn ang="T131">
                        <a:pos x="T62" y="T63"/>
                      </a:cxn>
                      <a:cxn ang="T132">
                        <a:pos x="T64" y="T65"/>
                      </a:cxn>
                      <a:cxn ang="T133">
                        <a:pos x="T66" y="T67"/>
                      </a:cxn>
                      <a:cxn ang="T134">
                        <a:pos x="T68" y="T69"/>
                      </a:cxn>
                      <a:cxn ang="T135">
                        <a:pos x="T70" y="T71"/>
                      </a:cxn>
                      <a:cxn ang="T136">
                        <a:pos x="T72" y="T73"/>
                      </a:cxn>
                      <a:cxn ang="T137">
                        <a:pos x="T74" y="T75"/>
                      </a:cxn>
                      <a:cxn ang="T138">
                        <a:pos x="T76" y="T77"/>
                      </a:cxn>
                      <a:cxn ang="T139">
                        <a:pos x="T78" y="T79"/>
                      </a:cxn>
                      <a:cxn ang="T140">
                        <a:pos x="T80" y="T81"/>
                      </a:cxn>
                      <a:cxn ang="T141">
                        <a:pos x="T82" y="T83"/>
                      </a:cxn>
                      <a:cxn ang="T142">
                        <a:pos x="T84" y="T85"/>
                      </a:cxn>
                      <a:cxn ang="T143">
                        <a:pos x="T86" y="T87"/>
                      </a:cxn>
                      <a:cxn ang="T144">
                        <a:pos x="T88" y="T89"/>
                      </a:cxn>
                      <a:cxn ang="T145">
                        <a:pos x="T90" y="T91"/>
                      </a:cxn>
                      <a:cxn ang="T146">
                        <a:pos x="T92" y="T93"/>
                      </a:cxn>
                      <a:cxn ang="T147">
                        <a:pos x="T94" y="T95"/>
                      </a:cxn>
                      <a:cxn ang="T148">
                        <a:pos x="T96" y="T97"/>
                      </a:cxn>
                      <a:cxn ang="T149">
                        <a:pos x="T98" y="T99"/>
                      </a:cxn>
                    </a:cxnLst>
                    <a:rect l="T150" t="T151" r="T152" b="T153"/>
                    <a:pathLst>
                      <a:path w="657" h="414">
                        <a:moveTo>
                          <a:pt x="37" y="409"/>
                        </a:moveTo>
                        <a:lnTo>
                          <a:pt x="53" y="408"/>
                        </a:lnTo>
                        <a:lnTo>
                          <a:pt x="69" y="407"/>
                        </a:lnTo>
                        <a:lnTo>
                          <a:pt x="85" y="406"/>
                        </a:lnTo>
                        <a:lnTo>
                          <a:pt x="102" y="406"/>
                        </a:lnTo>
                        <a:lnTo>
                          <a:pt x="118" y="404"/>
                        </a:lnTo>
                        <a:lnTo>
                          <a:pt x="134" y="403"/>
                        </a:lnTo>
                        <a:lnTo>
                          <a:pt x="150" y="403"/>
                        </a:lnTo>
                        <a:lnTo>
                          <a:pt x="167" y="402"/>
                        </a:lnTo>
                        <a:lnTo>
                          <a:pt x="183" y="402"/>
                        </a:lnTo>
                        <a:lnTo>
                          <a:pt x="200" y="401"/>
                        </a:lnTo>
                        <a:lnTo>
                          <a:pt x="216" y="401"/>
                        </a:lnTo>
                        <a:lnTo>
                          <a:pt x="233" y="401"/>
                        </a:lnTo>
                        <a:lnTo>
                          <a:pt x="249" y="399"/>
                        </a:lnTo>
                        <a:lnTo>
                          <a:pt x="266" y="399"/>
                        </a:lnTo>
                        <a:lnTo>
                          <a:pt x="282" y="399"/>
                        </a:lnTo>
                        <a:lnTo>
                          <a:pt x="299" y="399"/>
                        </a:lnTo>
                        <a:lnTo>
                          <a:pt x="320" y="399"/>
                        </a:lnTo>
                        <a:lnTo>
                          <a:pt x="340" y="399"/>
                        </a:lnTo>
                        <a:lnTo>
                          <a:pt x="360" y="401"/>
                        </a:lnTo>
                        <a:lnTo>
                          <a:pt x="380" y="401"/>
                        </a:lnTo>
                        <a:lnTo>
                          <a:pt x="400" y="401"/>
                        </a:lnTo>
                        <a:lnTo>
                          <a:pt x="421" y="402"/>
                        </a:lnTo>
                        <a:lnTo>
                          <a:pt x="441" y="403"/>
                        </a:lnTo>
                        <a:lnTo>
                          <a:pt x="462" y="403"/>
                        </a:lnTo>
                        <a:lnTo>
                          <a:pt x="482" y="404"/>
                        </a:lnTo>
                        <a:lnTo>
                          <a:pt x="501" y="406"/>
                        </a:lnTo>
                        <a:lnTo>
                          <a:pt x="521" y="407"/>
                        </a:lnTo>
                        <a:lnTo>
                          <a:pt x="541" y="408"/>
                        </a:lnTo>
                        <a:lnTo>
                          <a:pt x="561" y="409"/>
                        </a:lnTo>
                        <a:lnTo>
                          <a:pt x="581" y="411"/>
                        </a:lnTo>
                        <a:lnTo>
                          <a:pt x="600" y="413"/>
                        </a:lnTo>
                        <a:lnTo>
                          <a:pt x="620" y="414"/>
                        </a:lnTo>
                        <a:lnTo>
                          <a:pt x="627" y="367"/>
                        </a:lnTo>
                        <a:lnTo>
                          <a:pt x="633" y="318"/>
                        </a:lnTo>
                        <a:lnTo>
                          <a:pt x="640" y="269"/>
                        </a:lnTo>
                        <a:lnTo>
                          <a:pt x="644" y="217"/>
                        </a:lnTo>
                        <a:lnTo>
                          <a:pt x="649" y="165"/>
                        </a:lnTo>
                        <a:lnTo>
                          <a:pt x="652" y="111"/>
                        </a:lnTo>
                        <a:lnTo>
                          <a:pt x="654" y="56"/>
                        </a:lnTo>
                        <a:lnTo>
                          <a:pt x="657" y="0"/>
                        </a:lnTo>
                        <a:lnTo>
                          <a:pt x="0" y="0"/>
                        </a:lnTo>
                        <a:lnTo>
                          <a:pt x="3" y="55"/>
                        </a:lnTo>
                        <a:lnTo>
                          <a:pt x="5" y="111"/>
                        </a:lnTo>
                        <a:lnTo>
                          <a:pt x="8" y="163"/>
                        </a:lnTo>
                        <a:lnTo>
                          <a:pt x="12" y="215"/>
                        </a:lnTo>
                        <a:lnTo>
                          <a:pt x="17" y="265"/>
                        </a:lnTo>
                        <a:lnTo>
                          <a:pt x="24" y="315"/>
                        </a:lnTo>
                        <a:lnTo>
                          <a:pt x="30" y="363"/>
                        </a:lnTo>
                        <a:lnTo>
                          <a:pt x="37" y="409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1" name="Freeform 20"/>
                  <p:cNvSpPr>
                    <a:spLocks/>
                  </p:cNvSpPr>
                  <p:nvPr/>
                </p:nvSpPr>
                <p:spPr bwMode="auto">
                  <a:xfrm>
                    <a:off x="2598" y="2380"/>
                    <a:ext cx="532" cy="164"/>
                  </a:xfrm>
                  <a:custGeom>
                    <a:avLst/>
                    <a:gdLst>
                      <a:gd name="T0" fmla="*/ 226 w 529"/>
                      <a:gd name="T1" fmla="*/ 0 h 456"/>
                      <a:gd name="T2" fmla="*/ 197 w 529"/>
                      <a:gd name="T3" fmla="*/ 0 h 456"/>
                      <a:gd name="T4" fmla="*/ 167 w 529"/>
                      <a:gd name="T5" fmla="*/ 0 h 456"/>
                      <a:gd name="T6" fmla="*/ 137 w 529"/>
                      <a:gd name="T7" fmla="*/ 0 h 456"/>
                      <a:gd name="T8" fmla="*/ 108 w 529"/>
                      <a:gd name="T9" fmla="*/ 0 h 456"/>
                      <a:gd name="T10" fmla="*/ 73 w 529"/>
                      <a:gd name="T11" fmla="*/ 0 h 456"/>
                      <a:gd name="T12" fmla="*/ 43 w 529"/>
                      <a:gd name="T13" fmla="*/ 0 h 456"/>
                      <a:gd name="T14" fmla="*/ 15 w 529"/>
                      <a:gd name="T15" fmla="*/ 0 h 456"/>
                      <a:gd name="T16" fmla="*/ 17 w 529"/>
                      <a:gd name="T17" fmla="*/ 0 h 456"/>
                      <a:gd name="T18" fmla="*/ 55 w 529"/>
                      <a:gd name="T19" fmla="*/ 0 h 456"/>
                      <a:gd name="T20" fmla="*/ 105 w 529"/>
                      <a:gd name="T21" fmla="*/ 1 h 456"/>
                      <a:gd name="T22" fmla="*/ 153 w 529"/>
                      <a:gd name="T23" fmla="*/ 1 h 456"/>
                      <a:gd name="T24" fmla="*/ 189 w 529"/>
                      <a:gd name="T25" fmla="*/ 1 h 456"/>
                      <a:gd name="T26" fmla="*/ 212 w 529"/>
                      <a:gd name="T27" fmla="*/ 1 h 456"/>
                      <a:gd name="T28" fmla="*/ 235 w 529"/>
                      <a:gd name="T29" fmla="*/ 1 h 456"/>
                      <a:gd name="T30" fmla="*/ 259 w 529"/>
                      <a:gd name="T31" fmla="*/ 1 h 456"/>
                      <a:gd name="T32" fmla="*/ 289 w 529"/>
                      <a:gd name="T33" fmla="*/ 1 h 456"/>
                      <a:gd name="T34" fmla="*/ 312 w 529"/>
                      <a:gd name="T35" fmla="*/ 1 h 456"/>
                      <a:gd name="T36" fmla="*/ 335 w 529"/>
                      <a:gd name="T37" fmla="*/ 1 h 456"/>
                      <a:gd name="T38" fmla="*/ 358 w 529"/>
                      <a:gd name="T39" fmla="*/ 1 h 456"/>
                      <a:gd name="T40" fmla="*/ 393 w 529"/>
                      <a:gd name="T41" fmla="*/ 1 h 456"/>
                      <a:gd name="T42" fmla="*/ 441 w 529"/>
                      <a:gd name="T43" fmla="*/ 1 h 456"/>
                      <a:gd name="T44" fmla="*/ 491 w 529"/>
                      <a:gd name="T45" fmla="*/ 0 h 456"/>
                      <a:gd name="T46" fmla="*/ 530 w 529"/>
                      <a:gd name="T47" fmla="*/ 0 h 456"/>
                      <a:gd name="T48" fmla="*/ 529 w 529"/>
                      <a:gd name="T49" fmla="*/ 0 h 456"/>
                      <a:gd name="T50" fmla="*/ 493 w 529"/>
                      <a:gd name="T51" fmla="*/ 0 h 456"/>
                      <a:gd name="T52" fmla="*/ 454 w 529"/>
                      <a:gd name="T53" fmla="*/ 0 h 456"/>
                      <a:gd name="T54" fmla="*/ 414 w 529"/>
                      <a:gd name="T55" fmla="*/ 0 h 456"/>
                      <a:gd name="T56" fmla="*/ 378 w 529"/>
                      <a:gd name="T57" fmla="*/ 0 h 456"/>
                      <a:gd name="T58" fmla="*/ 340 w 529"/>
                      <a:gd name="T59" fmla="*/ 0 h 456"/>
                      <a:gd name="T60" fmla="*/ 303 w 529"/>
                      <a:gd name="T61" fmla="*/ 0 h 456"/>
                      <a:gd name="T62" fmla="*/ 259 w 529"/>
                      <a:gd name="T63" fmla="*/ 0 h 45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529"/>
                      <a:gd name="T97" fmla="*/ 0 h 456"/>
                      <a:gd name="T98" fmla="*/ 529 w 529"/>
                      <a:gd name="T99" fmla="*/ 456 h 456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529" h="456">
                        <a:moveTo>
                          <a:pt x="235" y="0"/>
                        </a:moveTo>
                        <a:lnTo>
                          <a:pt x="220" y="0"/>
                        </a:lnTo>
                        <a:lnTo>
                          <a:pt x="205" y="0"/>
                        </a:lnTo>
                        <a:lnTo>
                          <a:pt x="191" y="0"/>
                        </a:lnTo>
                        <a:lnTo>
                          <a:pt x="175" y="0"/>
                        </a:lnTo>
                        <a:lnTo>
                          <a:pt x="161" y="1"/>
                        </a:lnTo>
                        <a:lnTo>
                          <a:pt x="146" y="1"/>
                        </a:lnTo>
                        <a:lnTo>
                          <a:pt x="131" y="1"/>
                        </a:lnTo>
                        <a:lnTo>
                          <a:pt x="117" y="1"/>
                        </a:lnTo>
                        <a:lnTo>
                          <a:pt x="102" y="3"/>
                        </a:lnTo>
                        <a:lnTo>
                          <a:pt x="87" y="3"/>
                        </a:lnTo>
                        <a:lnTo>
                          <a:pt x="73" y="4"/>
                        </a:lnTo>
                        <a:lnTo>
                          <a:pt x="59" y="4"/>
                        </a:lnTo>
                        <a:lnTo>
                          <a:pt x="43" y="5"/>
                        </a:lnTo>
                        <a:lnTo>
                          <a:pt x="29" y="6"/>
                        </a:lnTo>
                        <a:lnTo>
                          <a:pt x="15" y="6"/>
                        </a:lnTo>
                        <a:lnTo>
                          <a:pt x="0" y="7"/>
                        </a:lnTo>
                        <a:lnTo>
                          <a:pt x="17" y="76"/>
                        </a:lnTo>
                        <a:lnTo>
                          <a:pt x="35" y="140"/>
                        </a:lnTo>
                        <a:lnTo>
                          <a:pt x="55" y="198"/>
                        </a:lnTo>
                        <a:lnTo>
                          <a:pt x="77" y="251"/>
                        </a:lnTo>
                        <a:lnTo>
                          <a:pt x="99" y="299"/>
                        </a:lnTo>
                        <a:lnTo>
                          <a:pt x="122" y="341"/>
                        </a:lnTo>
                        <a:lnTo>
                          <a:pt x="147" y="376"/>
                        </a:lnTo>
                        <a:lnTo>
                          <a:pt x="171" y="406"/>
                        </a:lnTo>
                        <a:lnTo>
                          <a:pt x="183" y="418"/>
                        </a:lnTo>
                        <a:lnTo>
                          <a:pt x="194" y="428"/>
                        </a:lnTo>
                        <a:lnTo>
                          <a:pt x="206" y="436"/>
                        </a:lnTo>
                        <a:lnTo>
                          <a:pt x="218" y="444"/>
                        </a:lnTo>
                        <a:lnTo>
                          <a:pt x="229" y="449"/>
                        </a:lnTo>
                        <a:lnTo>
                          <a:pt x="241" y="452"/>
                        </a:lnTo>
                        <a:lnTo>
                          <a:pt x="253" y="455"/>
                        </a:lnTo>
                        <a:lnTo>
                          <a:pt x="266" y="456"/>
                        </a:lnTo>
                        <a:lnTo>
                          <a:pt x="277" y="455"/>
                        </a:lnTo>
                        <a:lnTo>
                          <a:pt x="288" y="454"/>
                        </a:lnTo>
                        <a:lnTo>
                          <a:pt x="300" y="450"/>
                        </a:lnTo>
                        <a:lnTo>
                          <a:pt x="311" y="444"/>
                        </a:lnTo>
                        <a:lnTo>
                          <a:pt x="323" y="438"/>
                        </a:lnTo>
                        <a:lnTo>
                          <a:pt x="334" y="429"/>
                        </a:lnTo>
                        <a:lnTo>
                          <a:pt x="346" y="419"/>
                        </a:lnTo>
                        <a:lnTo>
                          <a:pt x="357" y="408"/>
                        </a:lnTo>
                        <a:lnTo>
                          <a:pt x="381" y="380"/>
                        </a:lnTo>
                        <a:lnTo>
                          <a:pt x="405" y="344"/>
                        </a:lnTo>
                        <a:lnTo>
                          <a:pt x="429" y="304"/>
                        </a:lnTo>
                        <a:lnTo>
                          <a:pt x="452" y="256"/>
                        </a:lnTo>
                        <a:lnTo>
                          <a:pt x="473" y="203"/>
                        </a:lnTo>
                        <a:lnTo>
                          <a:pt x="494" y="145"/>
                        </a:lnTo>
                        <a:lnTo>
                          <a:pt x="512" y="81"/>
                        </a:lnTo>
                        <a:lnTo>
                          <a:pt x="529" y="12"/>
                        </a:lnTo>
                        <a:lnTo>
                          <a:pt x="511" y="11"/>
                        </a:lnTo>
                        <a:lnTo>
                          <a:pt x="494" y="10"/>
                        </a:lnTo>
                        <a:lnTo>
                          <a:pt x="475" y="7"/>
                        </a:lnTo>
                        <a:lnTo>
                          <a:pt x="457" y="6"/>
                        </a:lnTo>
                        <a:lnTo>
                          <a:pt x="438" y="6"/>
                        </a:lnTo>
                        <a:lnTo>
                          <a:pt x="421" y="5"/>
                        </a:lnTo>
                        <a:lnTo>
                          <a:pt x="402" y="4"/>
                        </a:lnTo>
                        <a:lnTo>
                          <a:pt x="383" y="3"/>
                        </a:lnTo>
                        <a:lnTo>
                          <a:pt x="366" y="3"/>
                        </a:lnTo>
                        <a:lnTo>
                          <a:pt x="347" y="1"/>
                        </a:lnTo>
                        <a:lnTo>
                          <a:pt x="328" y="1"/>
                        </a:lnTo>
                        <a:lnTo>
                          <a:pt x="310" y="1"/>
                        </a:lnTo>
                        <a:lnTo>
                          <a:pt x="291" y="0"/>
                        </a:lnTo>
                        <a:lnTo>
                          <a:pt x="272" y="0"/>
                        </a:lnTo>
                        <a:lnTo>
                          <a:pt x="253" y="0"/>
                        </a:lnTo>
                        <a:lnTo>
                          <a:pt x="235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2" name="Freeform 21"/>
                  <p:cNvSpPr>
                    <a:spLocks/>
                  </p:cNvSpPr>
                  <p:nvPr/>
                </p:nvSpPr>
                <p:spPr bwMode="auto">
                  <a:xfrm>
                    <a:off x="3215" y="1956"/>
                    <a:ext cx="451" cy="180"/>
                  </a:xfrm>
                  <a:custGeom>
                    <a:avLst/>
                    <a:gdLst>
                      <a:gd name="T0" fmla="*/ 19 w 510"/>
                      <a:gd name="T1" fmla="*/ 1 h 497"/>
                      <a:gd name="T2" fmla="*/ 244 w 510"/>
                      <a:gd name="T3" fmla="*/ 1 h 497"/>
                      <a:gd name="T4" fmla="*/ 241 w 510"/>
                      <a:gd name="T5" fmla="*/ 1 h 497"/>
                      <a:gd name="T6" fmla="*/ 236 w 510"/>
                      <a:gd name="T7" fmla="*/ 1 h 497"/>
                      <a:gd name="T8" fmla="*/ 230 w 510"/>
                      <a:gd name="T9" fmla="*/ 1 h 497"/>
                      <a:gd name="T10" fmla="*/ 221 w 510"/>
                      <a:gd name="T11" fmla="*/ 0 h 497"/>
                      <a:gd name="T12" fmla="*/ 211 w 510"/>
                      <a:gd name="T13" fmla="*/ 0 h 497"/>
                      <a:gd name="T14" fmla="*/ 200 w 510"/>
                      <a:gd name="T15" fmla="*/ 0 h 497"/>
                      <a:gd name="T16" fmla="*/ 186 w 510"/>
                      <a:gd name="T17" fmla="*/ 0 h 497"/>
                      <a:gd name="T18" fmla="*/ 171 w 510"/>
                      <a:gd name="T19" fmla="*/ 0 h 497"/>
                      <a:gd name="T20" fmla="*/ 161 w 510"/>
                      <a:gd name="T21" fmla="*/ 0 h 497"/>
                      <a:gd name="T22" fmla="*/ 151 w 510"/>
                      <a:gd name="T23" fmla="*/ 0 h 497"/>
                      <a:gd name="T24" fmla="*/ 141 w 510"/>
                      <a:gd name="T25" fmla="*/ 0 h 497"/>
                      <a:gd name="T26" fmla="*/ 130 w 510"/>
                      <a:gd name="T27" fmla="*/ 0 h 497"/>
                      <a:gd name="T28" fmla="*/ 118 w 510"/>
                      <a:gd name="T29" fmla="*/ 0 h 497"/>
                      <a:gd name="T30" fmla="*/ 109 w 510"/>
                      <a:gd name="T31" fmla="*/ 0 h 497"/>
                      <a:gd name="T32" fmla="*/ 98 w 510"/>
                      <a:gd name="T33" fmla="*/ 0 h 497"/>
                      <a:gd name="T34" fmla="*/ 87 w 510"/>
                      <a:gd name="T35" fmla="*/ 0 h 497"/>
                      <a:gd name="T36" fmla="*/ 77 w 510"/>
                      <a:gd name="T37" fmla="*/ 0 h 497"/>
                      <a:gd name="T38" fmla="*/ 66 w 510"/>
                      <a:gd name="T39" fmla="*/ 0 h 497"/>
                      <a:gd name="T40" fmla="*/ 56 w 510"/>
                      <a:gd name="T41" fmla="*/ 0 h 497"/>
                      <a:gd name="T42" fmla="*/ 44 w 510"/>
                      <a:gd name="T43" fmla="*/ 0 h 497"/>
                      <a:gd name="T44" fmla="*/ 34 w 510"/>
                      <a:gd name="T45" fmla="*/ 0 h 497"/>
                      <a:gd name="T46" fmla="*/ 23 w 510"/>
                      <a:gd name="T47" fmla="*/ 0 h 497"/>
                      <a:gd name="T48" fmla="*/ 11 w 510"/>
                      <a:gd name="T49" fmla="*/ 0 h 497"/>
                      <a:gd name="T50" fmla="*/ 0 w 510"/>
                      <a:gd name="T51" fmla="*/ 0 h 497"/>
                      <a:gd name="T52" fmla="*/ 4 w 510"/>
                      <a:gd name="T53" fmla="*/ 0 h 497"/>
                      <a:gd name="T54" fmla="*/ 7 w 510"/>
                      <a:gd name="T55" fmla="*/ 0 h 497"/>
                      <a:gd name="T56" fmla="*/ 10 w 510"/>
                      <a:gd name="T57" fmla="*/ 0 h 497"/>
                      <a:gd name="T58" fmla="*/ 13 w 510"/>
                      <a:gd name="T59" fmla="*/ 1 h 497"/>
                      <a:gd name="T60" fmla="*/ 15 w 510"/>
                      <a:gd name="T61" fmla="*/ 1 h 497"/>
                      <a:gd name="T62" fmla="*/ 17 w 510"/>
                      <a:gd name="T63" fmla="*/ 1 h 497"/>
                      <a:gd name="T64" fmla="*/ 18 w 510"/>
                      <a:gd name="T65" fmla="*/ 1 h 497"/>
                      <a:gd name="T66" fmla="*/ 19 w 510"/>
                      <a:gd name="T67" fmla="*/ 1 h 497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510"/>
                      <a:gd name="T103" fmla="*/ 0 h 497"/>
                      <a:gd name="T104" fmla="*/ 510 w 510"/>
                      <a:gd name="T105" fmla="*/ 497 h 497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510" h="497">
                        <a:moveTo>
                          <a:pt x="39" y="497"/>
                        </a:moveTo>
                        <a:lnTo>
                          <a:pt x="510" y="497"/>
                        </a:lnTo>
                        <a:lnTo>
                          <a:pt x="504" y="429"/>
                        </a:lnTo>
                        <a:lnTo>
                          <a:pt x="494" y="362"/>
                        </a:lnTo>
                        <a:lnTo>
                          <a:pt x="480" y="298"/>
                        </a:lnTo>
                        <a:lnTo>
                          <a:pt x="462" y="234"/>
                        </a:lnTo>
                        <a:lnTo>
                          <a:pt x="441" y="172"/>
                        </a:lnTo>
                        <a:lnTo>
                          <a:pt x="417" y="113"/>
                        </a:lnTo>
                        <a:lnTo>
                          <a:pt x="388" y="55"/>
                        </a:lnTo>
                        <a:lnTo>
                          <a:pt x="357" y="0"/>
                        </a:lnTo>
                        <a:lnTo>
                          <a:pt x="336" y="5"/>
                        </a:lnTo>
                        <a:lnTo>
                          <a:pt x="314" y="11"/>
                        </a:lnTo>
                        <a:lnTo>
                          <a:pt x="294" y="16"/>
                        </a:lnTo>
                        <a:lnTo>
                          <a:pt x="272" y="21"/>
                        </a:lnTo>
                        <a:lnTo>
                          <a:pt x="250" y="26"/>
                        </a:lnTo>
                        <a:lnTo>
                          <a:pt x="227" y="31"/>
                        </a:lnTo>
                        <a:lnTo>
                          <a:pt x="205" y="34"/>
                        </a:lnTo>
                        <a:lnTo>
                          <a:pt x="183" y="39"/>
                        </a:lnTo>
                        <a:lnTo>
                          <a:pt x="161" y="43"/>
                        </a:lnTo>
                        <a:lnTo>
                          <a:pt x="138" y="47"/>
                        </a:lnTo>
                        <a:lnTo>
                          <a:pt x="115" y="50"/>
                        </a:lnTo>
                        <a:lnTo>
                          <a:pt x="93" y="54"/>
                        </a:lnTo>
                        <a:lnTo>
                          <a:pt x="70" y="58"/>
                        </a:lnTo>
                        <a:lnTo>
                          <a:pt x="47" y="62"/>
                        </a:lnTo>
                        <a:lnTo>
                          <a:pt x="23" y="65"/>
                        </a:lnTo>
                        <a:lnTo>
                          <a:pt x="0" y="68"/>
                        </a:lnTo>
                        <a:lnTo>
                          <a:pt x="7" y="119"/>
                        </a:lnTo>
                        <a:lnTo>
                          <a:pt x="15" y="172"/>
                        </a:lnTo>
                        <a:lnTo>
                          <a:pt x="22" y="225"/>
                        </a:lnTo>
                        <a:lnTo>
                          <a:pt x="27" y="278"/>
                        </a:lnTo>
                        <a:lnTo>
                          <a:pt x="32" y="333"/>
                        </a:lnTo>
                        <a:lnTo>
                          <a:pt x="35" y="387"/>
                        </a:lnTo>
                        <a:lnTo>
                          <a:pt x="37" y="441"/>
                        </a:lnTo>
                        <a:lnTo>
                          <a:pt x="39" y="497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3" name="Freeform 22"/>
                  <p:cNvSpPr>
                    <a:spLocks/>
                  </p:cNvSpPr>
                  <p:nvPr/>
                </p:nvSpPr>
                <p:spPr bwMode="auto">
                  <a:xfrm>
                    <a:off x="3076" y="1800"/>
                    <a:ext cx="378" cy="131"/>
                  </a:xfrm>
                  <a:custGeom>
                    <a:avLst/>
                    <a:gdLst>
                      <a:gd name="T0" fmla="*/ 200 w 429"/>
                      <a:gd name="T1" fmla="*/ 1 h 364"/>
                      <a:gd name="T2" fmla="*/ 191 w 429"/>
                      <a:gd name="T3" fmla="*/ 1 h 364"/>
                      <a:gd name="T4" fmla="*/ 180 w 429"/>
                      <a:gd name="T5" fmla="*/ 0 h 364"/>
                      <a:gd name="T6" fmla="*/ 170 w 429"/>
                      <a:gd name="T7" fmla="*/ 0 h 364"/>
                      <a:gd name="T8" fmla="*/ 159 w 429"/>
                      <a:gd name="T9" fmla="*/ 0 h 364"/>
                      <a:gd name="T10" fmla="*/ 147 w 429"/>
                      <a:gd name="T11" fmla="*/ 0 h 364"/>
                      <a:gd name="T12" fmla="*/ 134 w 429"/>
                      <a:gd name="T13" fmla="*/ 0 h 364"/>
                      <a:gd name="T14" fmla="*/ 122 w 429"/>
                      <a:gd name="T15" fmla="*/ 0 h 364"/>
                      <a:gd name="T16" fmla="*/ 108 w 429"/>
                      <a:gd name="T17" fmla="*/ 0 h 364"/>
                      <a:gd name="T18" fmla="*/ 96 w 429"/>
                      <a:gd name="T19" fmla="*/ 0 h 364"/>
                      <a:gd name="T20" fmla="*/ 83 w 429"/>
                      <a:gd name="T21" fmla="*/ 0 h 364"/>
                      <a:gd name="T22" fmla="*/ 69 w 429"/>
                      <a:gd name="T23" fmla="*/ 0 h 364"/>
                      <a:gd name="T24" fmla="*/ 56 w 429"/>
                      <a:gd name="T25" fmla="*/ 0 h 364"/>
                      <a:gd name="T26" fmla="*/ 42 w 429"/>
                      <a:gd name="T27" fmla="*/ 0 h 364"/>
                      <a:gd name="T28" fmla="*/ 29 w 429"/>
                      <a:gd name="T29" fmla="*/ 0 h 364"/>
                      <a:gd name="T30" fmla="*/ 14 w 429"/>
                      <a:gd name="T31" fmla="*/ 0 h 364"/>
                      <a:gd name="T32" fmla="*/ 0 w 429"/>
                      <a:gd name="T33" fmla="*/ 0 h 364"/>
                      <a:gd name="T34" fmla="*/ 9 w 429"/>
                      <a:gd name="T35" fmla="*/ 0 h 364"/>
                      <a:gd name="T36" fmla="*/ 17 w 429"/>
                      <a:gd name="T37" fmla="*/ 0 h 364"/>
                      <a:gd name="T38" fmla="*/ 26 w 429"/>
                      <a:gd name="T39" fmla="*/ 0 h 364"/>
                      <a:gd name="T40" fmla="*/ 33 w 429"/>
                      <a:gd name="T41" fmla="*/ 0 h 364"/>
                      <a:gd name="T42" fmla="*/ 42 w 429"/>
                      <a:gd name="T43" fmla="*/ 0 h 364"/>
                      <a:gd name="T44" fmla="*/ 49 w 429"/>
                      <a:gd name="T45" fmla="*/ 0 h 364"/>
                      <a:gd name="T46" fmla="*/ 56 w 429"/>
                      <a:gd name="T47" fmla="*/ 1 h 364"/>
                      <a:gd name="T48" fmla="*/ 61 w 429"/>
                      <a:gd name="T49" fmla="*/ 1 h 364"/>
                      <a:gd name="T50" fmla="*/ 70 w 429"/>
                      <a:gd name="T51" fmla="*/ 1 h 364"/>
                      <a:gd name="T52" fmla="*/ 79 w 429"/>
                      <a:gd name="T53" fmla="*/ 1 h 364"/>
                      <a:gd name="T54" fmla="*/ 89 w 429"/>
                      <a:gd name="T55" fmla="*/ 1 h 364"/>
                      <a:gd name="T56" fmla="*/ 97 w 429"/>
                      <a:gd name="T57" fmla="*/ 1 h 364"/>
                      <a:gd name="T58" fmla="*/ 107 w 429"/>
                      <a:gd name="T59" fmla="*/ 1 h 364"/>
                      <a:gd name="T60" fmla="*/ 115 w 429"/>
                      <a:gd name="T61" fmla="*/ 1 h 364"/>
                      <a:gd name="T62" fmla="*/ 123 w 429"/>
                      <a:gd name="T63" fmla="*/ 1 h 364"/>
                      <a:gd name="T64" fmla="*/ 133 w 429"/>
                      <a:gd name="T65" fmla="*/ 1 h 364"/>
                      <a:gd name="T66" fmla="*/ 141 w 429"/>
                      <a:gd name="T67" fmla="*/ 1 h 364"/>
                      <a:gd name="T68" fmla="*/ 151 w 429"/>
                      <a:gd name="T69" fmla="*/ 1 h 364"/>
                      <a:gd name="T70" fmla="*/ 159 w 429"/>
                      <a:gd name="T71" fmla="*/ 1 h 364"/>
                      <a:gd name="T72" fmla="*/ 167 w 429"/>
                      <a:gd name="T73" fmla="*/ 1 h 364"/>
                      <a:gd name="T74" fmla="*/ 175 w 429"/>
                      <a:gd name="T75" fmla="*/ 1 h 364"/>
                      <a:gd name="T76" fmla="*/ 185 w 429"/>
                      <a:gd name="T77" fmla="*/ 1 h 364"/>
                      <a:gd name="T78" fmla="*/ 193 w 429"/>
                      <a:gd name="T79" fmla="*/ 1 h 364"/>
                      <a:gd name="T80" fmla="*/ 200 w 429"/>
                      <a:gd name="T81" fmla="*/ 1 h 364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429"/>
                      <a:gd name="T124" fmla="*/ 0 h 364"/>
                      <a:gd name="T125" fmla="*/ 429 w 429"/>
                      <a:gd name="T126" fmla="*/ 364 h 364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429" h="364">
                        <a:moveTo>
                          <a:pt x="429" y="312"/>
                        </a:moveTo>
                        <a:lnTo>
                          <a:pt x="409" y="286"/>
                        </a:lnTo>
                        <a:lnTo>
                          <a:pt x="385" y="262"/>
                        </a:lnTo>
                        <a:lnTo>
                          <a:pt x="362" y="237"/>
                        </a:lnTo>
                        <a:lnTo>
                          <a:pt x="338" y="214"/>
                        </a:lnTo>
                        <a:lnTo>
                          <a:pt x="313" y="190"/>
                        </a:lnTo>
                        <a:lnTo>
                          <a:pt x="287" y="168"/>
                        </a:lnTo>
                        <a:lnTo>
                          <a:pt x="261" y="146"/>
                        </a:lnTo>
                        <a:lnTo>
                          <a:pt x="233" y="125"/>
                        </a:lnTo>
                        <a:lnTo>
                          <a:pt x="206" y="106"/>
                        </a:lnTo>
                        <a:lnTo>
                          <a:pt x="177" y="86"/>
                        </a:lnTo>
                        <a:lnTo>
                          <a:pt x="149" y="69"/>
                        </a:lnTo>
                        <a:lnTo>
                          <a:pt x="120" y="52"/>
                        </a:lnTo>
                        <a:lnTo>
                          <a:pt x="90" y="37"/>
                        </a:lnTo>
                        <a:lnTo>
                          <a:pt x="61" y="23"/>
                        </a:lnTo>
                        <a:lnTo>
                          <a:pt x="30" y="11"/>
                        </a:lnTo>
                        <a:lnTo>
                          <a:pt x="0" y="0"/>
                        </a:lnTo>
                        <a:lnTo>
                          <a:pt x="19" y="37"/>
                        </a:lnTo>
                        <a:lnTo>
                          <a:pt x="36" y="77"/>
                        </a:lnTo>
                        <a:lnTo>
                          <a:pt x="55" y="122"/>
                        </a:lnTo>
                        <a:lnTo>
                          <a:pt x="73" y="168"/>
                        </a:lnTo>
                        <a:lnTo>
                          <a:pt x="89" y="216"/>
                        </a:lnTo>
                        <a:lnTo>
                          <a:pt x="105" y="265"/>
                        </a:lnTo>
                        <a:lnTo>
                          <a:pt x="119" y="315"/>
                        </a:lnTo>
                        <a:lnTo>
                          <a:pt x="131" y="364"/>
                        </a:lnTo>
                        <a:lnTo>
                          <a:pt x="151" y="361"/>
                        </a:lnTo>
                        <a:lnTo>
                          <a:pt x="170" y="359"/>
                        </a:lnTo>
                        <a:lnTo>
                          <a:pt x="189" y="356"/>
                        </a:lnTo>
                        <a:lnTo>
                          <a:pt x="208" y="354"/>
                        </a:lnTo>
                        <a:lnTo>
                          <a:pt x="228" y="350"/>
                        </a:lnTo>
                        <a:lnTo>
                          <a:pt x="247" y="348"/>
                        </a:lnTo>
                        <a:lnTo>
                          <a:pt x="265" y="345"/>
                        </a:lnTo>
                        <a:lnTo>
                          <a:pt x="284" y="342"/>
                        </a:lnTo>
                        <a:lnTo>
                          <a:pt x="303" y="338"/>
                        </a:lnTo>
                        <a:lnTo>
                          <a:pt x="322" y="335"/>
                        </a:lnTo>
                        <a:lnTo>
                          <a:pt x="339" y="332"/>
                        </a:lnTo>
                        <a:lnTo>
                          <a:pt x="358" y="328"/>
                        </a:lnTo>
                        <a:lnTo>
                          <a:pt x="375" y="324"/>
                        </a:lnTo>
                        <a:lnTo>
                          <a:pt x="394" y="321"/>
                        </a:lnTo>
                        <a:lnTo>
                          <a:pt x="412" y="316"/>
                        </a:lnTo>
                        <a:lnTo>
                          <a:pt x="429" y="312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4" name="Freeform 23"/>
                  <p:cNvSpPr>
                    <a:spLocks/>
                  </p:cNvSpPr>
                  <p:nvPr/>
                </p:nvSpPr>
                <p:spPr bwMode="auto">
                  <a:xfrm>
                    <a:off x="3069" y="2389"/>
                    <a:ext cx="388" cy="135"/>
                  </a:xfrm>
                  <a:custGeom>
                    <a:avLst/>
                    <a:gdLst>
                      <a:gd name="T0" fmla="*/ 0 w 441"/>
                      <a:gd name="T1" fmla="*/ 1 h 376"/>
                      <a:gd name="T2" fmla="*/ 14 w 441"/>
                      <a:gd name="T3" fmla="*/ 1 h 376"/>
                      <a:gd name="T4" fmla="*/ 29 w 441"/>
                      <a:gd name="T5" fmla="*/ 1 h 376"/>
                      <a:gd name="T6" fmla="*/ 42 w 441"/>
                      <a:gd name="T7" fmla="*/ 1 h 376"/>
                      <a:gd name="T8" fmla="*/ 56 w 441"/>
                      <a:gd name="T9" fmla="*/ 1 h 376"/>
                      <a:gd name="T10" fmla="*/ 71 w 441"/>
                      <a:gd name="T11" fmla="*/ 1 h 376"/>
                      <a:gd name="T12" fmla="*/ 84 w 441"/>
                      <a:gd name="T13" fmla="*/ 1 h 376"/>
                      <a:gd name="T14" fmla="*/ 99 w 441"/>
                      <a:gd name="T15" fmla="*/ 0 h 376"/>
                      <a:gd name="T16" fmla="*/ 111 w 441"/>
                      <a:gd name="T17" fmla="*/ 0 h 376"/>
                      <a:gd name="T18" fmla="*/ 125 w 441"/>
                      <a:gd name="T19" fmla="*/ 0 h 376"/>
                      <a:gd name="T20" fmla="*/ 137 w 441"/>
                      <a:gd name="T21" fmla="*/ 0 h 376"/>
                      <a:gd name="T22" fmla="*/ 150 w 441"/>
                      <a:gd name="T23" fmla="*/ 0 h 376"/>
                      <a:gd name="T24" fmla="*/ 162 w 441"/>
                      <a:gd name="T25" fmla="*/ 0 h 376"/>
                      <a:gd name="T26" fmla="*/ 172 w 441"/>
                      <a:gd name="T27" fmla="*/ 0 h 376"/>
                      <a:gd name="T28" fmla="*/ 184 w 441"/>
                      <a:gd name="T29" fmla="*/ 0 h 376"/>
                      <a:gd name="T30" fmla="*/ 195 w 441"/>
                      <a:gd name="T31" fmla="*/ 0 h 376"/>
                      <a:gd name="T32" fmla="*/ 204 w 441"/>
                      <a:gd name="T33" fmla="*/ 0 h 376"/>
                      <a:gd name="T34" fmla="*/ 196 w 441"/>
                      <a:gd name="T35" fmla="*/ 0 h 376"/>
                      <a:gd name="T36" fmla="*/ 188 w 441"/>
                      <a:gd name="T37" fmla="*/ 0 h 376"/>
                      <a:gd name="T38" fmla="*/ 179 w 441"/>
                      <a:gd name="T39" fmla="*/ 0 h 376"/>
                      <a:gd name="T40" fmla="*/ 172 w 441"/>
                      <a:gd name="T41" fmla="*/ 0 h 376"/>
                      <a:gd name="T42" fmla="*/ 163 w 441"/>
                      <a:gd name="T43" fmla="*/ 0 h 376"/>
                      <a:gd name="T44" fmla="*/ 154 w 441"/>
                      <a:gd name="T45" fmla="*/ 0 h 376"/>
                      <a:gd name="T46" fmla="*/ 145 w 441"/>
                      <a:gd name="T47" fmla="*/ 0 h 376"/>
                      <a:gd name="T48" fmla="*/ 137 w 441"/>
                      <a:gd name="T49" fmla="*/ 0 h 376"/>
                      <a:gd name="T50" fmla="*/ 128 w 441"/>
                      <a:gd name="T51" fmla="*/ 0 h 376"/>
                      <a:gd name="T52" fmla="*/ 119 w 441"/>
                      <a:gd name="T53" fmla="*/ 0 h 376"/>
                      <a:gd name="T54" fmla="*/ 111 w 441"/>
                      <a:gd name="T55" fmla="*/ 0 h 376"/>
                      <a:gd name="T56" fmla="*/ 101 w 441"/>
                      <a:gd name="T57" fmla="*/ 0 h 376"/>
                      <a:gd name="T58" fmla="*/ 93 w 441"/>
                      <a:gd name="T59" fmla="*/ 0 h 376"/>
                      <a:gd name="T60" fmla="*/ 83 w 441"/>
                      <a:gd name="T61" fmla="*/ 0 h 376"/>
                      <a:gd name="T62" fmla="*/ 75 w 441"/>
                      <a:gd name="T63" fmla="*/ 0 h 376"/>
                      <a:gd name="T64" fmla="*/ 65 w 441"/>
                      <a:gd name="T65" fmla="*/ 0 h 376"/>
                      <a:gd name="T66" fmla="*/ 60 w 441"/>
                      <a:gd name="T67" fmla="*/ 0 h 376"/>
                      <a:gd name="T68" fmla="*/ 53 w 441"/>
                      <a:gd name="T69" fmla="*/ 0 h 376"/>
                      <a:gd name="T70" fmla="*/ 44 w 441"/>
                      <a:gd name="T71" fmla="*/ 0 h 376"/>
                      <a:gd name="T72" fmla="*/ 37 w 441"/>
                      <a:gd name="T73" fmla="*/ 0 h 376"/>
                      <a:gd name="T74" fmla="*/ 27 w 441"/>
                      <a:gd name="T75" fmla="*/ 0 h 376"/>
                      <a:gd name="T76" fmla="*/ 18 w 441"/>
                      <a:gd name="T77" fmla="*/ 1 h 376"/>
                      <a:gd name="T78" fmla="*/ 9 w 441"/>
                      <a:gd name="T79" fmla="*/ 1 h 376"/>
                      <a:gd name="T80" fmla="*/ 0 w 441"/>
                      <a:gd name="T81" fmla="*/ 1 h 37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441"/>
                      <a:gd name="T124" fmla="*/ 0 h 376"/>
                      <a:gd name="T125" fmla="*/ 441 w 441"/>
                      <a:gd name="T126" fmla="*/ 376 h 376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441" h="376">
                        <a:moveTo>
                          <a:pt x="0" y="376"/>
                        </a:moveTo>
                        <a:lnTo>
                          <a:pt x="31" y="365"/>
                        </a:lnTo>
                        <a:lnTo>
                          <a:pt x="61" y="352"/>
                        </a:lnTo>
                        <a:lnTo>
                          <a:pt x="92" y="338"/>
                        </a:lnTo>
                        <a:lnTo>
                          <a:pt x="122" y="322"/>
                        </a:lnTo>
                        <a:lnTo>
                          <a:pt x="152" y="305"/>
                        </a:lnTo>
                        <a:lnTo>
                          <a:pt x="182" y="286"/>
                        </a:lnTo>
                        <a:lnTo>
                          <a:pt x="211" y="266"/>
                        </a:lnTo>
                        <a:lnTo>
                          <a:pt x="239" y="246"/>
                        </a:lnTo>
                        <a:lnTo>
                          <a:pt x="268" y="223"/>
                        </a:lnTo>
                        <a:lnTo>
                          <a:pt x="296" y="200"/>
                        </a:lnTo>
                        <a:lnTo>
                          <a:pt x="322" y="177"/>
                        </a:lnTo>
                        <a:lnTo>
                          <a:pt x="348" y="153"/>
                        </a:lnTo>
                        <a:lnTo>
                          <a:pt x="373" y="129"/>
                        </a:lnTo>
                        <a:lnTo>
                          <a:pt x="397" y="103"/>
                        </a:lnTo>
                        <a:lnTo>
                          <a:pt x="419" y="78"/>
                        </a:lnTo>
                        <a:lnTo>
                          <a:pt x="441" y="52"/>
                        </a:lnTo>
                        <a:lnTo>
                          <a:pt x="423" y="49"/>
                        </a:lnTo>
                        <a:lnTo>
                          <a:pt x="406" y="44"/>
                        </a:lnTo>
                        <a:lnTo>
                          <a:pt x="387" y="40"/>
                        </a:lnTo>
                        <a:lnTo>
                          <a:pt x="369" y="37"/>
                        </a:lnTo>
                        <a:lnTo>
                          <a:pt x="351" y="33"/>
                        </a:lnTo>
                        <a:lnTo>
                          <a:pt x="332" y="29"/>
                        </a:lnTo>
                        <a:lnTo>
                          <a:pt x="313" y="27"/>
                        </a:lnTo>
                        <a:lnTo>
                          <a:pt x="294" y="23"/>
                        </a:lnTo>
                        <a:lnTo>
                          <a:pt x="276" y="19"/>
                        </a:lnTo>
                        <a:lnTo>
                          <a:pt x="257" y="17"/>
                        </a:lnTo>
                        <a:lnTo>
                          <a:pt x="238" y="13"/>
                        </a:lnTo>
                        <a:lnTo>
                          <a:pt x="218" y="11"/>
                        </a:lnTo>
                        <a:lnTo>
                          <a:pt x="200" y="8"/>
                        </a:lnTo>
                        <a:lnTo>
                          <a:pt x="180" y="5"/>
                        </a:lnTo>
                        <a:lnTo>
                          <a:pt x="161" y="2"/>
                        </a:lnTo>
                        <a:lnTo>
                          <a:pt x="141" y="0"/>
                        </a:lnTo>
                        <a:lnTo>
                          <a:pt x="129" y="50"/>
                        </a:lnTo>
                        <a:lnTo>
                          <a:pt x="114" y="100"/>
                        </a:lnTo>
                        <a:lnTo>
                          <a:pt x="96" y="152"/>
                        </a:lnTo>
                        <a:lnTo>
                          <a:pt x="78" y="201"/>
                        </a:lnTo>
                        <a:lnTo>
                          <a:pt x="59" y="250"/>
                        </a:lnTo>
                        <a:lnTo>
                          <a:pt x="39" y="296"/>
                        </a:lnTo>
                        <a:lnTo>
                          <a:pt x="19" y="338"/>
                        </a:lnTo>
                        <a:lnTo>
                          <a:pt x="0" y="376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5" name="Freeform 24"/>
                  <p:cNvSpPr>
                    <a:spLocks/>
                  </p:cNvSpPr>
                  <p:nvPr/>
                </p:nvSpPr>
                <p:spPr bwMode="auto">
                  <a:xfrm>
                    <a:off x="3217" y="2186"/>
                    <a:ext cx="449" cy="178"/>
                  </a:xfrm>
                  <a:custGeom>
                    <a:avLst/>
                    <a:gdLst>
                      <a:gd name="T0" fmla="*/ 18 w 508"/>
                      <a:gd name="T1" fmla="*/ 0 h 497"/>
                      <a:gd name="T2" fmla="*/ 17 w 508"/>
                      <a:gd name="T3" fmla="*/ 0 h 497"/>
                      <a:gd name="T4" fmla="*/ 16 w 508"/>
                      <a:gd name="T5" fmla="*/ 0 h 497"/>
                      <a:gd name="T6" fmla="*/ 15 w 508"/>
                      <a:gd name="T7" fmla="*/ 0 h 497"/>
                      <a:gd name="T8" fmla="*/ 11 w 508"/>
                      <a:gd name="T9" fmla="*/ 0 h 497"/>
                      <a:gd name="T10" fmla="*/ 10 w 508"/>
                      <a:gd name="T11" fmla="*/ 1 h 497"/>
                      <a:gd name="T12" fmla="*/ 7 w 508"/>
                      <a:gd name="T13" fmla="*/ 1 h 497"/>
                      <a:gd name="T14" fmla="*/ 4 w 508"/>
                      <a:gd name="T15" fmla="*/ 1 h 497"/>
                      <a:gd name="T16" fmla="*/ 0 w 508"/>
                      <a:gd name="T17" fmla="*/ 1 h 497"/>
                      <a:gd name="T18" fmla="*/ 11 w 508"/>
                      <a:gd name="T19" fmla="*/ 1 h 497"/>
                      <a:gd name="T20" fmla="*/ 23 w 508"/>
                      <a:gd name="T21" fmla="*/ 1 h 497"/>
                      <a:gd name="T22" fmla="*/ 34 w 508"/>
                      <a:gd name="T23" fmla="*/ 1 h 497"/>
                      <a:gd name="T24" fmla="*/ 44 w 508"/>
                      <a:gd name="T25" fmla="*/ 1 h 497"/>
                      <a:gd name="T26" fmla="*/ 56 w 508"/>
                      <a:gd name="T27" fmla="*/ 1 h 497"/>
                      <a:gd name="T28" fmla="*/ 66 w 508"/>
                      <a:gd name="T29" fmla="*/ 1 h 497"/>
                      <a:gd name="T30" fmla="*/ 77 w 508"/>
                      <a:gd name="T31" fmla="*/ 1 h 497"/>
                      <a:gd name="T32" fmla="*/ 88 w 508"/>
                      <a:gd name="T33" fmla="*/ 1 h 497"/>
                      <a:gd name="T34" fmla="*/ 98 w 508"/>
                      <a:gd name="T35" fmla="*/ 1 h 497"/>
                      <a:gd name="T36" fmla="*/ 110 w 508"/>
                      <a:gd name="T37" fmla="*/ 1 h 497"/>
                      <a:gd name="T38" fmla="*/ 119 w 508"/>
                      <a:gd name="T39" fmla="*/ 1 h 497"/>
                      <a:gd name="T40" fmla="*/ 130 w 508"/>
                      <a:gd name="T41" fmla="*/ 1 h 497"/>
                      <a:gd name="T42" fmla="*/ 141 w 508"/>
                      <a:gd name="T43" fmla="*/ 1 h 497"/>
                      <a:gd name="T44" fmla="*/ 151 w 508"/>
                      <a:gd name="T45" fmla="*/ 1 h 497"/>
                      <a:gd name="T46" fmla="*/ 161 w 508"/>
                      <a:gd name="T47" fmla="*/ 1 h 497"/>
                      <a:gd name="T48" fmla="*/ 171 w 508"/>
                      <a:gd name="T49" fmla="*/ 1 h 497"/>
                      <a:gd name="T50" fmla="*/ 186 w 508"/>
                      <a:gd name="T51" fmla="*/ 1 h 497"/>
                      <a:gd name="T52" fmla="*/ 199 w 508"/>
                      <a:gd name="T53" fmla="*/ 1 h 497"/>
                      <a:gd name="T54" fmla="*/ 211 w 508"/>
                      <a:gd name="T55" fmla="*/ 1 h 497"/>
                      <a:gd name="T56" fmla="*/ 220 w 508"/>
                      <a:gd name="T57" fmla="*/ 0 h 497"/>
                      <a:gd name="T58" fmla="*/ 229 w 508"/>
                      <a:gd name="T59" fmla="*/ 0 h 497"/>
                      <a:gd name="T60" fmla="*/ 235 w 508"/>
                      <a:gd name="T61" fmla="*/ 0 h 497"/>
                      <a:gd name="T62" fmla="*/ 239 w 508"/>
                      <a:gd name="T63" fmla="*/ 0 h 497"/>
                      <a:gd name="T64" fmla="*/ 242 w 508"/>
                      <a:gd name="T65" fmla="*/ 0 h 497"/>
                      <a:gd name="T66" fmla="*/ 18 w 508"/>
                      <a:gd name="T67" fmla="*/ 0 h 497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508"/>
                      <a:gd name="T103" fmla="*/ 0 h 497"/>
                      <a:gd name="T104" fmla="*/ 508 w 508"/>
                      <a:gd name="T105" fmla="*/ 497 h 497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508" h="497">
                        <a:moveTo>
                          <a:pt x="37" y="0"/>
                        </a:moveTo>
                        <a:lnTo>
                          <a:pt x="35" y="54"/>
                        </a:lnTo>
                        <a:lnTo>
                          <a:pt x="33" y="109"/>
                        </a:lnTo>
                        <a:lnTo>
                          <a:pt x="30" y="163"/>
                        </a:lnTo>
                        <a:lnTo>
                          <a:pt x="25" y="217"/>
                        </a:lnTo>
                        <a:lnTo>
                          <a:pt x="21" y="270"/>
                        </a:lnTo>
                        <a:lnTo>
                          <a:pt x="14" y="323"/>
                        </a:lnTo>
                        <a:lnTo>
                          <a:pt x="7" y="376"/>
                        </a:lnTo>
                        <a:lnTo>
                          <a:pt x="0" y="428"/>
                        </a:lnTo>
                        <a:lnTo>
                          <a:pt x="23" y="431"/>
                        </a:lnTo>
                        <a:lnTo>
                          <a:pt x="47" y="434"/>
                        </a:lnTo>
                        <a:lnTo>
                          <a:pt x="70" y="438"/>
                        </a:lnTo>
                        <a:lnTo>
                          <a:pt x="93" y="441"/>
                        </a:lnTo>
                        <a:lnTo>
                          <a:pt x="116" y="445"/>
                        </a:lnTo>
                        <a:lnTo>
                          <a:pt x="139" y="449"/>
                        </a:lnTo>
                        <a:lnTo>
                          <a:pt x="162" y="452"/>
                        </a:lnTo>
                        <a:lnTo>
                          <a:pt x="185" y="457"/>
                        </a:lnTo>
                        <a:lnTo>
                          <a:pt x="207" y="461"/>
                        </a:lnTo>
                        <a:lnTo>
                          <a:pt x="229" y="466"/>
                        </a:lnTo>
                        <a:lnTo>
                          <a:pt x="251" y="471"/>
                        </a:lnTo>
                        <a:lnTo>
                          <a:pt x="273" y="476"/>
                        </a:lnTo>
                        <a:lnTo>
                          <a:pt x="295" y="481"/>
                        </a:lnTo>
                        <a:lnTo>
                          <a:pt x="316" y="485"/>
                        </a:lnTo>
                        <a:lnTo>
                          <a:pt x="338" y="492"/>
                        </a:lnTo>
                        <a:lnTo>
                          <a:pt x="359" y="497"/>
                        </a:lnTo>
                        <a:lnTo>
                          <a:pt x="390" y="441"/>
                        </a:lnTo>
                        <a:lnTo>
                          <a:pt x="417" y="383"/>
                        </a:lnTo>
                        <a:lnTo>
                          <a:pt x="441" y="324"/>
                        </a:lnTo>
                        <a:lnTo>
                          <a:pt x="462" y="263"/>
                        </a:lnTo>
                        <a:lnTo>
                          <a:pt x="479" y="199"/>
                        </a:lnTo>
                        <a:lnTo>
                          <a:pt x="493" y="135"/>
                        </a:lnTo>
                        <a:lnTo>
                          <a:pt x="502" y="68"/>
                        </a:lnTo>
                        <a:lnTo>
                          <a:pt x="508" y="0"/>
                        </a:lnTo>
                        <a:lnTo>
                          <a:pt x="37" y="0"/>
                        </a:lnTo>
                        <a:close/>
                      </a:path>
                    </a:pathLst>
                  </a:custGeom>
                  <a:solidFill>
                    <a:srgbClr val="BBB01F"/>
                  </a:solidFill>
                  <a:ln w="9525">
                    <a:noFill/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  <p:sp>
                <p:nvSpPr>
                  <p:cNvPr id="26" name="Freeform 25"/>
                  <p:cNvSpPr>
                    <a:spLocks/>
                  </p:cNvSpPr>
                  <p:nvPr/>
                </p:nvSpPr>
                <p:spPr bwMode="auto">
                  <a:xfrm rot="418631">
                    <a:off x="2371" y="2544"/>
                    <a:ext cx="1171" cy="158"/>
                  </a:xfrm>
                  <a:custGeom>
                    <a:avLst/>
                    <a:gdLst>
                      <a:gd name="T0" fmla="*/ 0 w 2835"/>
                      <a:gd name="T1" fmla="*/ 0 h 703"/>
                      <a:gd name="T2" fmla="*/ 2 w 2835"/>
                      <a:gd name="T3" fmla="*/ 0 h 703"/>
                      <a:gd name="T4" fmla="*/ 5 w 2835"/>
                      <a:gd name="T5" fmla="*/ 0 h 703"/>
                      <a:gd name="T6" fmla="*/ 7 w 2835"/>
                      <a:gd name="T7" fmla="*/ 0 h 703"/>
                      <a:gd name="T8" fmla="*/ 10 w 2835"/>
                      <a:gd name="T9" fmla="*/ 0 h 703"/>
                      <a:gd name="T10" fmla="*/ 12 w 2835"/>
                      <a:gd name="T11" fmla="*/ 0 h 703"/>
                      <a:gd name="T12" fmla="*/ 14 w 2835"/>
                      <a:gd name="T13" fmla="*/ 0 h 703"/>
                      <a:gd name="T14" fmla="*/ 14 w 2835"/>
                      <a:gd name="T15" fmla="*/ 0 h 703"/>
                      <a:gd name="T16" fmla="*/ 12 w 2835"/>
                      <a:gd name="T17" fmla="*/ 0 h 703"/>
                      <a:gd name="T18" fmla="*/ 9 w 2835"/>
                      <a:gd name="T19" fmla="*/ 0 h 703"/>
                      <a:gd name="T20" fmla="*/ 6 w 2835"/>
                      <a:gd name="T21" fmla="*/ 0 h 703"/>
                      <a:gd name="T22" fmla="*/ 4 w 2835"/>
                      <a:gd name="T23" fmla="*/ 0 h 703"/>
                      <a:gd name="T24" fmla="*/ 2 w 2835"/>
                      <a:gd name="T25" fmla="*/ 0 h 703"/>
                      <a:gd name="T26" fmla="*/ 1 w 2835"/>
                      <a:gd name="T27" fmla="*/ 0 h 703"/>
                      <a:gd name="T28" fmla="*/ 0 w 2835"/>
                      <a:gd name="T29" fmla="*/ 0 h 703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w 2835"/>
                      <a:gd name="T46" fmla="*/ 0 h 703"/>
                      <a:gd name="T47" fmla="*/ 2835 w 2835"/>
                      <a:gd name="T48" fmla="*/ 703 h 703"/>
                    </a:gdLst>
                    <a:ahLst/>
                    <a:cxnLst>
                      <a:cxn ang="T30">
                        <a:pos x="T0" y="T1"/>
                      </a:cxn>
                      <a:cxn ang="T31">
                        <a:pos x="T2" y="T3"/>
                      </a:cxn>
                      <a:cxn ang="T32">
                        <a:pos x="T4" y="T5"/>
                      </a:cxn>
                      <a:cxn ang="T33">
                        <a:pos x="T6" y="T7"/>
                      </a:cxn>
                      <a:cxn ang="T34">
                        <a:pos x="T8" y="T9"/>
                      </a:cxn>
                      <a:cxn ang="T35">
                        <a:pos x="T10" y="T11"/>
                      </a:cxn>
                      <a:cxn ang="T36">
                        <a:pos x="T12" y="T13"/>
                      </a:cxn>
                      <a:cxn ang="T37">
                        <a:pos x="T14" y="T15"/>
                      </a:cxn>
                      <a:cxn ang="T38">
                        <a:pos x="T16" y="T17"/>
                      </a:cxn>
                      <a:cxn ang="T39">
                        <a:pos x="T18" y="T19"/>
                      </a:cxn>
                      <a:cxn ang="T40">
                        <a:pos x="T20" y="T21"/>
                      </a:cxn>
                      <a:cxn ang="T41">
                        <a:pos x="T22" y="T23"/>
                      </a:cxn>
                      <a:cxn ang="T42">
                        <a:pos x="T24" y="T25"/>
                      </a:cxn>
                      <a:cxn ang="T43">
                        <a:pos x="T26" y="T27"/>
                      </a:cxn>
                      <a:cxn ang="T44">
                        <a:pos x="T28" y="T29"/>
                      </a:cxn>
                    </a:cxnLst>
                    <a:rect l="T45" t="T46" r="T47" b="T48"/>
                    <a:pathLst>
                      <a:path w="2835" h="703">
                        <a:moveTo>
                          <a:pt x="45" y="318"/>
                        </a:moveTo>
                        <a:cubicBezTo>
                          <a:pt x="90" y="288"/>
                          <a:pt x="264" y="144"/>
                          <a:pt x="408" y="91"/>
                        </a:cubicBezTo>
                        <a:cubicBezTo>
                          <a:pt x="552" y="38"/>
                          <a:pt x="741" y="0"/>
                          <a:pt x="907" y="0"/>
                        </a:cubicBezTo>
                        <a:cubicBezTo>
                          <a:pt x="1073" y="0"/>
                          <a:pt x="1232" y="38"/>
                          <a:pt x="1406" y="91"/>
                        </a:cubicBezTo>
                        <a:cubicBezTo>
                          <a:pt x="1580" y="144"/>
                          <a:pt x="1800" y="273"/>
                          <a:pt x="1951" y="318"/>
                        </a:cubicBezTo>
                        <a:cubicBezTo>
                          <a:pt x="2102" y="363"/>
                          <a:pt x="2177" y="401"/>
                          <a:pt x="2313" y="363"/>
                        </a:cubicBezTo>
                        <a:cubicBezTo>
                          <a:pt x="2449" y="325"/>
                          <a:pt x="2699" y="114"/>
                          <a:pt x="2767" y="91"/>
                        </a:cubicBezTo>
                        <a:cubicBezTo>
                          <a:pt x="2835" y="68"/>
                          <a:pt x="2790" y="136"/>
                          <a:pt x="2722" y="227"/>
                        </a:cubicBezTo>
                        <a:cubicBezTo>
                          <a:pt x="2654" y="318"/>
                          <a:pt x="2503" y="567"/>
                          <a:pt x="2359" y="635"/>
                        </a:cubicBezTo>
                        <a:cubicBezTo>
                          <a:pt x="2215" y="703"/>
                          <a:pt x="2049" y="688"/>
                          <a:pt x="1860" y="635"/>
                        </a:cubicBezTo>
                        <a:cubicBezTo>
                          <a:pt x="1671" y="582"/>
                          <a:pt x="1406" y="386"/>
                          <a:pt x="1225" y="318"/>
                        </a:cubicBezTo>
                        <a:cubicBezTo>
                          <a:pt x="1044" y="250"/>
                          <a:pt x="915" y="242"/>
                          <a:pt x="771" y="227"/>
                        </a:cubicBezTo>
                        <a:cubicBezTo>
                          <a:pt x="627" y="212"/>
                          <a:pt x="469" y="220"/>
                          <a:pt x="363" y="227"/>
                        </a:cubicBezTo>
                        <a:cubicBezTo>
                          <a:pt x="257" y="234"/>
                          <a:pt x="189" y="249"/>
                          <a:pt x="136" y="272"/>
                        </a:cubicBezTo>
                        <a:cubicBezTo>
                          <a:pt x="83" y="295"/>
                          <a:pt x="0" y="348"/>
                          <a:pt x="45" y="318"/>
                        </a:cubicBezTo>
                        <a:close/>
                      </a:path>
                    </a:pathLst>
                  </a:custGeom>
                  <a:solidFill>
                    <a:srgbClr val="000066"/>
                  </a:solidFill>
                  <a:ln w="9525">
                    <a:solidFill>
                      <a:srgbClr val="000066"/>
                    </a:solidFill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id-ID"/>
                  </a:p>
                </p:txBody>
              </p:sp>
            </p:grpSp>
            <p:sp>
              <p:nvSpPr>
                <p:cNvPr id="11" name="Freeform 29"/>
                <p:cNvSpPr>
                  <a:spLocks/>
                </p:cNvSpPr>
                <p:nvPr/>
              </p:nvSpPr>
              <p:spPr bwMode="auto">
                <a:xfrm>
                  <a:off x="2477" y="1526"/>
                  <a:ext cx="841" cy="1028"/>
                </a:xfrm>
                <a:custGeom>
                  <a:avLst/>
                  <a:gdLst>
                    <a:gd name="T0" fmla="*/ 0 w 1224"/>
                    <a:gd name="T1" fmla="*/ 43 h 1678"/>
                    <a:gd name="T2" fmla="*/ 52 w 1224"/>
                    <a:gd name="T3" fmla="*/ 70 h 1678"/>
                    <a:gd name="T4" fmla="*/ 129 w 1224"/>
                    <a:gd name="T5" fmla="*/ 0 h 1678"/>
                    <a:gd name="T6" fmla="*/ 52 w 1224"/>
                    <a:gd name="T7" fmla="*/ 89 h 1678"/>
                    <a:gd name="T8" fmla="*/ 0 w 1224"/>
                    <a:gd name="T9" fmla="*/ 43 h 16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24"/>
                    <a:gd name="T16" fmla="*/ 0 h 1678"/>
                    <a:gd name="T17" fmla="*/ 1224 w 1224"/>
                    <a:gd name="T18" fmla="*/ 1678 h 16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24" h="1678">
                      <a:moveTo>
                        <a:pt x="0" y="816"/>
                      </a:moveTo>
                      <a:lnTo>
                        <a:pt x="499" y="1315"/>
                      </a:lnTo>
                      <a:lnTo>
                        <a:pt x="1224" y="0"/>
                      </a:lnTo>
                      <a:lnTo>
                        <a:pt x="499" y="1678"/>
                      </a:lnTo>
                      <a:lnTo>
                        <a:pt x="0" y="816"/>
                      </a:lnTo>
                      <a:close/>
                    </a:path>
                  </a:pathLst>
                </a:custGeom>
                <a:solidFill>
                  <a:srgbClr val="CC3300"/>
                </a:solidFill>
                <a:ln w="9525">
                  <a:noFill/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txBody>
                <a:bodyPr/>
                <a:lstStyle/>
                <a:p>
                  <a:pPr>
                    <a:defRPr/>
                  </a:pPr>
                  <a:endParaRPr lang="id-ID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174093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15457</TotalTime>
  <Words>1363</Words>
  <Application>Microsoft Office PowerPoint</Application>
  <PresentationFormat>On-screen Show (4:3)</PresentationFormat>
  <Paragraphs>241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Arial Rounded MT Bold</vt:lpstr>
      <vt:lpstr>Bauhaus 93</vt:lpstr>
      <vt:lpstr>Calibri</vt:lpstr>
      <vt:lpstr>Wingdings</vt:lpstr>
      <vt:lpstr>Office Theme</vt:lpstr>
      <vt:lpstr>PowerPoint Presentation</vt:lpstr>
      <vt:lpstr>Tujuan Sidang Komisi 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Elemen Utama SPM Dikti</vt:lpstr>
      <vt:lpstr>Permenristekdikti No 15 Tahun 2015 tentang  OTK Kemeristekdikti </vt:lpstr>
      <vt:lpstr>Permenristekdikti No 15 Tahun 2015 tentang  OTK Kemeristekdikti </vt:lpstr>
      <vt:lpstr>Tugas dan Peran PT terkait SPM Dikti</vt:lpstr>
      <vt:lpstr>Permenristekdikti No 32 Tahun 2016 tentang  Akreditasi Program Studi dan Perguruan Tinggi</vt:lpstr>
      <vt:lpstr>Permenristekdikti No 61 Tahun 2016 tentang  Pangkalan Data Pendidikan Tinggi</vt:lpstr>
      <vt:lpstr>Identifikasi Masalah</vt:lpstr>
      <vt:lpstr>Kontribusi Pemikiran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jogun</dc:creator>
  <cp:lastModifiedBy>Setyo Pertiwi</cp:lastModifiedBy>
  <cp:revision>565</cp:revision>
  <dcterms:created xsi:type="dcterms:W3CDTF">2010-07-21T13:44:21Z</dcterms:created>
  <dcterms:modified xsi:type="dcterms:W3CDTF">2016-12-06T09:07:22Z</dcterms:modified>
</cp:coreProperties>
</file>